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56" r:id="rId6"/>
    <p:sldId id="257" r:id="rId7"/>
    <p:sldId id="273" r:id="rId8"/>
    <p:sldId id="274" r:id="rId9"/>
    <p:sldId id="258" r:id="rId10"/>
    <p:sldId id="259" r:id="rId11"/>
    <p:sldId id="260" r:id="rId12"/>
    <p:sldId id="270" r:id="rId13"/>
    <p:sldId id="262" r:id="rId14"/>
    <p:sldId id="271" r:id="rId15"/>
    <p:sldId id="269" r:id="rId16"/>
    <p:sldId id="272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408" autoAdjust="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1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2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1º trimestre</c:v>
                </c:pt>
                <c:pt idx="1">
                  <c:v>2º trimestre</c:v>
                </c:pt>
                <c:pt idx="2">
                  <c:v>3º trimestre</c:v>
                </c:pt>
                <c:pt idx="3">
                  <c:v>4º trimestre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11/04/2022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11/04/2022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7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4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18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51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7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83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44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Slogan</a:t>
            </a:r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    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0" name="Elemento 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Imagem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 02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1" name="Espaço Reservado para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GRÁFICO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30%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25%</a:t>
            </a:r>
          </a:p>
        </p:txBody>
      </p:sp>
      <p:sp>
        <p:nvSpPr>
          <p:cNvPr id="29" name="Espaço Reservado para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33" name="Espaço Reservado para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20%</a:t>
            </a:r>
          </a:p>
        </p:txBody>
      </p:sp>
      <p:sp>
        <p:nvSpPr>
          <p:cNvPr id="36" name="Espaço Reservado para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5%</a:t>
            </a:r>
          </a:p>
        </p:txBody>
      </p:sp>
      <p:sp>
        <p:nvSpPr>
          <p:cNvPr id="39" name="Espaço Reservado para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9" name="Espaço Reservado para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gráfico</a:t>
            </a:r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3" name="Elemento 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996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mídia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-a-presentation-ff353d37-742a-4aa8-8bdd-6b1f488127a2?ui=pt-BR&amp;rs=pt-BR&amp;ad=B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o.microsoft.com/fwlink/?linkid=2006808&amp;clcid=0x40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liverydireto.com.br/confeitariacoruja/confeitariacoruj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7" y="1436921"/>
            <a:ext cx="6127987" cy="1517356"/>
          </a:xfrm>
        </p:spPr>
        <p:txBody>
          <a:bodyPr rtlCol="0"/>
          <a:lstStyle/>
          <a:p>
            <a:pPr rtl="0"/>
            <a:r>
              <a:rPr lang="pt-BR" sz="5800" smtClean="0"/>
              <a:t>Análise de</a:t>
            </a:r>
            <a:br>
              <a:rPr lang="pt-BR" sz="5800" smtClean="0"/>
            </a:br>
            <a:r>
              <a:rPr lang="pt-BR" sz="5800" smtClean="0"/>
              <a:t>Benchmark</a:t>
            </a:r>
            <a:endParaRPr lang="pt-BR" sz="580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Apresentação</a:t>
            </a:r>
            <a:br>
              <a:rPr lang="pt-BR" dirty="0" smtClean="0"/>
            </a:br>
            <a:r>
              <a:rPr lang="pt-BR" dirty="0" smtClean="0"/>
              <a:t>Slogan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Abril</a:t>
            </a:r>
            <a:br>
              <a:rPr lang="pt-BR" dirty="0" smtClean="0"/>
            </a:br>
            <a:r>
              <a:rPr lang="pt-BR" dirty="0" smtClean="0"/>
              <a:t>2022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0207">
            <a:off x="7796019" y="2580912"/>
            <a:ext cx="1663291" cy="1276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Imagem 18" descr="Cidade colorida em penhasco próximo às margens do oceano">
            <a:extLst>
              <a:ext uri="{FF2B5EF4-FFF2-40B4-BE49-F238E27FC236}">
                <a16:creationId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13230" b="13230"/>
          <a:stretch/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IMAGEM GRANDE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Mídia 1" descr="Vídeo">
            <a:extLst>
              <a:ext uri="{FF2B5EF4-FFF2-40B4-BE49-F238E27FC236}">
                <a16:creationId xmlns:a16="http://schemas.microsoft.com/office/drawing/2014/main" id="{531D7866-D98C-4600-BEC4-FCE6295FAD25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 rtlCol="0"/>
          <a:lstStyle/>
          <a:p>
            <a:pPr rtl="0"/>
            <a:r>
              <a:rPr lang="pt-BR" dirty="0"/>
              <a:t>August </a:t>
            </a:r>
            <a:r>
              <a:rPr lang="pt-BR" dirty="0" err="1"/>
              <a:t>Bergqvist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Telefone: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678-555-0128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dirty="0" err="1"/>
              <a:t>Email</a:t>
            </a:r>
            <a:r>
              <a:rPr lang="pt-BR" dirty="0"/>
              <a:t>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BERGQVIST@EXAMPLE.COM</a:t>
            </a:r>
          </a:p>
        </p:txBody>
      </p:sp>
      <p:pic>
        <p:nvPicPr>
          <p:cNvPr id="16" name="Espaço Reservado para Imagem 15" descr="Vista Panorâmica de Praia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Personalizar este Modelo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Modelo de instruções de edição e feedback</a:t>
            </a:r>
            <a:endParaRPr lang="pt-BR" sz="6000" u="sng" dirty="0">
              <a:solidFill>
                <a:srgbClr val="0070C0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URL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90" y="2328996"/>
            <a:ext cx="6843278" cy="496223"/>
          </a:xfrm>
        </p:spPr>
        <p:txBody>
          <a:bodyPr/>
          <a:lstStyle/>
          <a:p>
            <a:r>
              <a:rPr lang="pt-BR" dirty="0" err="1" smtClean="0">
                <a:hlinkClick r:id="rId3"/>
              </a:rPr>
              <a:t>CorujaConfeitaria</a:t>
            </a:r>
            <a:endParaRPr lang="pt-BR" dirty="0">
              <a:hlinkClick r:id="rId3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ADICIONAR UM RODAPÉ</a:t>
            </a:r>
            <a:endParaRPr lang="pt-BR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801740"/>
            <a:ext cx="4758102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Nome e </a:t>
            </a:r>
            <a:r>
              <a:rPr lang="pt-BR" dirty="0" err="1" smtClean="0"/>
              <a:t>prints</a:t>
            </a:r>
            <a:r>
              <a:rPr lang="pt-BR" dirty="0" smtClean="0"/>
              <a:t> das páginas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Página inicial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927903" y="871162"/>
            <a:ext cx="5031462" cy="53107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Vista de uma mesa de madeira nas margens do oceano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801740"/>
            <a:ext cx="4758102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Nome e </a:t>
            </a:r>
            <a:r>
              <a:rPr lang="pt-BR" dirty="0" err="1" smtClean="0"/>
              <a:t>prints</a:t>
            </a:r>
            <a:r>
              <a:rPr lang="pt-BR" dirty="0" smtClean="0"/>
              <a:t> das páginas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 err="1"/>
              <a:t>constituter</a:t>
            </a:r>
            <a:r>
              <a:rPr lang="pt-BR" dirty="0"/>
              <a:t> </a:t>
            </a:r>
            <a:r>
              <a:rPr lang="pt-BR" dirty="0" err="1"/>
              <a:t>adipescent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constituter</a:t>
            </a:r>
            <a:r>
              <a:rPr lang="pt-BR" dirty="0"/>
              <a:t> </a:t>
            </a:r>
            <a:r>
              <a:rPr lang="pt-BR" dirty="0" err="1"/>
              <a:t>adipescent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0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Vista de uma mesa de madeira nas margens do oceano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801740"/>
            <a:ext cx="4758102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/>
              <a:t>Nome e </a:t>
            </a:r>
            <a:r>
              <a:rPr lang="pt-BR" dirty="0" err="1" smtClean="0"/>
              <a:t>prints</a:t>
            </a:r>
            <a:r>
              <a:rPr lang="pt-BR" dirty="0" smtClean="0"/>
              <a:t> das páginas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 err="1"/>
              <a:t>constituter</a:t>
            </a:r>
            <a:r>
              <a:rPr lang="pt-BR" dirty="0"/>
              <a:t> </a:t>
            </a:r>
            <a:r>
              <a:rPr lang="pt-BR" dirty="0" err="1"/>
              <a:t>adipescent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constituter</a:t>
            </a:r>
            <a:r>
              <a:rPr lang="pt-BR" dirty="0"/>
              <a:t> </a:t>
            </a:r>
            <a:r>
              <a:rPr lang="pt-BR" dirty="0" err="1"/>
              <a:t>adipescent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</a:p>
          <a:p>
            <a:pPr rtl="0"/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2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794372" cy="782638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Sobre a empresa</a:t>
            </a:r>
            <a:endParaRPr lang="pt-BR" dirty="0"/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constituter</a:t>
            </a:r>
            <a:r>
              <a:rPr lang="pt-BR" dirty="0"/>
              <a:t> </a:t>
            </a:r>
            <a:r>
              <a:rPr lang="pt-BR" dirty="0" err="1"/>
              <a:t>adipescent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constituter</a:t>
            </a:r>
            <a:r>
              <a:rPr lang="pt-BR" dirty="0"/>
              <a:t> </a:t>
            </a:r>
            <a:r>
              <a:rPr lang="pt-BR" dirty="0" err="1"/>
              <a:t>adipescent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578" y="3854826"/>
            <a:ext cx="4548187" cy="1708223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constituter</a:t>
            </a:r>
            <a:r>
              <a:rPr lang="pt-BR" dirty="0"/>
              <a:t> </a:t>
            </a:r>
            <a:r>
              <a:rPr lang="pt-BR" dirty="0" err="1"/>
              <a:t>adipescent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pic>
        <p:nvPicPr>
          <p:cNvPr id="14" name="Espaço Reservado para Imagem 13" descr="Barco no mar em por do sol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18" t="19053" r="-18" b="-17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 que o site oferece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Espaço Reservado para Gráfico 20" descr="Gráfico de pizza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4238344829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SLIDE DE GRÁFICO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sp>
        <p:nvSpPr>
          <p:cNvPr id="23" name="Oval 22" descr="Forma circular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32367" y="3774029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/>
          <a:lstStyle/>
          <a:p>
            <a:pPr rtl="0"/>
            <a:r>
              <a:rPr lang="pt-BR" dirty="0"/>
              <a:t>30%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spc="-20" dirty="0"/>
              <a:t>Título da Categoria</a:t>
            </a:r>
          </a:p>
        </p:txBody>
      </p:sp>
      <p:sp>
        <p:nvSpPr>
          <p:cNvPr id="24" name="Oval 23" descr="Forma circular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 rtlCol="0"/>
          <a:lstStyle/>
          <a:p>
            <a:pPr rtl="0"/>
            <a:r>
              <a:rPr lang="pt-BR" dirty="0"/>
              <a:t>25%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spc="-20" dirty="0"/>
              <a:t>Título da Categoria</a:t>
            </a:r>
          </a:p>
        </p:txBody>
      </p:sp>
      <p:sp>
        <p:nvSpPr>
          <p:cNvPr id="25" name="Oval 24" descr="Forma circular">
            <a:extLst>
              <a:ext uri="{FF2B5EF4-FFF2-40B4-BE49-F238E27FC236}">
                <a16:creationId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9611395" y="3774029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DFECF88-E632-4781-8739-84E6E892DC4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 rtlCol="0"/>
          <a:lstStyle/>
          <a:p>
            <a:pPr rtl="0"/>
            <a:r>
              <a:rPr lang="pt-BR" dirty="0"/>
              <a:t>20%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1D0B53C-EBAB-4000-8108-72EE7F62A9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spc="-20" dirty="0"/>
              <a:t>Título da Categoria</a:t>
            </a:r>
          </a:p>
        </p:txBody>
      </p:sp>
      <p:sp>
        <p:nvSpPr>
          <p:cNvPr id="19" name="Oval 18" descr="Forma circular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32392" y="4506094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pt-BR" dirty="0"/>
              <a:t>10%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spc="-20" dirty="0"/>
              <a:t>Título da Categoria</a:t>
            </a:r>
          </a:p>
        </p:txBody>
      </p:sp>
      <p:sp>
        <p:nvSpPr>
          <p:cNvPr id="20" name="Oval 19" descr="Forma circular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71906" y="450609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 rtlCol="0"/>
          <a:lstStyle/>
          <a:p>
            <a:pPr rtl="0"/>
            <a:r>
              <a:rPr lang="pt-BR" dirty="0"/>
              <a:t>10%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spc="-20" dirty="0"/>
              <a:t>Título da Categoria</a:t>
            </a:r>
          </a:p>
        </p:txBody>
      </p:sp>
      <p:sp>
        <p:nvSpPr>
          <p:cNvPr id="22" name="Oval 21" descr="Forma circular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9611420" y="4506094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685F4B4-4174-4802-8880-EBF24FC23D34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pt-BR" dirty="0"/>
              <a:t>5%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spc="-20" dirty="0"/>
              <a:t>Título da Categoria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3" y="1790701"/>
            <a:ext cx="3760257" cy="102025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pc="-110" dirty="0"/>
              <a:t>SLIDE DE TABELA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endParaRPr lang="pt-BR" dirty="0"/>
          </a:p>
        </p:txBody>
      </p:sp>
      <p:graphicFrame>
        <p:nvGraphicFramePr>
          <p:cNvPr id="7" name="Espaço Reservado para Tabela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900597326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pt-BR" sz="12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200" noProof="0" dirty="0"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200" noProof="0" dirty="0"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7.593.750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dcmitype/"/>
    <ds:schemaRef ds:uri="http://schemas.openxmlformats.org/package/2006/metadata/core-properties"/>
    <ds:schemaRef ds:uri="fb0879af-3eba-417a-a55a-ffe6dcd6ca77"/>
    <ds:schemaRef ds:uri="http://www.w3.org/XML/1998/namespace"/>
    <ds:schemaRef ds:uri="6dc4bcd6-49db-4c07-9060-8acfc67cef9f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554</Words>
  <Application>Microsoft Office PowerPoint</Application>
  <PresentationFormat>Widescreen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Tema do Office</vt:lpstr>
      <vt:lpstr>Análise de Benchmark</vt:lpstr>
      <vt:lpstr>URL</vt:lpstr>
      <vt:lpstr>Nome e prints das páginas</vt:lpstr>
      <vt:lpstr>Nome e prints das páginas</vt:lpstr>
      <vt:lpstr>Nome e prints das páginas</vt:lpstr>
      <vt:lpstr>Sobre a empresa</vt:lpstr>
      <vt:lpstr>O que o site oferece</vt:lpstr>
      <vt:lpstr>SLIDE DE GRÁFICO</vt:lpstr>
      <vt:lpstr>SLIDE DE TABELA</vt:lpstr>
      <vt:lpstr>IMAGEM GRANDE</vt:lpstr>
      <vt:lpstr>Lorem ipsum dolor sit amet, consectetuer adipiscing elit. Maecenas porttitor congue massa</vt:lpstr>
      <vt:lpstr>OBRIGADO!</vt:lpstr>
      <vt:lpstr>Personalizar este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2022-04-11T22:02:19Z</dcterms:created>
  <dcterms:modified xsi:type="dcterms:W3CDTF">2022-04-11T22:45:54Z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