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84" y="-5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30.08.2021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1" y="-561899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81" y="2423282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5</cp:revision>
  <dcterms:created xsi:type="dcterms:W3CDTF">2021-08-25T10:20:26Z</dcterms:created>
  <dcterms:modified xsi:type="dcterms:W3CDTF">2021-08-30T09:51:05Z</dcterms:modified>
</cp:coreProperties>
</file>