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2" y="-4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6B41-D388-43B7-B96F-D02DE63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A80E7-BFC1-48B1-A874-A1FDC285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E803C-6196-4A2E-991A-EF9D72BE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48C89-D1D8-44DB-B857-B0A622AD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6ADA4-F7B2-4911-AFCE-31AA46F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5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EDAC1-E83C-4ECE-95B5-4E28E16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A6069-3C71-4CB0-BA7C-14CFC85A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3D881-735A-4F58-AFAA-BFDAF65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42A91-A54E-42FA-A954-DCD94D7D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32DAC-E4E5-457A-BFA0-FBDD2D9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C94743-577B-4B65-AFD9-991F050F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357ABB-7D26-4347-BFFF-DDF7937A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E4A2D-764B-4FC6-AAC8-BF43949C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7B75E-760D-48BF-8D46-0C7E807E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71EB-8BB0-4BE4-AB9C-6B109E3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4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C3B69-A132-457D-A01C-D79EEA96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2A5CB-7E48-4FF8-9038-FE622C8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F60B1-45BD-4875-BE54-6703616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23E3E-7C70-4109-94D0-8CD96DB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C3AE4-DC7B-49CD-96DE-AC142FF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1C10-05AF-4DB7-AE7B-ADCF7F73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19D1-80CF-41FC-AE3A-C15CD59C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0D162-3AA4-44A8-8DDF-E7E65305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BCB0-3A1F-406D-A16B-4290F53D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FAA1E-6770-42CB-B254-8B12188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35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F550-0103-4FE8-A2E9-498A4F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2DE2-4422-4DB5-80CE-99A6F59A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B0E60C-D6D2-432B-814C-9DEAB2A0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8CFB8-E689-42C3-B421-9B8BB01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EBDCE-F228-493A-8615-0338BBA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F93A1-0863-4FE4-AC7D-F9AFD68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41E94-F579-4AA7-B718-E8EA9710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0D7C7-11CC-4DCD-934F-1AC8BC96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64AE3-DF56-4D57-9C2D-1F17B5D6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127D26-0782-40F9-B2C5-D7F62E6F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30A70-3F34-41B7-BB57-DDB76036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E69F5-0C1C-4C5C-A5E1-4A010460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34204A-75C1-4FF7-9213-60D16AE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1EDA-CAAE-4235-BFFA-CB81FFFB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3261-4D8C-42CA-A536-20456B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0576E-2C92-4FFF-8F0F-B277396C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AA33D7-A924-4350-A9AB-E932C74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A72F6-C4CF-4FE2-9671-D1A10F2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7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5EB2F-4A22-4A7C-83B7-3638BBBB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12FE92-7607-43A9-B4A4-E86FE88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65F1-B375-4346-89FB-DF6A2FC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0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3817-3E34-4572-B749-64FE0AF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6A8AC-5EA9-4BCC-9E0F-46931F3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7D3C9-B172-4DB1-990A-3451ADBB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CA8C-0449-4AF8-B269-A3856D8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31249-64FD-454C-8758-2400C2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C8F06A-0165-4B04-8EFB-5F1613C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B2F5C-06B0-474C-A48F-C4A1A482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92D995-C589-4438-996F-961D97708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768E7-21BA-422C-8FC8-58F02B11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E76CB-87CD-4CCF-A216-A248CF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16303-4F48-41C6-93BF-73D3172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ADCB-77C3-4A01-A850-054F64DE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4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362967-BD1E-430D-BCC6-B9F6FB2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AF4B8-CC51-4098-AAF2-5262D50A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9EA0B-AB85-413A-A0C9-0EBE633F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C33D-491B-4305-B8D8-D96C92FCCBD8}" type="datetimeFigureOut">
              <a:rPr lang="de-AT" smtClean="0"/>
              <a:t>01.09.2021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67430-506A-491B-879E-248EE1F6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29210-1E46-4F55-86FB-BB22422D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8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C8D3-DA8E-4D60-A800-2B9BFB0E0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1083B-00BB-4F54-85EC-4B46847D2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2500C-974A-4289-961D-883756A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0"/>
            <a:ext cx="11072446" cy="7115907"/>
          </a:xfrm>
        </p:spPr>
        <p:txBody>
          <a:bodyPr>
            <a:normAutofit/>
          </a:bodyPr>
          <a:lstStyle/>
          <a:p>
            <a:r>
              <a:rPr lang="en-US" dirty="0"/>
              <a:t>.Build the layout using </a:t>
            </a:r>
            <a:r>
              <a:rPr lang="en-US" u="sng" dirty="0"/>
              <a:t>a mobile first design</a:t>
            </a:r>
            <a:r>
              <a:rPr lang="en-US" dirty="0"/>
              <a:t>:    </a:t>
            </a:r>
          </a:p>
          <a:p>
            <a:endParaRPr lang="en-US" dirty="0"/>
          </a:p>
          <a:p>
            <a:r>
              <a:rPr lang="en-US" dirty="0"/>
              <a:t>Make sure the HTML file includes the </a:t>
            </a:r>
            <a:r>
              <a:rPr lang="en-US" dirty="0">
                <a:highlight>
                  <a:srgbClr val="FFFF00"/>
                </a:highlight>
              </a:rPr>
              <a:t>viewport meta tag </a:t>
            </a:r>
            <a:r>
              <a:rPr lang="en-US" dirty="0"/>
              <a:t>in the head of the document. </a:t>
            </a:r>
          </a:p>
          <a:p>
            <a:r>
              <a:rPr lang="en-US" dirty="0"/>
              <a:t>See Configuring the Viewport to understand why and how to add this tag.</a:t>
            </a:r>
          </a:p>
          <a:p>
            <a:r>
              <a:rPr lang="en-US" dirty="0"/>
              <a:t>Look at the provided mockup for the mobile device and add the same header, titles, content and footer information into your index.html file.    </a:t>
            </a:r>
          </a:p>
          <a:p>
            <a:r>
              <a:rPr lang="en-US" dirty="0"/>
              <a:t>Use the provided images for the portfolio gallery images shown in the mockups.    </a:t>
            </a:r>
          </a:p>
          <a:p>
            <a:r>
              <a:rPr lang="en-US" dirty="0"/>
              <a:t>Use a font from Google Fonts for the text.    </a:t>
            </a:r>
          </a:p>
          <a:p>
            <a:endParaRPr lang="en-US" dirty="0"/>
          </a:p>
          <a:p>
            <a:r>
              <a:rPr lang="en-US" dirty="0"/>
              <a:t>Use CSS to style your layout to match the provided mobile mockup. Make sure your mobile design matches the mockup at 320px screen size.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712-57A2-412B-BC62-886B87F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9ACF2E-EFEA-4C44-B5D8-AA4E0A67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1" y="-561899"/>
            <a:ext cx="7556292" cy="12470835"/>
          </a:xfrm>
        </p:spPr>
      </p:pic>
    </p:spTree>
    <p:extLst>
      <p:ext uri="{BB962C8B-B14F-4D97-AF65-F5344CB8AC3E}">
        <p14:creationId xmlns:p14="http://schemas.microsoft.com/office/powerpoint/2010/main" val="28388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85E4-5F66-43DC-BECB-3D4971E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706928-21F9-4CE0-B19C-64A8E565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663967"/>
            <a:ext cx="4408357" cy="125707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444E23-14CB-47EA-99AC-048C1311E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25" y="-13129438"/>
            <a:ext cx="4139795" cy="399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Danter</dc:creator>
  <cp:lastModifiedBy>Daniel Danter</cp:lastModifiedBy>
  <cp:revision>7</cp:revision>
  <dcterms:created xsi:type="dcterms:W3CDTF">2021-08-25T10:20:26Z</dcterms:created>
  <dcterms:modified xsi:type="dcterms:W3CDTF">2021-09-01T05:31:08Z</dcterms:modified>
</cp:coreProperties>
</file>