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76381-D269-6439-372B-7CBEE3638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A454EA-4084-BA48-CC41-7AD03D130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3B4C5-E70D-AE94-9F25-8CF0D898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5A7A7-D4E4-F4D3-0D61-D190735B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55B89-5A52-F381-5A5B-89C547B8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14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61214-8FAF-5411-8094-C45F6C2F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6A5332-06C9-12C2-C451-C5EF0F87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652DB-B43D-E7A2-9367-08017481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116D3-CB43-9E65-1537-C001C30E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45-CFD3-40EE-2517-B56D53D1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6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3A68C1-B634-A53C-625F-9427BE3BB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9214C8-1145-E9E7-F75A-EE6F7B91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DBEAC-A1AE-54B4-B351-BB022F8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EE75B-DE7B-7931-EFB7-D44485DE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0E0C2-3A2F-059F-E372-0146B9C6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42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C44BB-9331-1ACF-210C-82049EF4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F7526-A6AD-9B67-BFDD-C03954DF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C1252-2562-8D25-D615-872E11A2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6023F-982C-BD61-0206-42ECEB39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94CCD-A561-1B7F-409C-B085375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04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64AB9-A44D-F247-995C-CFF752D9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95AF5-344D-EBD7-05AC-0A3DAEC0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774B9-2C62-6457-A0C9-547BFAE2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ADE74-B4E8-EAA0-5646-209B407C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82FF8-C574-A0A0-99A2-BB859364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0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08E92-454A-4518-2555-A1853A0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43F8D-37A8-0CAD-584D-D55A3DEDF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08B54F-D5B6-DF5F-683B-E562B152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BE0D67-EE90-E069-62D7-4D71899C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8E527-219D-DA0B-5BFE-AE9A70FF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C809D-A0FA-DFA8-4268-BBE352FF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AD0B4-EA4A-D9B7-9135-C0FFA6E9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09EEB-D28F-0CA8-A4B5-A624B360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EA085-E30E-53F4-6360-A528205B4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665EAD-503B-A1E7-E8DE-6E4A4D97B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A5C735-6666-9C9A-7D27-CDB539A4E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93360E-EBE4-9871-C024-112ECCF2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3D0B6E-8AC1-C955-9040-3A54C43D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F63B95-99DF-5E31-A733-6107ED4D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24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F143D-8EE3-9516-16E3-4BDD8AC5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2241B9-5F40-CE93-6DAC-B140EED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9972CE-5D73-58F4-55F0-CDD1B27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0765F3-EAE7-189B-7229-550FBD5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620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B506B3-8C51-F803-ADB5-2D61B7CE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251490-7171-C2D6-0ABC-5AC1C883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D89213-6FC4-6D7D-5D42-3B21927A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30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E700F-EBBD-6C7D-A2D4-CDBD1F79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949F3-8296-F56D-5B2E-63736DB2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44D996-5953-4A10-59D5-A6AE9009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36182F-2432-CBB0-D01C-F5F317BA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36426-A6CA-DB36-9898-DD48CFC8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0C4FC1-E827-2B99-C6AF-B34BAC11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854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20C5A-13D2-3E7F-14CD-97941C2E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1D2CE0-CC18-AB3C-386E-3AAE4A5A1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9C9C77-273A-132D-F43E-EE931B84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834581-76E4-951C-2E11-105E9B2A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012284-1489-4760-0460-DB800325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1FAC91-CC2A-FD48-C597-CAF502D5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732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DCC9B7-086E-F9DF-A2B5-94C9D488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24FB5-F4A9-7FB7-395B-32CDA6E0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185F6-574B-D331-9B2E-34044A6F6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500C-AB34-46F7-996E-6D67E4FC2CA7}" type="datetimeFigureOut">
              <a:rPr lang="de-AT" smtClean="0"/>
              <a:t>13.05.2022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33D890-046D-94D9-A5F7-3D4843526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CB5D6-56C7-8A46-7C1A-F0DCE6ECC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A1B7-10CF-4F9F-8D55-CE8BD89426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09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dbap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44C7-10BC-4B04-2C39-2D8689432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/>
              <a:t>Movie API Analysis</a:t>
            </a:r>
            <a:br>
              <a:rPr lang="de-AT" b="1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A21FF-0B2E-DFC1-5070-3D53138A9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dirty="0"/>
              <a:t>Project 8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611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43777-D0BB-F5E8-827A-DA13651F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(Graph) How many awards and nominations did each movie receive?</a:t>
            </a:r>
            <a:endParaRPr lang="de-A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7C547-92DB-BDA6-F06A-F1E89958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71" y="1835097"/>
            <a:ext cx="6819900" cy="46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9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94506-0A62-31AB-A235-DED71DBF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Graph) How many awards and nominations did each movie receive?</a:t>
            </a:r>
            <a:endParaRPr lang="de-A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C88618-9267-4105-B468-D3A08D08F8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9" y="1862696"/>
            <a:ext cx="67388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1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B69A5-32A7-BDBF-6D4E-AECE6550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Graph) How many awards and nominations did each movie receive?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8A44A2-23C9-2485-FD28-6DB872E4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Graphshows</a:t>
            </a:r>
            <a:r>
              <a:rPr lang="de-AT" dirty="0"/>
              <a:t> </a:t>
            </a:r>
            <a:r>
              <a:rPr lang="en-US" b="1" dirty="0"/>
              <a:t>how many awards  and nomination each Movie received.</a:t>
            </a:r>
          </a:p>
          <a:p>
            <a:r>
              <a:rPr lang="en-US" b="1" dirty="0"/>
              <a:t>Interesting is that Parasite received more awards than nominations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335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6C954-67FE-4600-E8D2-39448C0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Conclusion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9CD8C-CC83-6EE9-9F87-81878427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This Analysis </a:t>
            </a:r>
            <a:r>
              <a:rPr lang="de-AT" dirty="0" err="1"/>
              <a:t>gives</a:t>
            </a:r>
            <a:r>
              <a:rPr lang="de-AT" dirty="0"/>
              <a:t> an Short </a:t>
            </a:r>
            <a:r>
              <a:rPr lang="de-AT" dirty="0" err="1"/>
              <a:t>overview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Oscar Movies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.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showed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those</a:t>
            </a:r>
            <a:r>
              <a:rPr lang="de-AT" dirty="0"/>
              <a:t> </a:t>
            </a:r>
            <a:r>
              <a:rPr lang="de-AT" dirty="0" err="1"/>
              <a:t>moves</a:t>
            </a:r>
            <a:r>
              <a:rPr lang="de-AT" dirty="0"/>
              <a:t>.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movie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longest</a:t>
            </a:r>
            <a:r>
              <a:rPr lang="de-AT" dirty="0"/>
              <a:t> and </a:t>
            </a:r>
            <a:r>
              <a:rPr lang="de-AT" dirty="0" err="1"/>
              <a:t>shortest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. </a:t>
            </a:r>
            <a:r>
              <a:rPr lang="de-AT" dirty="0" err="1"/>
              <a:t>Realationship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length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movie</a:t>
            </a:r>
            <a:r>
              <a:rPr lang="de-AT" dirty="0"/>
              <a:t> an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awards</a:t>
            </a:r>
            <a:r>
              <a:rPr lang="de-AT" dirty="0"/>
              <a:t>. And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award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movie</a:t>
            </a:r>
            <a:r>
              <a:rPr lang="de-AT" dirty="0"/>
              <a:t> </a:t>
            </a:r>
            <a:r>
              <a:rPr lang="de-AT" dirty="0" err="1"/>
              <a:t>did</a:t>
            </a:r>
            <a:r>
              <a:rPr lang="de-AT" dirty="0"/>
              <a:t> </a:t>
            </a:r>
            <a:r>
              <a:rPr lang="de-AT" dirty="0" err="1"/>
              <a:t>receive</a:t>
            </a:r>
            <a:r>
              <a:rPr lang="de-AT" dirty="0"/>
              <a:t>.</a:t>
            </a:r>
          </a:p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differtn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like </a:t>
            </a:r>
            <a:r>
              <a:rPr lang="de-AT" dirty="0" err="1"/>
              <a:t>graphs</a:t>
            </a:r>
            <a:r>
              <a:rPr lang="de-AT" dirty="0"/>
              <a:t> </a:t>
            </a:r>
            <a:r>
              <a:rPr lang="de-AT" dirty="0" err="1"/>
              <a:t>Tables</a:t>
            </a:r>
            <a:r>
              <a:rPr lang="de-AT" dirty="0"/>
              <a:t> and </a:t>
            </a:r>
            <a:r>
              <a:rPr lang="de-AT" dirty="0" err="1"/>
              <a:t>barcharts</a:t>
            </a:r>
            <a:r>
              <a:rPr lang="de-AT" dirty="0"/>
              <a:t>.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summary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analysis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gives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good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overview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Oscar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films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their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characteristics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612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152FD-53E9-07D8-4D53-1F189290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Data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F6289-2D95-5EA9-33D1-E0B1D737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sz="3300" b="1" dirty="0"/>
              <a:t>The Data was </a:t>
            </a:r>
            <a:r>
              <a:rPr lang="de-AT" sz="3300" b="1" dirty="0" err="1"/>
              <a:t>extracted</a:t>
            </a:r>
            <a:r>
              <a:rPr lang="de-AT" sz="3300" b="1" dirty="0"/>
              <a:t> </a:t>
            </a:r>
            <a:r>
              <a:rPr lang="de-AT" sz="3300" b="1" dirty="0" err="1"/>
              <a:t>with</a:t>
            </a:r>
            <a:r>
              <a:rPr lang="de-AT" sz="3300" b="1" dirty="0"/>
              <a:t> an </a:t>
            </a:r>
            <a:r>
              <a:rPr lang="de-AT" sz="3300" b="1" dirty="0" err="1"/>
              <a:t>Api</a:t>
            </a:r>
            <a:r>
              <a:rPr lang="de-AT" sz="3300" b="1" dirty="0"/>
              <a:t> </a:t>
            </a:r>
            <a:r>
              <a:rPr lang="de-AT" sz="3300" b="1" dirty="0" err="1"/>
              <a:t>call</a:t>
            </a:r>
            <a:r>
              <a:rPr lang="de-AT" sz="3300" b="1" dirty="0"/>
              <a:t> </a:t>
            </a:r>
            <a:r>
              <a:rPr lang="de-AT" sz="3300" b="1" dirty="0" err="1"/>
              <a:t>for</a:t>
            </a:r>
            <a:r>
              <a:rPr lang="de-AT" sz="3300" b="1" dirty="0"/>
              <a:t> </a:t>
            </a:r>
            <a:r>
              <a:rPr lang="de-AT" sz="3300" b="1" dirty="0" err="1"/>
              <a:t>the</a:t>
            </a:r>
            <a:r>
              <a:rPr lang="de-AT" sz="3300" b="1" dirty="0"/>
              <a:t> </a:t>
            </a:r>
            <a:r>
              <a:rPr lang="de-AT" sz="3300" b="1" dirty="0" err="1"/>
              <a:t>following</a:t>
            </a:r>
            <a:r>
              <a:rPr lang="de-AT" sz="3300" b="1" dirty="0"/>
              <a:t> Movies:</a:t>
            </a:r>
          </a:p>
          <a:p>
            <a:r>
              <a:rPr lang="de-AT" dirty="0" err="1"/>
              <a:t>Parasite</a:t>
            </a:r>
            <a:endParaRPr lang="de-AT" dirty="0"/>
          </a:p>
          <a:p>
            <a:r>
              <a:rPr lang="de-AT" dirty="0"/>
              <a:t>Green Book</a:t>
            </a:r>
          </a:p>
          <a:p>
            <a:r>
              <a:rPr lang="de-AT" dirty="0"/>
              <a:t>The Shape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Water</a:t>
            </a:r>
            <a:endParaRPr lang="de-AT" dirty="0"/>
          </a:p>
          <a:p>
            <a:r>
              <a:rPr lang="de-AT" dirty="0"/>
              <a:t>Moonlight</a:t>
            </a:r>
          </a:p>
          <a:p>
            <a:r>
              <a:rPr lang="de-AT" dirty="0"/>
              <a:t>Spotlight</a:t>
            </a:r>
          </a:p>
          <a:p>
            <a:r>
              <a:rPr lang="en-US" dirty="0"/>
              <a:t>Birdman or (The Unexpected Virtue of Ignorance)</a:t>
            </a:r>
            <a:endParaRPr lang="de-AT" dirty="0"/>
          </a:p>
          <a:p>
            <a:r>
              <a:rPr lang="en-US" dirty="0"/>
              <a:t>12 Years a Slave,134</a:t>
            </a:r>
            <a:endParaRPr lang="de-AT" dirty="0"/>
          </a:p>
          <a:p>
            <a:r>
              <a:rPr lang="de-AT" dirty="0"/>
              <a:t>Argo</a:t>
            </a:r>
          </a:p>
          <a:p>
            <a:r>
              <a:rPr lang="de-AT" dirty="0"/>
              <a:t>The Artis</a:t>
            </a:r>
          </a:p>
          <a:p>
            <a:r>
              <a:rPr lang="de-AT" dirty="0"/>
              <a:t>The </a:t>
            </a:r>
            <a:r>
              <a:rPr lang="de-AT" dirty="0" err="1"/>
              <a:t>King's</a:t>
            </a:r>
            <a:r>
              <a:rPr lang="de-AT" dirty="0"/>
              <a:t> Speech</a:t>
            </a:r>
          </a:p>
        </p:txBody>
      </p:sp>
    </p:spTree>
    <p:extLst>
      <p:ext uri="{BB962C8B-B14F-4D97-AF65-F5344CB8AC3E}">
        <p14:creationId xmlns:p14="http://schemas.microsoft.com/office/powerpoint/2010/main" val="83734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12254-7570-547C-F782-5A8A145B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Data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4B1C7-E997-9ACE-74A9-40C41ECD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each Movie the following  returned data was saved to an CSV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Movie Title (string)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Runtime (integer)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Genre (string)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Award Wins (integer)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Award Nominations (integer)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Box Office (integer)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693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4A3DB-B90F-6F2B-3070-B5EA0A1D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Goal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this</a:t>
            </a:r>
            <a:r>
              <a:rPr lang="de-AT" b="1" dirty="0"/>
              <a:t> </a:t>
            </a:r>
            <a:r>
              <a:rPr lang="de-AT" b="1" dirty="0" err="1"/>
              <a:t>analysis</a:t>
            </a:r>
            <a:r>
              <a:rPr lang="de-AT" b="1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868C3-9319-51EA-61EE-E17D810D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The </a:t>
            </a:r>
            <a:r>
              <a:rPr lang="de-AT" dirty="0" err="1"/>
              <a:t>goal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analysis</a:t>
            </a:r>
            <a:r>
              <a:rPr lang="de-AT" dirty="0"/>
              <a:t> was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answer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following</a:t>
            </a:r>
            <a:r>
              <a:rPr lang="de-AT" dirty="0"/>
              <a:t> </a:t>
            </a:r>
            <a:r>
              <a:rPr lang="de-AT" dirty="0" err="1"/>
              <a:t>Questins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b="1" dirty="0" err="1">
                <a:hlinkClick r:id="rId2"/>
              </a:rPr>
              <a:t>OMDb</a:t>
            </a:r>
            <a:r>
              <a:rPr lang="de-AT" b="1" dirty="0">
                <a:hlinkClick r:id="rId2"/>
              </a:rPr>
              <a:t> API</a:t>
            </a:r>
            <a:r>
              <a:rPr lang="de-AT" b="1" dirty="0"/>
              <a:t> :</a:t>
            </a:r>
          </a:p>
          <a:p>
            <a:endParaRPr lang="de-AT" b="1" dirty="0"/>
          </a:p>
          <a:p>
            <a:pPr lvl="1"/>
            <a:r>
              <a:rPr lang="en-US" sz="2400" dirty="0"/>
              <a:t>What was the runtime for each movie?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movie had the longest runtime?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Is there any relationship between the length of the movie (runtime) and the number of awards a movie won?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How many awards and nominations did each movie receive?</a:t>
            </a:r>
          </a:p>
          <a:p>
            <a:pPr lvl="1"/>
            <a:endParaRPr lang="en-US" sz="2400" dirty="0"/>
          </a:p>
          <a:p>
            <a:pPr lvl="1"/>
            <a:endParaRPr lang="en-US" b="1" dirty="0"/>
          </a:p>
          <a:p>
            <a:endParaRPr lang="de-AT" b="1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781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59B8B-3E72-E9EA-67EA-83D7392A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was the runtime for each movie?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55201-4286-D984-A4AA-7AC71DF05D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02" y="1690688"/>
            <a:ext cx="6950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92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C88D7-1B26-74BB-35DD-601A3E17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was the runtime for each movie?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1DE13-4B26-D223-8C21-9535F66E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Graphic</a:t>
            </a:r>
            <a:r>
              <a:rPr lang="de-AT" dirty="0"/>
              <a:t> </a:t>
            </a:r>
            <a:r>
              <a:rPr lang="de-AT" dirty="0" err="1"/>
              <a:t>shows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cearly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12 </a:t>
            </a:r>
            <a:r>
              <a:rPr lang="de-AT" dirty="0" err="1"/>
              <a:t>years</a:t>
            </a:r>
            <a:r>
              <a:rPr lang="de-AT" dirty="0"/>
              <a:t> a </a:t>
            </a:r>
            <a:r>
              <a:rPr lang="de-AT" dirty="0" err="1"/>
              <a:t>slave</a:t>
            </a:r>
            <a:r>
              <a:rPr lang="de-AT" dirty="0"/>
              <a:t> (134 min)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longst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artist</a:t>
            </a:r>
            <a:r>
              <a:rPr lang="de-AT" dirty="0"/>
              <a:t> (100 min)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shortest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277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2D695-D93F-0AB6-6A74-8732475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movie had the longest runtime?</a:t>
            </a:r>
            <a:br>
              <a:rPr lang="en-US" b="1" dirty="0"/>
            </a:b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F715F7-17B9-16C3-BEE5-E7B7EFAD5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854464" cy="2745921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4B468-FB4F-2541-0E54-5FE052485EEA}"/>
              </a:ext>
            </a:extLst>
          </p:cNvPr>
          <p:cNvSpPr txBox="1">
            <a:spLocks/>
          </p:cNvSpPr>
          <p:nvPr/>
        </p:nvSpPr>
        <p:spPr>
          <a:xfrm>
            <a:off x="838200" y="4686299"/>
            <a:ext cx="10515600" cy="149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The Table </a:t>
            </a:r>
            <a:r>
              <a:rPr lang="de-AT" dirty="0" err="1"/>
              <a:t>shows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cearly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12 </a:t>
            </a:r>
            <a:r>
              <a:rPr lang="de-AT" dirty="0" err="1"/>
              <a:t>years</a:t>
            </a:r>
            <a:r>
              <a:rPr lang="de-AT" dirty="0"/>
              <a:t> a </a:t>
            </a:r>
            <a:r>
              <a:rPr lang="de-AT" dirty="0" err="1"/>
              <a:t>slave</a:t>
            </a:r>
            <a:r>
              <a:rPr lang="de-AT" dirty="0"/>
              <a:t> (134 min)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longst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artist</a:t>
            </a:r>
            <a:r>
              <a:rPr lang="de-AT" dirty="0"/>
              <a:t> (100 min)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shortest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9366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C3E5E-7876-17BE-1656-26F02AD5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Is there any relationship between the length of the movie (runtime) and the number of awards a movie won?</a:t>
            </a:r>
            <a:br>
              <a:rPr lang="en-US" sz="4400" dirty="0"/>
            </a:br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60AEE-3864-3F55-C6A8-D8DF27763E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06" y="1568671"/>
            <a:ext cx="7021907" cy="469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9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48D65-E0AB-65FF-41AC-59CB32B9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Is there any relationship between the length of the movie (runtime) and the number of awards a movie won?</a:t>
            </a:r>
            <a:br>
              <a:rPr lang="en-US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E62F4-70ED-4094-91D4-D3C1EA2F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NO!!! the graphic shows that there is no correlation between runtime and wins</a:t>
            </a:r>
          </a:p>
          <a:p>
            <a:r>
              <a:rPr lang="en-US" dirty="0"/>
              <a:t>the correlation coefficient is only: 0.0.117710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8CB53E-1990-1F14-6A4D-2E2A5D3E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3" y="3429000"/>
            <a:ext cx="8879472" cy="274796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C73CF64-3D0B-4180-BEAE-73A53841333F}"/>
              </a:ext>
            </a:extLst>
          </p:cNvPr>
          <p:cNvSpPr/>
          <p:nvPr/>
        </p:nvSpPr>
        <p:spPr>
          <a:xfrm>
            <a:off x="4751614" y="4065814"/>
            <a:ext cx="1502229" cy="58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646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Breitbild</PresentationFormat>
  <Paragraphs>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</vt:lpstr>
      <vt:lpstr>Movie API Analysis </vt:lpstr>
      <vt:lpstr>Data Information</vt:lpstr>
      <vt:lpstr>Data Information</vt:lpstr>
      <vt:lpstr>Goal of this analysis:</vt:lpstr>
      <vt:lpstr>What was the runtime for each movie?</vt:lpstr>
      <vt:lpstr>What was the runtime for each movie?</vt:lpstr>
      <vt:lpstr>What movie had the longest runtime? </vt:lpstr>
      <vt:lpstr>Is there any relationship between the length of the movie (runtime) and the number of awards a movie won? </vt:lpstr>
      <vt:lpstr>Is there any relationship between the length of the movie (runtime) and the number of awards a movie won? </vt:lpstr>
      <vt:lpstr>(Graph) How many awards and nominations did each movie receive?</vt:lpstr>
      <vt:lpstr>Graph) How many awards and nominations did each movie receive?</vt:lpstr>
      <vt:lpstr>Graph) How many awards and nominations did each movie receive?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API Analysis</dc:title>
  <dc:creator>Daniel Danter</dc:creator>
  <cp:lastModifiedBy>Daniel Danter</cp:lastModifiedBy>
  <cp:revision>11</cp:revision>
  <dcterms:created xsi:type="dcterms:W3CDTF">2022-05-13T05:32:08Z</dcterms:created>
  <dcterms:modified xsi:type="dcterms:W3CDTF">2022-05-13T06:04:50Z</dcterms:modified>
</cp:coreProperties>
</file>