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5" r:id="rId5"/>
    <p:sldId id="269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895C-114F-8445-155F-65F890A0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EFD3-C6A4-FC41-DECC-54DE5B702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DF4E-7999-99A3-4EE3-AAB45DD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860E-533A-C92F-5B2F-27D46F26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C764-FBA6-57F6-9DAE-51F721BD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0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266-F577-BB99-59C6-D9A4875A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F8CD-DB69-F27B-B1B0-4AC8E385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5ADC-D870-39CE-5839-4C8E99CC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22E8-BE4D-09E4-4B81-53E8EBC2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8D3F-9150-1AC7-635D-26DA8964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5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764AC-3BEF-B4B3-C530-1BBA5BB6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0462-B65A-3FFC-329D-121C7449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BDFD-2336-7BD0-F56C-C4611647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D885-F8F8-3AF1-7B80-DB02F6FF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660D-8C1E-13AE-84A2-811E61BA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B37-1A15-49FD-0006-6971E704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F344-0EF6-227A-9F8D-0C58BCD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560-9615-8697-092E-39A7CA15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D2F7-B368-442F-99AE-990ECC4B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9E2E-3CAF-2903-2B67-7A37B1C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421F-107F-45F3-F1DC-28835C04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EA21-D10B-2FC3-4CA6-9DCCA43A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338E-282D-9163-D16B-E70D964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EBC2-DE2D-E696-0C3F-276FF075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EE22-D3B0-606E-DA96-FEF5A6F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BD3F-66BE-F213-FBF1-A33EBB86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D2EE-8526-2240-98F6-810292460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EFC2-A3AB-37AE-FA75-55A5A2AF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4D9B-0E6A-8E17-37B9-AB00DCD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7A70-35A5-4038-3DAB-DA8D524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D04F-750A-D5F2-64E0-9DEB1F8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A9DB-0CA7-3016-AD4E-69F62571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B865-3218-059B-8B17-FF351BC0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414F-3DEB-6058-7A3F-C3C929CC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EE8E2-70D3-B42C-0173-BD11ECDFF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DEF77-D298-B1EC-0F02-3D488AD0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CA9A-F5E2-A337-0A28-15AEE8FF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085-6BC9-E921-175D-45F0C4BD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06082-AABA-6FEC-65B4-14EF3F77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9987-799B-8C09-99E0-A2812EE0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D2710-58D7-3C77-6E0F-05C033F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6EAFE-68F9-B887-1729-3BBAE38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E024-C04B-5E7E-242B-5F0F5918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B909D-7BCC-5A32-521D-A11A812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82A04-6542-6656-3EBB-5584DA35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311F-FEF1-BD85-A9DF-414B4EF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D172-0627-EC90-F2E4-C133F201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686E-361E-3EB0-49B6-F6B91922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FA9CA-3180-C7FC-40D9-D9794641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7A48-8874-19C2-4F67-F9A5F84B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1F7B-0E74-14ED-3018-354866B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873F9-3341-C84D-202B-AD32376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8C44-8279-EF06-D1BD-0F7EAE73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9AA38-43E5-75ED-C1D7-E1EE7D31B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08FB-89DE-7A0B-D2BC-A72E6E79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2233-A17E-26E1-E9D9-9E471AF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EFD64-39A7-EEF5-7116-8F06E3F2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6A396-AC43-68B1-A755-4C533F5C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9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CFE0-15CF-EC8B-353F-0560C8F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9648-A33B-A7F0-C13D-72F04425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192B-E8F0-CE28-2DD1-543044DC5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4E7A-FE62-4500-AAC6-71065A190291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782F-1415-F85D-E7D3-397B160D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FE9F-D4E1-780A-4D5F-A30BD0C80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2D98-919A-4462-AB49-59E532E18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0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1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6.svg"/><Relationship Id="rId21" Type="http://schemas.openxmlformats.org/officeDocument/2006/relationships/image" Target="../media/image20.svg"/><Relationship Id="rId34" Type="http://schemas.openxmlformats.org/officeDocument/2006/relationships/image" Target="../media/image44.png"/><Relationship Id="rId42" Type="http://schemas.openxmlformats.org/officeDocument/2006/relationships/image" Target="../media/image46.png"/><Relationship Id="rId47" Type="http://schemas.openxmlformats.org/officeDocument/2006/relationships/image" Target="../media/image4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45" Type="http://schemas.openxmlformats.org/officeDocument/2006/relationships/image" Target="../media/image3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49" Type="http://schemas.openxmlformats.org/officeDocument/2006/relationships/image" Target="../media/image51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svg"/><Relationship Id="rId44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2.png"/><Relationship Id="rId35" Type="http://schemas.openxmlformats.org/officeDocument/2006/relationships/image" Target="../media/image45.svg"/><Relationship Id="rId43" Type="http://schemas.openxmlformats.org/officeDocument/2006/relationships/image" Target="../media/image47.svg"/><Relationship Id="rId48" Type="http://schemas.openxmlformats.org/officeDocument/2006/relationships/image" Target="../media/image50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Relationship Id="rId46" Type="http://schemas.openxmlformats.org/officeDocument/2006/relationships/image" Target="../media/image48.png"/><Relationship Id="rId20" Type="http://schemas.openxmlformats.org/officeDocument/2006/relationships/image" Target="../media/image19.png"/><Relationship Id="rId41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6.svg"/><Relationship Id="rId21" Type="http://schemas.openxmlformats.org/officeDocument/2006/relationships/image" Target="../media/image20.svg"/><Relationship Id="rId34" Type="http://schemas.openxmlformats.org/officeDocument/2006/relationships/image" Target="../media/image44.png"/><Relationship Id="rId42" Type="http://schemas.openxmlformats.org/officeDocument/2006/relationships/image" Target="../media/image46.png"/><Relationship Id="rId47" Type="http://schemas.openxmlformats.org/officeDocument/2006/relationships/image" Target="../media/image5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45" Type="http://schemas.openxmlformats.org/officeDocument/2006/relationships/image" Target="../media/image4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svg"/><Relationship Id="rId44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2.png"/><Relationship Id="rId35" Type="http://schemas.openxmlformats.org/officeDocument/2006/relationships/image" Target="../media/image45.svg"/><Relationship Id="rId43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Relationship Id="rId46" Type="http://schemas.openxmlformats.org/officeDocument/2006/relationships/image" Target="../media/image50.png"/><Relationship Id="rId20" Type="http://schemas.openxmlformats.org/officeDocument/2006/relationships/image" Target="../media/image19.png"/><Relationship Id="rId41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49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5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44.png"/><Relationship Id="rId37" Type="http://schemas.openxmlformats.org/officeDocument/2006/relationships/image" Target="../media/image32.svg"/><Relationship Id="rId40" Type="http://schemas.openxmlformats.org/officeDocument/2006/relationships/image" Target="../media/image5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2.png"/><Relationship Id="rId35" Type="http://schemas.openxmlformats.org/officeDocument/2006/relationships/image" Target="../media/image34.svg"/><Relationship Id="rId43" Type="http://schemas.openxmlformats.org/officeDocument/2006/relationships/image" Target="../media/image53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45.svg"/><Relationship Id="rId38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32.svg"/><Relationship Id="rId10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55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8.svg"/><Relationship Id="rId26" Type="http://schemas.openxmlformats.org/officeDocument/2006/relationships/image" Target="../media/image16.svg"/><Relationship Id="rId21" Type="http://schemas.openxmlformats.org/officeDocument/2006/relationships/image" Target="../media/image11.png"/><Relationship Id="rId34" Type="http://schemas.openxmlformats.org/officeDocument/2006/relationships/image" Target="../media/image24.svg"/><Relationship Id="rId7" Type="http://schemas.openxmlformats.org/officeDocument/2006/relationships/image" Target="../media/image31.png"/><Relationship Id="rId12" Type="http://schemas.openxmlformats.org/officeDocument/2006/relationships/image" Target="../media/image62.sv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svg"/><Relationship Id="rId2" Type="http://schemas.openxmlformats.org/officeDocument/2006/relationships/image" Target="../media/image60.jpeg"/><Relationship Id="rId16" Type="http://schemas.openxmlformats.org/officeDocument/2006/relationships/image" Target="../media/image64.svg"/><Relationship Id="rId20" Type="http://schemas.openxmlformats.org/officeDocument/2006/relationships/image" Target="../media/image10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61.png"/><Relationship Id="rId24" Type="http://schemas.openxmlformats.org/officeDocument/2006/relationships/image" Target="../media/image14.svg"/><Relationship Id="rId32" Type="http://schemas.openxmlformats.org/officeDocument/2006/relationships/image" Target="../media/image22.svg"/><Relationship Id="rId37" Type="http://schemas.openxmlformats.org/officeDocument/2006/relationships/image" Target="../media/image27.png"/><Relationship Id="rId5" Type="http://schemas.openxmlformats.org/officeDocument/2006/relationships/image" Target="../media/image3.png"/><Relationship Id="rId15" Type="http://schemas.openxmlformats.org/officeDocument/2006/relationships/image" Target="../media/image63.png"/><Relationship Id="rId23" Type="http://schemas.openxmlformats.org/officeDocument/2006/relationships/image" Target="../media/image13.png"/><Relationship Id="rId28" Type="http://schemas.openxmlformats.org/officeDocument/2006/relationships/image" Target="../media/image18.svg"/><Relationship Id="rId36" Type="http://schemas.openxmlformats.org/officeDocument/2006/relationships/image" Target="../media/image26.svg"/><Relationship Id="rId10" Type="http://schemas.openxmlformats.org/officeDocument/2006/relationships/image" Target="../media/image30.svg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image" Target="../media/image55.svg"/><Relationship Id="rId9" Type="http://schemas.openxmlformats.org/officeDocument/2006/relationships/image" Target="../media/image29.png"/><Relationship Id="rId14" Type="http://schemas.openxmlformats.org/officeDocument/2006/relationships/image" Target="../media/image6.svg"/><Relationship Id="rId22" Type="http://schemas.openxmlformats.org/officeDocument/2006/relationships/image" Target="../media/image12.svg"/><Relationship Id="rId27" Type="http://schemas.openxmlformats.org/officeDocument/2006/relationships/image" Target="../media/image17.png"/><Relationship Id="rId30" Type="http://schemas.openxmlformats.org/officeDocument/2006/relationships/image" Target="../media/image20.svg"/><Relationship Id="rId35" Type="http://schemas.openxmlformats.org/officeDocument/2006/relationships/image" Target="../media/image25.png"/><Relationship Id="rId8" Type="http://schemas.openxmlformats.org/officeDocument/2006/relationships/image" Target="../media/image32.svg"/><Relationship Id="rId3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D0B2-4010-4620-A933-9FC566EA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360363"/>
            <a:ext cx="9144000" cy="2387600"/>
          </a:xfrm>
        </p:spPr>
        <p:txBody>
          <a:bodyPr/>
          <a:lstStyle/>
          <a:p>
            <a:r>
              <a:rPr lang="en-GB" dirty="0"/>
              <a:t>Matthew</a:t>
            </a:r>
            <a:r>
              <a:rPr lang="da-DK" dirty="0"/>
              <a:t>’</a:t>
            </a:r>
            <a:r>
              <a:rPr lang="en-GB" dirty="0"/>
              <a:t>s fire drill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38EB8-D655-923E-93B7-D1EB3C10C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6125" y="3173413"/>
            <a:ext cx="5295900" cy="165576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aka. the project eliminating the repetitive, frustrating, inefficient, and  expensive parts of the prescribed fire safety regime!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4C685-C5CA-DDF4-D1DA-A92A80B50378}"/>
              </a:ext>
            </a:extLst>
          </p:cNvPr>
          <p:cNvSpPr txBox="1"/>
          <p:nvPr/>
        </p:nvSpPr>
        <p:spPr>
          <a:xfrm>
            <a:off x="3767137" y="5549900"/>
            <a:ext cx="4657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b="1" dirty="0"/>
              <a:t>René</a:t>
            </a:r>
            <a:r>
              <a:rPr lang="da-DK" sz="1400" dirty="0"/>
              <a:t> Ginnerup Hofman Seidenfaden, </a:t>
            </a:r>
            <a:r>
              <a:rPr lang="da-DK" sz="1400" b="1" dirty="0"/>
              <a:t>Daniel</a:t>
            </a:r>
            <a:r>
              <a:rPr lang="da-DK" sz="1400" dirty="0"/>
              <a:t> Emil Wiinberg, K</a:t>
            </a:r>
            <a:r>
              <a:rPr lang="da-DK" sz="1400" b="1" dirty="0"/>
              <a:t>arsten</a:t>
            </a:r>
            <a:r>
              <a:rPr lang="da-DK" sz="1400" dirty="0"/>
              <a:t> </a:t>
            </a:r>
            <a:r>
              <a:rPr lang="da-DK" sz="1400" dirty="0" err="1"/>
              <a:t>Murning</a:t>
            </a:r>
            <a:r>
              <a:rPr lang="da-DK" sz="1400" dirty="0"/>
              <a:t>, M</a:t>
            </a:r>
            <a:r>
              <a:rPr lang="da-DK" sz="1400" b="1" dirty="0"/>
              <a:t>iguel</a:t>
            </a:r>
            <a:r>
              <a:rPr lang="da-DK" sz="1400" dirty="0"/>
              <a:t> </a:t>
            </a:r>
            <a:r>
              <a:rPr lang="da-DK" sz="1400" dirty="0" err="1"/>
              <a:t>Pinheiro</a:t>
            </a:r>
            <a:r>
              <a:rPr lang="da-DK" sz="1400" dirty="0"/>
              <a:t>, and </a:t>
            </a:r>
          </a:p>
          <a:p>
            <a:pPr algn="ctr"/>
            <a:r>
              <a:rPr lang="da-DK" sz="1400" b="1" dirty="0"/>
              <a:t>Jens</a:t>
            </a:r>
            <a:r>
              <a:rPr lang="da-DK" sz="1400" dirty="0"/>
              <a:t> </a:t>
            </a:r>
            <a:r>
              <a:rPr lang="da-DK" sz="1400" dirty="0" err="1"/>
              <a:t>Steemann</a:t>
            </a:r>
            <a:r>
              <a:rPr lang="da-DK" sz="1400" dirty="0"/>
              <a:t> Kristensen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30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CFE90495-EFE8-763D-6C18-BF0A2E74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806" y="3918217"/>
            <a:ext cx="746235" cy="746235"/>
          </a:xfrm>
          <a:prstGeom prst="rect">
            <a:avLst/>
          </a:prstGeom>
        </p:spPr>
      </p:pic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pic>
        <p:nvPicPr>
          <p:cNvPr id="7" name="Graphic 6" descr="Elderly woman with bun hair">
            <a:extLst>
              <a:ext uri="{FF2B5EF4-FFF2-40B4-BE49-F238E27FC236}">
                <a16:creationId xmlns:a16="http://schemas.microsoft.com/office/drawing/2014/main" id="{E810EAD9-96F6-C1B3-10DF-2C11290F7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516" y="3623039"/>
            <a:ext cx="1186628" cy="130833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217E3582-023C-4F42-42C7-07049C98B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82" y="3918217"/>
            <a:ext cx="746235" cy="746235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2DAD0843-40E5-F3E7-4F99-AA30BBB2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00" y="3922031"/>
            <a:ext cx="746235" cy="746235"/>
          </a:xfrm>
          <a:prstGeom prst="rect">
            <a:avLst/>
          </a:prstGeom>
        </p:spPr>
      </p:pic>
      <p:pic>
        <p:nvPicPr>
          <p:cNvPr id="21" name="Graphic 20" descr="Man with flat top">
            <a:extLst>
              <a:ext uri="{FF2B5EF4-FFF2-40B4-BE49-F238E27FC236}">
                <a16:creationId xmlns:a16="http://schemas.microsoft.com/office/drawing/2014/main" id="{469BEB29-C2FA-2F57-BC4A-12EF223F6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462" y="3716176"/>
            <a:ext cx="835153" cy="11465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F99E1B6E-C9E9-B6C0-FDDB-07AA7F0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573" y="3918217"/>
            <a:ext cx="746235" cy="7462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C6C718-D22F-8AC1-9597-064A773A7A49}"/>
              </a:ext>
            </a:extLst>
          </p:cNvPr>
          <p:cNvSpPr txBox="1"/>
          <p:nvPr/>
        </p:nvSpPr>
        <p:spPr>
          <a:xfrm>
            <a:off x="2233402" y="4903796"/>
            <a:ext cx="2178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structural</a:t>
            </a:r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C534A-3D38-A73F-20A9-3E73F1733AEB}"/>
              </a:ext>
            </a:extLst>
          </p:cNvPr>
          <p:cNvSpPr txBox="1"/>
          <p:nvPr/>
        </p:nvSpPr>
        <p:spPr>
          <a:xfrm>
            <a:off x="4475399" y="4889585"/>
            <a:ext cx="1581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hvac</a:t>
            </a:r>
            <a:endParaRPr lang="en-GB" sz="2800" dirty="0"/>
          </a:p>
          <a:p>
            <a:pPr algn="ctr"/>
            <a:r>
              <a:rPr lang="en-GB" sz="2800" dirty="0"/>
              <a:t>engineer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A81C70-F612-0E33-83A1-B44B0089D275}"/>
              </a:ext>
            </a:extLst>
          </p:cNvPr>
          <p:cNvGrpSpPr/>
          <p:nvPr/>
        </p:nvGrpSpPr>
        <p:grpSpPr>
          <a:xfrm>
            <a:off x="6302165" y="4281586"/>
            <a:ext cx="1344764" cy="2075932"/>
            <a:chOff x="6220885" y="3174146"/>
            <a:chExt cx="1344764" cy="207593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76AC7F9-A352-68AB-11D4-DEAF393A3903}"/>
                </a:ext>
              </a:extLst>
            </p:cNvPr>
            <p:cNvSpPr/>
            <p:nvPr/>
          </p:nvSpPr>
          <p:spPr>
            <a:xfrm>
              <a:off x="6267353" y="3951782"/>
              <a:ext cx="1298296" cy="12982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60F0F6A-73BA-4316-837B-D03BF7FB0167}"/>
                </a:ext>
              </a:extLst>
            </p:cNvPr>
            <p:cNvGrpSpPr/>
            <p:nvPr/>
          </p:nvGrpSpPr>
          <p:grpSpPr>
            <a:xfrm flipH="1">
              <a:off x="6439293" y="4683122"/>
              <a:ext cx="424520" cy="419213"/>
              <a:chOff x="3547240" y="1583393"/>
              <a:chExt cx="762000" cy="752475"/>
            </a:xfrm>
          </p:grpSpPr>
          <p:pic>
            <p:nvPicPr>
              <p:cNvPr id="52" name="Graphic 51" descr="Female with tied hair">
                <a:extLst>
                  <a:ext uri="{FF2B5EF4-FFF2-40B4-BE49-F238E27FC236}">
                    <a16:creationId xmlns:a16="http://schemas.microsoft.com/office/drawing/2014/main" id="{FC2E6F14-5701-6057-6E93-098C480C8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47240" y="1583393"/>
                <a:ext cx="762000" cy="752475"/>
              </a:xfrm>
              <a:prstGeom prst="rect">
                <a:avLst/>
              </a:prstGeom>
            </p:spPr>
          </p:pic>
          <p:pic>
            <p:nvPicPr>
              <p:cNvPr id="58" name="Graphic 57" descr="A bored face">
                <a:extLst>
                  <a:ext uri="{FF2B5EF4-FFF2-40B4-BE49-F238E27FC236}">
                    <a16:creationId xmlns:a16="http://schemas.microsoft.com/office/drawing/2014/main" id="{2C1DBD99-D296-9E15-1269-46BF007D3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28240" y="1890975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C0A85BC-FBCB-C3CC-78CD-64EC32165427}"/>
                </a:ext>
              </a:extLst>
            </p:cNvPr>
            <p:cNvGrpSpPr/>
            <p:nvPr/>
          </p:nvGrpSpPr>
          <p:grpSpPr>
            <a:xfrm>
              <a:off x="7045992" y="4166247"/>
              <a:ext cx="392680" cy="413906"/>
              <a:chOff x="5975496" y="1097244"/>
              <a:chExt cx="704850" cy="742950"/>
            </a:xfrm>
          </p:grpSpPr>
          <p:pic>
            <p:nvPicPr>
              <p:cNvPr id="48" name="Graphic 47" descr="Female with short hair">
                <a:extLst>
                  <a:ext uri="{FF2B5EF4-FFF2-40B4-BE49-F238E27FC236}">
                    <a16:creationId xmlns:a16="http://schemas.microsoft.com/office/drawing/2014/main" id="{6E8CCC69-8E59-8DE5-EBFD-56489670A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975496" y="1097244"/>
                <a:ext cx="704850" cy="742950"/>
              </a:xfrm>
              <a:prstGeom prst="rect">
                <a:avLst/>
              </a:prstGeom>
            </p:spPr>
          </p:pic>
          <p:pic>
            <p:nvPicPr>
              <p:cNvPr id="60" name="Graphic 59" descr="A smiling face">
                <a:extLst>
                  <a:ext uri="{FF2B5EF4-FFF2-40B4-BE49-F238E27FC236}">
                    <a16:creationId xmlns:a16="http://schemas.microsoft.com/office/drawing/2014/main" id="{861CD881-505B-7CCD-5F08-1B14DA0C0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86167" y="1406155"/>
                <a:ext cx="304800" cy="314325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4289EC0-4E7D-AA4B-CE22-603AF885D8B2}"/>
                </a:ext>
              </a:extLst>
            </p:cNvPr>
            <p:cNvGrpSpPr/>
            <p:nvPr/>
          </p:nvGrpSpPr>
          <p:grpSpPr>
            <a:xfrm>
              <a:off x="6379154" y="4187575"/>
              <a:ext cx="371454" cy="376761"/>
              <a:chOff x="4710247" y="1108638"/>
              <a:chExt cx="666750" cy="676275"/>
            </a:xfrm>
          </p:grpSpPr>
          <p:pic>
            <p:nvPicPr>
              <p:cNvPr id="56" name="Graphic 55" descr="Girl with short hair">
                <a:extLst>
                  <a:ext uri="{FF2B5EF4-FFF2-40B4-BE49-F238E27FC236}">
                    <a16:creationId xmlns:a16="http://schemas.microsoft.com/office/drawing/2014/main" id="{49974966-E7CE-0B2D-9CDE-DD2697703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710247" y="1108638"/>
                <a:ext cx="666750" cy="676275"/>
              </a:xfrm>
              <a:prstGeom prst="rect">
                <a:avLst/>
              </a:prstGeom>
            </p:spPr>
          </p:pic>
          <p:pic>
            <p:nvPicPr>
              <p:cNvPr id="62" name="Graphic 61" descr="Smiling face with closed eyes">
                <a:extLst>
                  <a:ext uri="{FF2B5EF4-FFF2-40B4-BE49-F238E27FC236}">
                    <a16:creationId xmlns:a16="http://schemas.microsoft.com/office/drawing/2014/main" id="{CE31CE9D-1513-EE26-18FF-876BCA90F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970856" y="1337278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720CC4-596D-5C5F-E2A3-831BBC721E0B}"/>
                </a:ext>
              </a:extLst>
            </p:cNvPr>
            <p:cNvGrpSpPr/>
            <p:nvPr/>
          </p:nvGrpSpPr>
          <p:grpSpPr>
            <a:xfrm>
              <a:off x="6716326" y="4321681"/>
              <a:ext cx="355536" cy="456359"/>
              <a:chOff x="3997024" y="925047"/>
              <a:chExt cx="638175" cy="819150"/>
            </a:xfrm>
          </p:grpSpPr>
          <p:pic>
            <p:nvPicPr>
              <p:cNvPr id="54" name="Graphic 53" descr="A man with wavy hair">
                <a:extLst>
                  <a:ext uri="{FF2B5EF4-FFF2-40B4-BE49-F238E27FC236}">
                    <a16:creationId xmlns:a16="http://schemas.microsoft.com/office/drawing/2014/main" id="{948875BF-2A28-A7F6-731E-A856544AA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997024" y="925047"/>
                <a:ext cx="638175" cy="819150"/>
              </a:xfrm>
              <a:prstGeom prst="rect">
                <a:avLst/>
              </a:prstGeom>
            </p:spPr>
          </p:pic>
          <p:pic>
            <p:nvPicPr>
              <p:cNvPr id="64" name="Graphic 63" descr="A smiling woman">
                <a:extLst>
                  <a:ext uri="{FF2B5EF4-FFF2-40B4-BE49-F238E27FC236}">
                    <a16:creationId xmlns:a16="http://schemas.microsoft.com/office/drawing/2014/main" id="{1F501880-3701-7115-3F58-CFB225149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4230117" y="1269927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E0710E-3363-ECA8-8D0D-DA8BACAE363F}"/>
                </a:ext>
              </a:extLst>
            </p:cNvPr>
            <p:cNvGrpSpPr/>
            <p:nvPr/>
          </p:nvGrpSpPr>
          <p:grpSpPr>
            <a:xfrm>
              <a:off x="6996378" y="4676899"/>
              <a:ext cx="382067" cy="382067"/>
              <a:chOff x="4421166" y="1697133"/>
              <a:chExt cx="685800" cy="685800"/>
            </a:xfrm>
          </p:grpSpPr>
          <p:pic>
            <p:nvPicPr>
              <p:cNvPr id="50" name="Graphic 49" descr="Elderly man with sideburns">
                <a:extLst>
                  <a:ext uri="{FF2B5EF4-FFF2-40B4-BE49-F238E27FC236}">
                    <a16:creationId xmlns:a16="http://schemas.microsoft.com/office/drawing/2014/main" id="{B3E531EB-E453-8652-E2A8-4EF313BC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421166" y="1697133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6" name="Graphic 65" descr="A face with closed eyes">
                <a:extLst>
                  <a:ext uri="{FF2B5EF4-FFF2-40B4-BE49-F238E27FC236}">
                    <a16:creationId xmlns:a16="http://schemas.microsoft.com/office/drawing/2014/main" id="{84A9C75C-BB3B-8619-1EE2-3627FB1F1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4710247" y="1931523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2E8C007-1423-AF98-1D84-0DD0A8BEAE49}"/>
                </a:ext>
              </a:extLst>
            </p:cNvPr>
            <p:cNvSpPr/>
            <p:nvPr/>
          </p:nvSpPr>
          <p:spPr>
            <a:xfrm>
              <a:off x="6220885" y="3174146"/>
              <a:ext cx="362794" cy="879694"/>
            </a:xfrm>
            <a:custGeom>
              <a:avLst/>
              <a:gdLst>
                <a:gd name="connsiteX0" fmla="*/ 162560 w 162560"/>
                <a:gd name="connsiteY0" fmla="*/ 843280 h 843280"/>
                <a:gd name="connsiteX1" fmla="*/ 0 w 162560"/>
                <a:gd name="connsiteY1" fmla="*/ 497840 h 843280"/>
                <a:gd name="connsiteX2" fmla="*/ 0 w 162560"/>
                <a:gd name="connsiteY2" fmla="*/ 497840 h 843280"/>
                <a:gd name="connsiteX3" fmla="*/ 40640 w 162560"/>
                <a:gd name="connsiteY3" fmla="*/ 0 h 843280"/>
                <a:gd name="connsiteX0" fmla="*/ 162560 w 162560"/>
                <a:gd name="connsiteY0" fmla="*/ 843280 h 843280"/>
                <a:gd name="connsiteX1" fmla="*/ 0 w 162560"/>
                <a:gd name="connsiteY1" fmla="*/ 497840 h 843280"/>
                <a:gd name="connsiteX2" fmla="*/ 0 w 162560"/>
                <a:gd name="connsiteY2" fmla="*/ 497840 h 843280"/>
                <a:gd name="connsiteX3" fmla="*/ 40640 w 162560"/>
                <a:gd name="connsiteY3" fmla="*/ 0 h 843280"/>
                <a:gd name="connsiteX0" fmla="*/ 292032 w 292032"/>
                <a:gd name="connsiteY0" fmla="*/ 843280 h 843280"/>
                <a:gd name="connsiteX1" fmla="*/ 129472 w 292032"/>
                <a:gd name="connsiteY1" fmla="*/ 497840 h 843280"/>
                <a:gd name="connsiteX2" fmla="*/ 0 w 292032"/>
                <a:gd name="connsiteY2" fmla="*/ 574714 h 843280"/>
                <a:gd name="connsiteX3" fmla="*/ 170112 w 292032"/>
                <a:gd name="connsiteY3" fmla="*/ 0 h 843280"/>
                <a:gd name="connsiteX0" fmla="*/ 293165 w 293165"/>
                <a:gd name="connsiteY0" fmla="*/ 843280 h 843280"/>
                <a:gd name="connsiteX1" fmla="*/ 102283 w 293165"/>
                <a:gd name="connsiteY1" fmla="*/ 712279 h 843280"/>
                <a:gd name="connsiteX2" fmla="*/ 1133 w 293165"/>
                <a:gd name="connsiteY2" fmla="*/ 574714 h 843280"/>
                <a:gd name="connsiteX3" fmla="*/ 171245 w 293165"/>
                <a:gd name="connsiteY3" fmla="*/ 0 h 843280"/>
                <a:gd name="connsiteX0" fmla="*/ 245958 w 245958"/>
                <a:gd name="connsiteY0" fmla="*/ 843280 h 843280"/>
                <a:gd name="connsiteX1" fmla="*/ 55076 w 245958"/>
                <a:gd name="connsiteY1" fmla="*/ 712279 h 843280"/>
                <a:gd name="connsiteX2" fmla="*/ 2478 w 245958"/>
                <a:gd name="connsiteY2" fmla="*/ 396689 h 843280"/>
                <a:gd name="connsiteX3" fmla="*/ 124038 w 245958"/>
                <a:gd name="connsiteY3" fmla="*/ 0 h 843280"/>
                <a:gd name="connsiteX0" fmla="*/ 245538 w 245538"/>
                <a:gd name="connsiteY0" fmla="*/ 843280 h 843280"/>
                <a:gd name="connsiteX1" fmla="*/ 58702 w 245538"/>
                <a:gd name="connsiteY1" fmla="*/ 724417 h 843280"/>
                <a:gd name="connsiteX2" fmla="*/ 2058 w 245538"/>
                <a:gd name="connsiteY2" fmla="*/ 396689 h 843280"/>
                <a:gd name="connsiteX3" fmla="*/ 123618 w 245538"/>
                <a:gd name="connsiteY3" fmla="*/ 0 h 843280"/>
                <a:gd name="connsiteX0" fmla="*/ 273034 w 273034"/>
                <a:gd name="connsiteY0" fmla="*/ 843280 h 843280"/>
                <a:gd name="connsiteX1" fmla="*/ 86198 w 273034"/>
                <a:gd name="connsiteY1" fmla="*/ 724417 h 843280"/>
                <a:gd name="connsiteX2" fmla="*/ 29554 w 273034"/>
                <a:gd name="connsiteY2" fmla="*/ 396689 h 843280"/>
                <a:gd name="connsiteX3" fmla="*/ 151114 w 273034"/>
                <a:gd name="connsiteY3" fmla="*/ 0 h 843280"/>
                <a:gd name="connsiteX0" fmla="*/ 273034 w 273034"/>
                <a:gd name="connsiteY0" fmla="*/ 843280 h 843280"/>
                <a:gd name="connsiteX1" fmla="*/ 86198 w 273034"/>
                <a:gd name="connsiteY1" fmla="*/ 724417 h 843280"/>
                <a:gd name="connsiteX2" fmla="*/ 29554 w 273034"/>
                <a:gd name="connsiteY2" fmla="*/ 396689 h 843280"/>
                <a:gd name="connsiteX3" fmla="*/ 151114 w 273034"/>
                <a:gd name="connsiteY3" fmla="*/ 0 h 843280"/>
                <a:gd name="connsiteX0" fmla="*/ 298017 w 298017"/>
                <a:gd name="connsiteY0" fmla="*/ 843280 h 843280"/>
                <a:gd name="connsiteX1" fmla="*/ 111181 w 298017"/>
                <a:gd name="connsiteY1" fmla="*/ 724417 h 843280"/>
                <a:gd name="connsiteX2" fmla="*/ 54537 w 298017"/>
                <a:gd name="connsiteY2" fmla="*/ 396689 h 843280"/>
                <a:gd name="connsiteX3" fmla="*/ 176097 w 298017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298925 w 298925"/>
                <a:gd name="connsiteY0" fmla="*/ 879694 h 879694"/>
                <a:gd name="connsiteX1" fmla="*/ 112089 w 298925"/>
                <a:gd name="connsiteY1" fmla="*/ 760831 h 879694"/>
                <a:gd name="connsiteX2" fmla="*/ 14985 w 298925"/>
                <a:gd name="connsiteY2" fmla="*/ 319814 h 879694"/>
                <a:gd name="connsiteX3" fmla="*/ 221511 w 298925"/>
                <a:gd name="connsiteY3" fmla="*/ 0 h 879694"/>
                <a:gd name="connsiteX0" fmla="*/ 298925 w 298925"/>
                <a:gd name="connsiteY0" fmla="*/ 879694 h 879694"/>
                <a:gd name="connsiteX1" fmla="*/ 112089 w 298925"/>
                <a:gd name="connsiteY1" fmla="*/ 760831 h 879694"/>
                <a:gd name="connsiteX2" fmla="*/ 14985 w 298925"/>
                <a:gd name="connsiteY2" fmla="*/ 319814 h 879694"/>
                <a:gd name="connsiteX3" fmla="*/ 221511 w 298925"/>
                <a:gd name="connsiteY3" fmla="*/ 0 h 879694"/>
                <a:gd name="connsiteX0" fmla="*/ 344351 w 344351"/>
                <a:gd name="connsiteY0" fmla="*/ 879694 h 879694"/>
                <a:gd name="connsiteX1" fmla="*/ 76595 w 344351"/>
                <a:gd name="connsiteY1" fmla="*/ 752739 h 879694"/>
                <a:gd name="connsiteX2" fmla="*/ 60411 w 344351"/>
                <a:gd name="connsiteY2" fmla="*/ 319814 h 879694"/>
                <a:gd name="connsiteX3" fmla="*/ 266937 w 344351"/>
                <a:gd name="connsiteY3" fmla="*/ 0 h 879694"/>
                <a:gd name="connsiteX0" fmla="*/ 362794 w 362794"/>
                <a:gd name="connsiteY0" fmla="*/ 879694 h 879694"/>
                <a:gd name="connsiteX1" fmla="*/ 95038 w 362794"/>
                <a:gd name="connsiteY1" fmla="*/ 752739 h 879694"/>
                <a:gd name="connsiteX2" fmla="*/ 78854 w 362794"/>
                <a:gd name="connsiteY2" fmla="*/ 319814 h 879694"/>
                <a:gd name="connsiteX3" fmla="*/ 285380 w 362794"/>
                <a:gd name="connsiteY3" fmla="*/ 0 h 87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94" h="879694">
                  <a:moveTo>
                    <a:pt x="362794" y="879694"/>
                  </a:moveTo>
                  <a:cubicBezTo>
                    <a:pt x="300515" y="840073"/>
                    <a:pt x="327250" y="816637"/>
                    <a:pt x="95038" y="752739"/>
                  </a:cubicBezTo>
                  <a:cubicBezTo>
                    <a:pt x="-47922" y="670470"/>
                    <a:pt x="-9514" y="465500"/>
                    <a:pt x="78854" y="319814"/>
                  </a:cubicBezTo>
                  <a:cubicBezTo>
                    <a:pt x="167222" y="174128"/>
                    <a:pt x="226112" y="155878"/>
                    <a:pt x="28538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8" name="Graphic 77" descr="A smiling face">
            <a:extLst>
              <a:ext uri="{FF2B5EF4-FFF2-40B4-BE49-F238E27FC236}">
                <a16:creationId xmlns:a16="http://schemas.microsoft.com/office/drawing/2014/main" id="{67B142D3-7A79-C784-D0DF-6FF70810EA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24647" y="4174736"/>
            <a:ext cx="600610" cy="619376"/>
          </a:xfrm>
          <a:prstGeom prst="rect">
            <a:avLst/>
          </a:prstGeom>
        </p:spPr>
      </p:pic>
      <p:pic>
        <p:nvPicPr>
          <p:cNvPr id="82" name="Graphic 81" descr="Afraid face">
            <a:extLst>
              <a:ext uri="{FF2B5EF4-FFF2-40B4-BE49-F238E27FC236}">
                <a16:creationId xmlns:a16="http://schemas.microsoft.com/office/drawing/2014/main" id="{62CA5FAA-F955-C612-BE82-96A632F263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8150" y="4098042"/>
            <a:ext cx="735835" cy="672764"/>
          </a:xfrm>
          <a:prstGeom prst="rect">
            <a:avLst/>
          </a:prstGeom>
        </p:spPr>
      </p:pic>
      <p:pic>
        <p:nvPicPr>
          <p:cNvPr id="89" name="Graphic 88" descr="A smiling face">
            <a:extLst>
              <a:ext uri="{FF2B5EF4-FFF2-40B4-BE49-F238E27FC236}">
                <a16:creationId xmlns:a16="http://schemas.microsoft.com/office/drawing/2014/main" id="{025E544A-3408-8DAA-B524-FB7EAE84B2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57651" y="4140514"/>
            <a:ext cx="600610" cy="619376"/>
          </a:xfrm>
          <a:prstGeom prst="rect">
            <a:avLst/>
          </a:prstGeom>
        </p:spPr>
      </p:pic>
      <p:pic>
        <p:nvPicPr>
          <p:cNvPr id="90" name="Graphic 89" descr="A smiling face">
            <a:extLst>
              <a:ext uri="{FF2B5EF4-FFF2-40B4-BE49-F238E27FC236}">
                <a16:creationId xmlns:a16="http://schemas.microsoft.com/office/drawing/2014/main" id="{20D45D78-299B-11CA-11EB-EBB077E7BEB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70757" y="4132318"/>
            <a:ext cx="600610" cy="619376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21F6B2-7BE5-4833-FBE3-DA2740EF12D2}"/>
              </a:ext>
            </a:extLst>
          </p:cNvPr>
          <p:cNvGrpSpPr/>
          <p:nvPr/>
        </p:nvGrpSpPr>
        <p:grpSpPr>
          <a:xfrm rot="21270983">
            <a:off x="1156688" y="1997490"/>
            <a:ext cx="7506410" cy="1433962"/>
            <a:chOff x="898258" y="4768373"/>
            <a:chExt cx="7736115" cy="143396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EC47250-524B-DEE0-CB82-83027D7D45FB}"/>
                </a:ext>
              </a:extLst>
            </p:cNvPr>
            <p:cNvSpPr/>
            <p:nvPr/>
          </p:nvSpPr>
          <p:spPr>
            <a:xfrm flipV="1">
              <a:off x="1094448" y="4768373"/>
              <a:ext cx="7539925" cy="1216019"/>
            </a:xfrm>
            <a:custGeom>
              <a:avLst/>
              <a:gdLst>
                <a:gd name="connsiteX0" fmla="*/ 7539925 w 7539925"/>
                <a:gd name="connsiteY0" fmla="*/ 54244 h 1216019"/>
                <a:gd name="connsiteX1" fmla="*/ 6579030 w 7539925"/>
                <a:gd name="connsiteY1" fmla="*/ 922149 h 1216019"/>
                <a:gd name="connsiteX2" fmla="*/ 5331417 w 7539925"/>
                <a:gd name="connsiteY2" fmla="*/ 1201118 h 1216019"/>
                <a:gd name="connsiteX3" fmla="*/ 2657959 w 7539925"/>
                <a:gd name="connsiteY3" fmla="*/ 1146874 h 1216019"/>
                <a:gd name="connsiteX4" fmla="*/ 736169 w 7539925"/>
                <a:gd name="connsiteY4" fmla="*/ 883403 h 1216019"/>
                <a:gd name="connsiteX5" fmla="*/ 0 w 7539925"/>
                <a:gd name="connsiteY5" fmla="*/ 0 h 121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9925" h="1216019">
                  <a:moveTo>
                    <a:pt x="7539925" y="54244"/>
                  </a:moveTo>
                  <a:cubicBezTo>
                    <a:pt x="7243520" y="392623"/>
                    <a:pt x="6947115" y="731003"/>
                    <a:pt x="6579030" y="922149"/>
                  </a:cubicBezTo>
                  <a:cubicBezTo>
                    <a:pt x="6210945" y="1113295"/>
                    <a:pt x="5984929" y="1163664"/>
                    <a:pt x="5331417" y="1201118"/>
                  </a:cubicBezTo>
                  <a:cubicBezTo>
                    <a:pt x="4677905" y="1238572"/>
                    <a:pt x="3423834" y="1199826"/>
                    <a:pt x="2657959" y="1146874"/>
                  </a:cubicBezTo>
                  <a:cubicBezTo>
                    <a:pt x="1892084" y="1093922"/>
                    <a:pt x="1179162" y="1074549"/>
                    <a:pt x="736169" y="883403"/>
                  </a:cubicBezTo>
                  <a:cubicBezTo>
                    <a:pt x="293176" y="692257"/>
                    <a:pt x="113654" y="144651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254E6E9-4500-5978-486A-7D3BA39551C5}"/>
                </a:ext>
              </a:extLst>
            </p:cNvPr>
            <p:cNvSpPr/>
            <p:nvPr/>
          </p:nvSpPr>
          <p:spPr>
            <a:xfrm rot="1169297" flipV="1">
              <a:off x="898258" y="5904104"/>
              <a:ext cx="392380" cy="298231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5D8C0E-83F6-791E-7394-E582117ABA5E}"/>
              </a:ext>
            </a:extLst>
          </p:cNvPr>
          <p:cNvSpPr txBox="1"/>
          <p:nvPr/>
        </p:nvSpPr>
        <p:spPr>
          <a:xfrm>
            <a:off x="9626122" y="4687437"/>
            <a:ext cx="269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performance based fire safety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0CED5-978B-E75D-C1D4-46D1A061EAE2}"/>
              </a:ext>
            </a:extLst>
          </p:cNvPr>
          <p:cNvSpPr txBox="1"/>
          <p:nvPr/>
        </p:nvSpPr>
        <p:spPr>
          <a:xfrm>
            <a:off x="9658379" y="3187369"/>
            <a:ext cx="227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prescribed fire safety</a:t>
            </a:r>
          </a:p>
        </p:txBody>
      </p:sp>
      <p:pic>
        <p:nvPicPr>
          <p:cNvPr id="4" name="Graphic 3" descr="Back outline">
            <a:extLst>
              <a:ext uri="{FF2B5EF4-FFF2-40B4-BE49-F238E27FC236}">
                <a16:creationId xmlns:a16="http://schemas.microsoft.com/office/drawing/2014/main" id="{3826A2CC-3EC0-DE30-319D-A2B01FA36C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4224508" flipV="1">
            <a:off x="7460383" y="4003817"/>
            <a:ext cx="835847" cy="835847"/>
          </a:xfrm>
          <a:prstGeom prst="rect">
            <a:avLst/>
          </a:prstGeom>
        </p:spPr>
      </p:pic>
      <p:pic>
        <p:nvPicPr>
          <p:cNvPr id="6" name="Graphic 5" descr="Back outline">
            <a:extLst>
              <a:ext uri="{FF2B5EF4-FFF2-40B4-BE49-F238E27FC236}">
                <a16:creationId xmlns:a16="http://schemas.microsoft.com/office/drawing/2014/main" id="{DCADD8FF-D1CE-E721-9057-FAEE9BB14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7375492">
            <a:off x="7479844" y="3769265"/>
            <a:ext cx="835847" cy="835847"/>
          </a:xfrm>
          <a:prstGeom prst="rect">
            <a:avLst/>
          </a:prstGeom>
        </p:spPr>
      </p:pic>
      <p:pic>
        <p:nvPicPr>
          <p:cNvPr id="8" name="Graphic 7" descr="A child with wavy hair">
            <a:extLst>
              <a:ext uri="{FF2B5EF4-FFF2-40B4-BE49-F238E27FC236}">
                <a16:creationId xmlns:a16="http://schemas.microsoft.com/office/drawing/2014/main" id="{27A0C11D-CF7B-AF22-8A61-35AE93ADC7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8226010" y="2986442"/>
            <a:ext cx="1142851" cy="1258792"/>
          </a:xfrm>
          <a:prstGeom prst="rect">
            <a:avLst/>
          </a:prstGeom>
        </p:spPr>
      </p:pic>
      <p:pic>
        <p:nvPicPr>
          <p:cNvPr id="9" name="Graphic 8" descr="A confused face">
            <a:extLst>
              <a:ext uri="{FF2B5EF4-FFF2-40B4-BE49-F238E27FC236}">
                <a16:creationId xmlns:a16="http://schemas.microsoft.com/office/drawing/2014/main" id="{EC159C51-7BEC-E63A-54CE-04A59AAB481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8472120" y="3379338"/>
            <a:ext cx="578507" cy="723134"/>
          </a:xfrm>
          <a:prstGeom prst="rect">
            <a:avLst/>
          </a:prstGeom>
        </p:spPr>
      </p:pic>
      <p:pic>
        <p:nvPicPr>
          <p:cNvPr id="12" name="Graphic 11" descr="A smiling face">
            <a:extLst>
              <a:ext uri="{FF2B5EF4-FFF2-40B4-BE49-F238E27FC236}">
                <a16:creationId xmlns:a16="http://schemas.microsoft.com/office/drawing/2014/main" id="{876F0C44-143D-66AA-178F-9BD14BA41F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8404766" y="3381488"/>
            <a:ext cx="699395" cy="721248"/>
          </a:xfrm>
          <a:prstGeom prst="rect">
            <a:avLst/>
          </a:prstGeom>
        </p:spPr>
      </p:pic>
      <p:pic>
        <p:nvPicPr>
          <p:cNvPr id="14" name="Picture 2" descr="Unicorn Horse Drawing, unicorn, head, cartoon png | PNGEgg">
            <a:extLst>
              <a:ext uri="{FF2B5EF4-FFF2-40B4-BE49-F238E27FC236}">
                <a16:creationId xmlns:a16="http://schemas.microsoft.com/office/drawing/2014/main" id="{58F07632-5ACD-CA3B-E479-00B1AE66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10000" b="90000" l="10000" r="90000">
                        <a14:foregroundMark x1="41222" y1="44444" x2="41222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62" y="4302771"/>
            <a:ext cx="1799034" cy="17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55E7E-FD2A-45A5-555F-020166CE84C6}"/>
              </a:ext>
            </a:extLst>
          </p:cNvPr>
          <p:cNvGrpSpPr/>
          <p:nvPr/>
        </p:nvGrpSpPr>
        <p:grpSpPr>
          <a:xfrm flipH="1">
            <a:off x="8227123" y="4574450"/>
            <a:ext cx="1245059" cy="1258792"/>
            <a:chOff x="4156670" y="730058"/>
            <a:chExt cx="762000" cy="819150"/>
          </a:xfrm>
        </p:grpSpPr>
        <p:pic>
          <p:nvPicPr>
            <p:cNvPr id="17" name="Graphic 16" descr="Woman with buns">
              <a:extLst>
                <a:ext uri="{FF2B5EF4-FFF2-40B4-BE49-F238E27FC236}">
                  <a16:creationId xmlns:a16="http://schemas.microsoft.com/office/drawing/2014/main" id="{CFA867F1-591C-2CD1-7131-ADA0DF8FF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4156670" y="730058"/>
              <a:ext cx="762000" cy="819150"/>
            </a:xfrm>
            <a:prstGeom prst="rect">
              <a:avLst/>
            </a:prstGeom>
          </p:spPr>
        </p:pic>
        <p:pic>
          <p:nvPicPr>
            <p:cNvPr id="20" name="Graphic 19" descr="A smiling face">
              <a:extLst>
                <a:ext uri="{FF2B5EF4-FFF2-40B4-BE49-F238E27FC236}">
                  <a16:creationId xmlns:a16="http://schemas.microsoft.com/office/drawing/2014/main" id="{4BEE69F9-2D11-B3F3-59B4-49486E40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36884" y="1069741"/>
              <a:ext cx="367080" cy="37855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A7A1E0-B1F0-3E02-7DAC-9B3B776B39C2}"/>
              </a:ext>
            </a:extLst>
          </p:cNvPr>
          <p:cNvSpPr txBox="1"/>
          <p:nvPr/>
        </p:nvSpPr>
        <p:spPr>
          <a:xfrm>
            <a:off x="7787079" y="3502353"/>
            <a:ext cx="1948587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FIRE SAFETY PEOPLE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93636-4309-F7A3-6385-05DCFC98A6E2}"/>
              </a:ext>
            </a:extLst>
          </p:cNvPr>
          <p:cNvSpPr/>
          <p:nvPr/>
        </p:nvSpPr>
        <p:spPr>
          <a:xfrm>
            <a:off x="8156723" y="2888637"/>
            <a:ext cx="3391683" cy="1481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7A56-84D6-90EC-891D-F667A3DF5DC7}"/>
              </a:ext>
            </a:extLst>
          </p:cNvPr>
          <p:cNvSpPr txBox="1"/>
          <p:nvPr/>
        </p:nvSpPr>
        <p:spPr>
          <a:xfrm>
            <a:off x="410966" y="267128"/>
            <a:ext cx="6908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 err="1">
                <a:solidFill>
                  <a:srgbClr val="C00000"/>
                </a:solidFill>
                <a:latin typeface="+mj-lt"/>
              </a:rPr>
              <a:t>always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 the last profession…</a:t>
            </a:r>
            <a:endParaRPr lang="en-GB" sz="4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2" grpId="0"/>
      <p:bldP spid="2" grpId="1"/>
      <p:bldP spid="3" grpId="0"/>
      <p:bldP spid="13" grpId="0" animBg="1"/>
      <p:bldP spid="13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CFE90495-EFE8-763D-6C18-BF0A2E74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806" y="3918217"/>
            <a:ext cx="746235" cy="746235"/>
          </a:xfrm>
          <a:prstGeom prst="rect">
            <a:avLst/>
          </a:prstGeom>
        </p:spPr>
      </p:pic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pic>
        <p:nvPicPr>
          <p:cNvPr id="7" name="Graphic 6" descr="Elderly woman with bun hair">
            <a:extLst>
              <a:ext uri="{FF2B5EF4-FFF2-40B4-BE49-F238E27FC236}">
                <a16:creationId xmlns:a16="http://schemas.microsoft.com/office/drawing/2014/main" id="{E810EAD9-96F6-C1B3-10DF-2C11290F7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516" y="3623039"/>
            <a:ext cx="1186628" cy="130833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217E3582-023C-4F42-42C7-07049C98B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82" y="3918217"/>
            <a:ext cx="746235" cy="746235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2DAD0843-40E5-F3E7-4F99-AA30BBB2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00" y="3922031"/>
            <a:ext cx="746235" cy="746235"/>
          </a:xfrm>
          <a:prstGeom prst="rect">
            <a:avLst/>
          </a:prstGeom>
        </p:spPr>
      </p:pic>
      <p:pic>
        <p:nvPicPr>
          <p:cNvPr id="21" name="Graphic 20" descr="Man with flat top">
            <a:extLst>
              <a:ext uri="{FF2B5EF4-FFF2-40B4-BE49-F238E27FC236}">
                <a16:creationId xmlns:a16="http://schemas.microsoft.com/office/drawing/2014/main" id="{469BEB29-C2FA-2F57-BC4A-12EF223F6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462" y="3716176"/>
            <a:ext cx="835153" cy="11465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F99E1B6E-C9E9-B6C0-FDDB-07AA7F0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573" y="3918217"/>
            <a:ext cx="746235" cy="7462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C6C718-D22F-8AC1-9597-064A773A7A49}"/>
              </a:ext>
            </a:extLst>
          </p:cNvPr>
          <p:cNvSpPr txBox="1"/>
          <p:nvPr/>
        </p:nvSpPr>
        <p:spPr>
          <a:xfrm>
            <a:off x="2233402" y="4903796"/>
            <a:ext cx="2178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structural</a:t>
            </a:r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C534A-3D38-A73F-20A9-3E73F1733AEB}"/>
              </a:ext>
            </a:extLst>
          </p:cNvPr>
          <p:cNvSpPr txBox="1"/>
          <p:nvPr/>
        </p:nvSpPr>
        <p:spPr>
          <a:xfrm>
            <a:off x="4475399" y="4889585"/>
            <a:ext cx="1581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hvac</a:t>
            </a:r>
            <a:endParaRPr lang="en-GB" sz="2800" dirty="0"/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6AC7F9-A352-68AB-11D4-DEAF393A3903}"/>
              </a:ext>
            </a:extLst>
          </p:cNvPr>
          <p:cNvSpPr/>
          <p:nvPr/>
        </p:nvSpPr>
        <p:spPr>
          <a:xfrm>
            <a:off x="6348633" y="5059222"/>
            <a:ext cx="1298296" cy="12982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0F0F6A-73BA-4316-837B-D03BF7FB0167}"/>
              </a:ext>
            </a:extLst>
          </p:cNvPr>
          <p:cNvGrpSpPr/>
          <p:nvPr/>
        </p:nvGrpSpPr>
        <p:grpSpPr>
          <a:xfrm flipH="1">
            <a:off x="6520573" y="5790562"/>
            <a:ext cx="424520" cy="419213"/>
            <a:chOff x="3547240" y="1583393"/>
            <a:chExt cx="762000" cy="752475"/>
          </a:xfrm>
        </p:grpSpPr>
        <p:pic>
          <p:nvPicPr>
            <p:cNvPr id="52" name="Graphic 51" descr="Female with tied hair">
              <a:extLst>
                <a:ext uri="{FF2B5EF4-FFF2-40B4-BE49-F238E27FC236}">
                  <a16:creationId xmlns:a16="http://schemas.microsoft.com/office/drawing/2014/main" id="{FC2E6F14-5701-6057-6E93-098C480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7240" y="1583393"/>
              <a:ext cx="762000" cy="752475"/>
            </a:xfrm>
            <a:prstGeom prst="rect">
              <a:avLst/>
            </a:prstGeom>
          </p:spPr>
        </p:pic>
        <p:pic>
          <p:nvPicPr>
            <p:cNvPr id="58" name="Graphic 57" descr="A bored face">
              <a:extLst>
                <a:ext uri="{FF2B5EF4-FFF2-40B4-BE49-F238E27FC236}">
                  <a16:creationId xmlns:a16="http://schemas.microsoft.com/office/drawing/2014/main" id="{2C1DBD99-D296-9E15-1269-46BF007D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28240" y="1890975"/>
              <a:ext cx="304800" cy="3333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0A85BC-FBCB-C3CC-78CD-64EC32165427}"/>
              </a:ext>
            </a:extLst>
          </p:cNvPr>
          <p:cNvGrpSpPr/>
          <p:nvPr/>
        </p:nvGrpSpPr>
        <p:grpSpPr>
          <a:xfrm>
            <a:off x="7127272" y="5273687"/>
            <a:ext cx="392680" cy="413906"/>
            <a:chOff x="5975496" y="1097244"/>
            <a:chExt cx="704850" cy="742950"/>
          </a:xfrm>
        </p:grpSpPr>
        <p:pic>
          <p:nvPicPr>
            <p:cNvPr id="48" name="Graphic 47" descr="Female with short hair">
              <a:extLst>
                <a:ext uri="{FF2B5EF4-FFF2-40B4-BE49-F238E27FC236}">
                  <a16:creationId xmlns:a16="http://schemas.microsoft.com/office/drawing/2014/main" id="{6E8CCC69-8E59-8DE5-EBFD-56489670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5496" y="1097244"/>
              <a:ext cx="704850" cy="742950"/>
            </a:xfrm>
            <a:prstGeom prst="rect">
              <a:avLst/>
            </a:prstGeom>
          </p:spPr>
        </p:pic>
        <p:pic>
          <p:nvPicPr>
            <p:cNvPr id="60" name="Graphic 59" descr="A smiling face">
              <a:extLst>
                <a:ext uri="{FF2B5EF4-FFF2-40B4-BE49-F238E27FC236}">
                  <a16:creationId xmlns:a16="http://schemas.microsoft.com/office/drawing/2014/main" id="{861CD881-505B-7CCD-5F08-1B14DA0C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86167" y="1406155"/>
              <a:ext cx="304800" cy="314325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89EC0-4E7D-AA4B-CE22-603AF885D8B2}"/>
              </a:ext>
            </a:extLst>
          </p:cNvPr>
          <p:cNvGrpSpPr/>
          <p:nvPr/>
        </p:nvGrpSpPr>
        <p:grpSpPr>
          <a:xfrm>
            <a:off x="6460434" y="5295015"/>
            <a:ext cx="371454" cy="376761"/>
            <a:chOff x="4710247" y="1108638"/>
            <a:chExt cx="666750" cy="676275"/>
          </a:xfrm>
        </p:grpSpPr>
        <p:pic>
          <p:nvPicPr>
            <p:cNvPr id="56" name="Graphic 55" descr="Girl with short hair">
              <a:extLst>
                <a:ext uri="{FF2B5EF4-FFF2-40B4-BE49-F238E27FC236}">
                  <a16:creationId xmlns:a16="http://schemas.microsoft.com/office/drawing/2014/main" id="{49974966-E7CE-0B2D-9CDE-DD269770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10247" y="1108638"/>
              <a:ext cx="666750" cy="676275"/>
            </a:xfrm>
            <a:prstGeom prst="rect">
              <a:avLst/>
            </a:prstGeom>
          </p:spPr>
        </p:pic>
        <p:pic>
          <p:nvPicPr>
            <p:cNvPr id="62" name="Graphic 61" descr="Smiling face with closed eyes">
              <a:extLst>
                <a:ext uri="{FF2B5EF4-FFF2-40B4-BE49-F238E27FC236}">
                  <a16:creationId xmlns:a16="http://schemas.microsoft.com/office/drawing/2014/main" id="{CE31CE9D-1513-EE26-18FF-876BCA90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0856" y="1337278"/>
              <a:ext cx="304800" cy="3333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720CC4-596D-5C5F-E2A3-831BBC721E0B}"/>
              </a:ext>
            </a:extLst>
          </p:cNvPr>
          <p:cNvGrpSpPr/>
          <p:nvPr/>
        </p:nvGrpSpPr>
        <p:grpSpPr>
          <a:xfrm>
            <a:off x="6797606" y="5429121"/>
            <a:ext cx="355536" cy="456359"/>
            <a:chOff x="3997024" y="925047"/>
            <a:chExt cx="638175" cy="819150"/>
          </a:xfrm>
        </p:grpSpPr>
        <p:pic>
          <p:nvPicPr>
            <p:cNvPr id="54" name="Graphic 53" descr="A man with wavy hair">
              <a:extLst>
                <a:ext uri="{FF2B5EF4-FFF2-40B4-BE49-F238E27FC236}">
                  <a16:creationId xmlns:a16="http://schemas.microsoft.com/office/drawing/2014/main" id="{948875BF-2A28-A7F6-731E-A856544AA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97024" y="925047"/>
              <a:ext cx="638175" cy="819150"/>
            </a:xfrm>
            <a:prstGeom prst="rect">
              <a:avLst/>
            </a:prstGeom>
          </p:spPr>
        </p:pic>
        <p:pic>
          <p:nvPicPr>
            <p:cNvPr id="64" name="Graphic 63" descr="A smiling woman">
              <a:extLst>
                <a:ext uri="{FF2B5EF4-FFF2-40B4-BE49-F238E27FC236}">
                  <a16:creationId xmlns:a16="http://schemas.microsoft.com/office/drawing/2014/main" id="{1F501880-3701-7115-3F58-CFB22514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30117" y="1269927"/>
              <a:ext cx="304800" cy="33337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E0710E-3363-ECA8-8D0D-DA8BACAE363F}"/>
              </a:ext>
            </a:extLst>
          </p:cNvPr>
          <p:cNvGrpSpPr/>
          <p:nvPr/>
        </p:nvGrpSpPr>
        <p:grpSpPr>
          <a:xfrm>
            <a:off x="7077658" y="5784339"/>
            <a:ext cx="382067" cy="382067"/>
            <a:chOff x="4421166" y="1697133"/>
            <a:chExt cx="685800" cy="685800"/>
          </a:xfrm>
        </p:grpSpPr>
        <p:pic>
          <p:nvPicPr>
            <p:cNvPr id="50" name="Graphic 49" descr="Elderly man with sideburns">
              <a:extLst>
                <a:ext uri="{FF2B5EF4-FFF2-40B4-BE49-F238E27FC236}">
                  <a16:creationId xmlns:a16="http://schemas.microsoft.com/office/drawing/2014/main" id="{B3E531EB-E453-8652-E2A8-4EF313BC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421166" y="1697133"/>
              <a:ext cx="685800" cy="685800"/>
            </a:xfrm>
            <a:prstGeom prst="rect">
              <a:avLst/>
            </a:prstGeom>
          </p:spPr>
        </p:pic>
        <p:pic>
          <p:nvPicPr>
            <p:cNvPr id="66" name="Graphic 65" descr="A face with closed eyes">
              <a:extLst>
                <a:ext uri="{FF2B5EF4-FFF2-40B4-BE49-F238E27FC236}">
                  <a16:creationId xmlns:a16="http://schemas.microsoft.com/office/drawing/2014/main" id="{84A9C75C-BB3B-8619-1EE2-3627FB1F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710247" y="1931523"/>
              <a:ext cx="304800" cy="304800"/>
            </a:xfrm>
            <a:prstGeom prst="rect">
              <a:avLst/>
            </a:prstGeom>
          </p:spPr>
        </p:pic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2E8C007-1423-AF98-1D84-0DD0A8BEAE49}"/>
              </a:ext>
            </a:extLst>
          </p:cNvPr>
          <p:cNvSpPr/>
          <p:nvPr/>
        </p:nvSpPr>
        <p:spPr>
          <a:xfrm>
            <a:off x="6302165" y="4281586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0" name="Graphic 79" descr="A concerned face">
            <a:extLst>
              <a:ext uri="{FF2B5EF4-FFF2-40B4-BE49-F238E27FC236}">
                <a16:creationId xmlns:a16="http://schemas.microsoft.com/office/drawing/2014/main" id="{5A99B109-E2A1-5422-4664-684EA4F27D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84457" y="4168812"/>
            <a:ext cx="594000" cy="649688"/>
          </a:xfrm>
          <a:prstGeom prst="rect">
            <a:avLst/>
          </a:prstGeom>
        </p:spPr>
      </p:pic>
      <p:pic>
        <p:nvPicPr>
          <p:cNvPr id="90" name="Graphic 89" descr="A smiling face">
            <a:extLst>
              <a:ext uri="{FF2B5EF4-FFF2-40B4-BE49-F238E27FC236}">
                <a16:creationId xmlns:a16="http://schemas.microsoft.com/office/drawing/2014/main" id="{20D45D78-299B-11CA-11EB-EBB077E7BE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70757" y="4132318"/>
            <a:ext cx="600610" cy="619376"/>
          </a:xfrm>
          <a:prstGeom prst="rect">
            <a:avLst/>
          </a:prstGeom>
        </p:spPr>
      </p:pic>
      <p:pic>
        <p:nvPicPr>
          <p:cNvPr id="95" name="Graphic 94" descr="Crying face with tears">
            <a:extLst>
              <a:ext uri="{FF2B5EF4-FFF2-40B4-BE49-F238E27FC236}">
                <a16:creationId xmlns:a16="http://schemas.microsoft.com/office/drawing/2014/main" id="{B33FBDD1-2D8A-DA1E-601C-2E424435F9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37901" y="4190866"/>
            <a:ext cx="656703" cy="62543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21F6B2-7BE5-4833-FBE3-DA2740EF12D2}"/>
              </a:ext>
            </a:extLst>
          </p:cNvPr>
          <p:cNvGrpSpPr/>
          <p:nvPr/>
        </p:nvGrpSpPr>
        <p:grpSpPr>
          <a:xfrm rot="21270983">
            <a:off x="1156688" y="1997490"/>
            <a:ext cx="7506410" cy="1433962"/>
            <a:chOff x="898258" y="4768373"/>
            <a:chExt cx="7736115" cy="143396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EC47250-524B-DEE0-CB82-83027D7D45FB}"/>
                </a:ext>
              </a:extLst>
            </p:cNvPr>
            <p:cNvSpPr/>
            <p:nvPr/>
          </p:nvSpPr>
          <p:spPr>
            <a:xfrm flipV="1">
              <a:off x="1094448" y="4768373"/>
              <a:ext cx="7539925" cy="1216019"/>
            </a:xfrm>
            <a:custGeom>
              <a:avLst/>
              <a:gdLst>
                <a:gd name="connsiteX0" fmla="*/ 7539925 w 7539925"/>
                <a:gd name="connsiteY0" fmla="*/ 54244 h 1216019"/>
                <a:gd name="connsiteX1" fmla="*/ 6579030 w 7539925"/>
                <a:gd name="connsiteY1" fmla="*/ 922149 h 1216019"/>
                <a:gd name="connsiteX2" fmla="*/ 5331417 w 7539925"/>
                <a:gd name="connsiteY2" fmla="*/ 1201118 h 1216019"/>
                <a:gd name="connsiteX3" fmla="*/ 2657959 w 7539925"/>
                <a:gd name="connsiteY3" fmla="*/ 1146874 h 1216019"/>
                <a:gd name="connsiteX4" fmla="*/ 736169 w 7539925"/>
                <a:gd name="connsiteY4" fmla="*/ 883403 h 1216019"/>
                <a:gd name="connsiteX5" fmla="*/ 0 w 7539925"/>
                <a:gd name="connsiteY5" fmla="*/ 0 h 121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9925" h="1216019">
                  <a:moveTo>
                    <a:pt x="7539925" y="54244"/>
                  </a:moveTo>
                  <a:cubicBezTo>
                    <a:pt x="7243520" y="392623"/>
                    <a:pt x="6947115" y="731003"/>
                    <a:pt x="6579030" y="922149"/>
                  </a:cubicBezTo>
                  <a:cubicBezTo>
                    <a:pt x="6210945" y="1113295"/>
                    <a:pt x="5984929" y="1163664"/>
                    <a:pt x="5331417" y="1201118"/>
                  </a:cubicBezTo>
                  <a:cubicBezTo>
                    <a:pt x="4677905" y="1238572"/>
                    <a:pt x="3423834" y="1199826"/>
                    <a:pt x="2657959" y="1146874"/>
                  </a:cubicBezTo>
                  <a:cubicBezTo>
                    <a:pt x="1892084" y="1093922"/>
                    <a:pt x="1179162" y="1074549"/>
                    <a:pt x="736169" y="883403"/>
                  </a:cubicBezTo>
                  <a:cubicBezTo>
                    <a:pt x="293176" y="692257"/>
                    <a:pt x="113654" y="144651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254E6E9-4500-5978-486A-7D3BA39551C5}"/>
                </a:ext>
              </a:extLst>
            </p:cNvPr>
            <p:cNvSpPr/>
            <p:nvPr/>
          </p:nvSpPr>
          <p:spPr>
            <a:xfrm rot="1169297" flipV="1">
              <a:off x="898258" y="5904104"/>
              <a:ext cx="392380" cy="298231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F0CED5-978B-E75D-C1D4-46D1A061EAE2}"/>
              </a:ext>
            </a:extLst>
          </p:cNvPr>
          <p:cNvSpPr txBox="1"/>
          <p:nvPr/>
        </p:nvSpPr>
        <p:spPr>
          <a:xfrm>
            <a:off x="9658379" y="3187369"/>
            <a:ext cx="227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prescribed fire safety</a:t>
            </a:r>
          </a:p>
        </p:txBody>
      </p:sp>
      <p:pic>
        <p:nvPicPr>
          <p:cNvPr id="6" name="Graphic 5" descr="Back outline">
            <a:extLst>
              <a:ext uri="{FF2B5EF4-FFF2-40B4-BE49-F238E27FC236}">
                <a16:creationId xmlns:a16="http://schemas.microsoft.com/office/drawing/2014/main" id="{DCADD8FF-D1CE-E721-9057-FAEE9BB14A1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7375492">
            <a:off x="7479844" y="3769265"/>
            <a:ext cx="835847" cy="835847"/>
          </a:xfrm>
          <a:prstGeom prst="rect">
            <a:avLst/>
          </a:prstGeom>
        </p:spPr>
      </p:pic>
      <p:pic>
        <p:nvPicPr>
          <p:cNvPr id="8" name="Graphic 7" descr="A child with wavy hair">
            <a:extLst>
              <a:ext uri="{FF2B5EF4-FFF2-40B4-BE49-F238E27FC236}">
                <a16:creationId xmlns:a16="http://schemas.microsoft.com/office/drawing/2014/main" id="{27A0C11D-CF7B-AF22-8A61-35AE93ADC7F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8226010" y="2986442"/>
            <a:ext cx="1142851" cy="1258792"/>
          </a:xfrm>
          <a:prstGeom prst="rect">
            <a:avLst/>
          </a:prstGeom>
        </p:spPr>
      </p:pic>
      <p:pic>
        <p:nvPicPr>
          <p:cNvPr id="9" name="Graphic 8" descr="A confused face">
            <a:extLst>
              <a:ext uri="{FF2B5EF4-FFF2-40B4-BE49-F238E27FC236}">
                <a16:creationId xmlns:a16="http://schemas.microsoft.com/office/drawing/2014/main" id="{EC159C51-7BEC-E63A-54CE-04A59AAB481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8472120" y="3379338"/>
            <a:ext cx="578507" cy="7231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593636-4309-F7A3-6385-05DCFC98A6E2}"/>
              </a:ext>
            </a:extLst>
          </p:cNvPr>
          <p:cNvSpPr/>
          <p:nvPr/>
        </p:nvSpPr>
        <p:spPr>
          <a:xfrm>
            <a:off x="8156723" y="2888637"/>
            <a:ext cx="3391683" cy="1481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6" name="Graphic 85" descr="Angry man face">
            <a:extLst>
              <a:ext uri="{FF2B5EF4-FFF2-40B4-BE49-F238E27FC236}">
                <a16:creationId xmlns:a16="http://schemas.microsoft.com/office/drawing/2014/main" id="{80301A05-704D-F55D-8F33-08FC4517637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flipH="1">
            <a:off x="8361424" y="3431501"/>
            <a:ext cx="723580" cy="7235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A8CFD22-FCD7-B3D7-3625-1194E7167412}"/>
              </a:ext>
            </a:extLst>
          </p:cNvPr>
          <p:cNvSpPr/>
          <p:nvPr/>
        </p:nvSpPr>
        <p:spPr>
          <a:xfrm>
            <a:off x="6358903" y="5059676"/>
            <a:ext cx="1298295" cy="1298295"/>
          </a:xfrm>
          <a:prstGeom prst="ellipse">
            <a:avLst/>
          </a:prstGeom>
          <a:solidFill>
            <a:srgbClr val="C0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Afraid face">
            <a:extLst>
              <a:ext uri="{FF2B5EF4-FFF2-40B4-BE49-F238E27FC236}">
                <a16:creationId xmlns:a16="http://schemas.microsoft.com/office/drawing/2014/main" id="{EE579DD2-A030-DE41-F4B8-2BE85D1D679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58150" y="4098042"/>
            <a:ext cx="735835" cy="672764"/>
          </a:xfrm>
          <a:prstGeom prst="rect">
            <a:avLst/>
          </a:prstGeom>
        </p:spPr>
      </p:pic>
      <p:pic>
        <p:nvPicPr>
          <p:cNvPr id="24" name="Graphic 23" descr="Arrow Right outline">
            <a:extLst>
              <a:ext uri="{FF2B5EF4-FFF2-40B4-BE49-F238E27FC236}">
                <a16:creationId xmlns:a16="http://schemas.microsoft.com/office/drawing/2014/main" id="{963C36EA-F764-A74A-CBF0-427783DA46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957802" y="3926992"/>
            <a:ext cx="746235" cy="746235"/>
          </a:xfrm>
          <a:prstGeom prst="rect">
            <a:avLst/>
          </a:prstGeom>
        </p:spPr>
      </p:pic>
      <p:pic>
        <p:nvPicPr>
          <p:cNvPr id="25" name="Graphic 24" descr="Arrow Right outline">
            <a:extLst>
              <a:ext uri="{FF2B5EF4-FFF2-40B4-BE49-F238E27FC236}">
                <a16:creationId xmlns:a16="http://schemas.microsoft.com/office/drawing/2014/main" id="{104B0AED-BFF6-18E9-954E-38D6D805A12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52851" y="3926992"/>
            <a:ext cx="746235" cy="746235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C7C7A9B0-B490-D3A0-BE07-DAF2584F807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781050" y="3930806"/>
            <a:ext cx="746235" cy="746235"/>
          </a:xfrm>
          <a:prstGeom prst="rect">
            <a:avLst/>
          </a:prstGeom>
        </p:spPr>
      </p:pic>
      <p:pic>
        <p:nvPicPr>
          <p:cNvPr id="27" name="Graphic 26" descr="Arrow Right outline">
            <a:extLst>
              <a:ext uri="{FF2B5EF4-FFF2-40B4-BE49-F238E27FC236}">
                <a16:creationId xmlns:a16="http://schemas.microsoft.com/office/drawing/2014/main" id="{14D08024-C0EC-FF45-6C83-0C86E1C3382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635866" y="3926992"/>
            <a:ext cx="746235" cy="746235"/>
          </a:xfrm>
          <a:prstGeom prst="rect">
            <a:avLst/>
          </a:prstGeom>
        </p:spPr>
      </p:pic>
      <p:pic>
        <p:nvPicPr>
          <p:cNvPr id="28" name="Graphic 27" descr="Back outline">
            <a:extLst>
              <a:ext uri="{FF2B5EF4-FFF2-40B4-BE49-F238E27FC236}">
                <a16:creationId xmlns:a16="http://schemas.microsoft.com/office/drawing/2014/main" id="{209C7856-63BE-4B8A-2C12-F7A791492C3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 rot="7375492">
            <a:off x="7476137" y="3778040"/>
            <a:ext cx="835847" cy="83584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932FD0-089A-A42F-1BE1-EF9D60A6C946}"/>
              </a:ext>
            </a:extLst>
          </p:cNvPr>
          <p:cNvSpPr/>
          <p:nvPr/>
        </p:nvSpPr>
        <p:spPr>
          <a:xfrm>
            <a:off x="6284382" y="4268283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77856-E893-FB0A-4E62-11FA96452063}"/>
              </a:ext>
            </a:extLst>
          </p:cNvPr>
          <p:cNvSpPr txBox="1"/>
          <p:nvPr/>
        </p:nvSpPr>
        <p:spPr>
          <a:xfrm>
            <a:off x="4376911" y="2081921"/>
            <a:ext cx="192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frustrating!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3E3782-E47C-28D9-7DF6-AD2E2E4644E1}"/>
              </a:ext>
            </a:extLst>
          </p:cNvPr>
          <p:cNvSpPr txBox="1"/>
          <p:nvPr/>
        </p:nvSpPr>
        <p:spPr>
          <a:xfrm>
            <a:off x="4389347" y="2517154"/>
            <a:ext cx="176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inefficient!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3C27C2-74F1-7C16-57AC-0963AB9673D9}"/>
              </a:ext>
            </a:extLst>
          </p:cNvPr>
          <p:cNvSpPr txBox="1"/>
          <p:nvPr/>
        </p:nvSpPr>
        <p:spPr>
          <a:xfrm>
            <a:off x="4368314" y="2963669"/>
            <a:ext cx="176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expensive!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4242C-EC81-911A-580B-840C2CE52D45}"/>
              </a:ext>
            </a:extLst>
          </p:cNvPr>
          <p:cNvSpPr txBox="1"/>
          <p:nvPr/>
        </p:nvSpPr>
        <p:spPr>
          <a:xfrm>
            <a:off x="410966" y="267128"/>
            <a:ext cx="6908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rgbClr val="C00000"/>
                </a:solidFill>
                <a:latin typeface="+mj-lt"/>
              </a:rPr>
              <a:t>…</a:t>
            </a:r>
            <a:r>
              <a:rPr lang="da-DK" sz="4800" b="1" dirty="0" err="1">
                <a:solidFill>
                  <a:srgbClr val="C00000"/>
                </a:solidFill>
                <a:latin typeface="+mj-lt"/>
              </a:rPr>
              <a:t>often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 a </a:t>
            </a:r>
            <a:r>
              <a:rPr lang="da-DK" sz="4800" b="1" dirty="0" err="1">
                <a:solidFill>
                  <a:srgbClr val="C00000"/>
                </a:solidFill>
                <a:latin typeface="+mj-lt"/>
              </a:rPr>
              <a:t>pain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 in the </a:t>
            </a:r>
            <a:r>
              <a:rPr lang="da-DK" sz="4800" b="1" dirty="0" err="1">
                <a:solidFill>
                  <a:srgbClr val="C00000"/>
                </a:solidFill>
                <a:latin typeface="+mj-lt"/>
              </a:rPr>
              <a:t>ass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!</a:t>
            </a:r>
            <a:endParaRPr lang="en-GB" sz="4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7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CFE90495-EFE8-763D-6C18-BF0A2E74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806" y="3918217"/>
            <a:ext cx="746235" cy="746235"/>
          </a:xfrm>
          <a:prstGeom prst="rect">
            <a:avLst/>
          </a:prstGeom>
        </p:spPr>
      </p:pic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pic>
        <p:nvPicPr>
          <p:cNvPr id="7" name="Graphic 6" descr="Elderly woman with bun hair">
            <a:extLst>
              <a:ext uri="{FF2B5EF4-FFF2-40B4-BE49-F238E27FC236}">
                <a16:creationId xmlns:a16="http://schemas.microsoft.com/office/drawing/2014/main" id="{E810EAD9-96F6-C1B3-10DF-2C11290F7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516" y="3623039"/>
            <a:ext cx="1186628" cy="130833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217E3582-023C-4F42-42C7-07049C98B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82" y="3918217"/>
            <a:ext cx="746235" cy="746235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2DAD0843-40E5-F3E7-4F99-AA30BBB2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00" y="3922031"/>
            <a:ext cx="746235" cy="746235"/>
          </a:xfrm>
          <a:prstGeom prst="rect">
            <a:avLst/>
          </a:prstGeom>
        </p:spPr>
      </p:pic>
      <p:pic>
        <p:nvPicPr>
          <p:cNvPr id="21" name="Graphic 20" descr="Man with flat top">
            <a:extLst>
              <a:ext uri="{FF2B5EF4-FFF2-40B4-BE49-F238E27FC236}">
                <a16:creationId xmlns:a16="http://schemas.microsoft.com/office/drawing/2014/main" id="{469BEB29-C2FA-2F57-BC4A-12EF223F6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462" y="3716176"/>
            <a:ext cx="835153" cy="11465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F99E1B6E-C9E9-B6C0-FDDB-07AA7F0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573" y="3918217"/>
            <a:ext cx="746235" cy="7462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C6C718-D22F-8AC1-9597-064A773A7A49}"/>
              </a:ext>
            </a:extLst>
          </p:cNvPr>
          <p:cNvSpPr txBox="1"/>
          <p:nvPr/>
        </p:nvSpPr>
        <p:spPr>
          <a:xfrm>
            <a:off x="2233402" y="4903796"/>
            <a:ext cx="2178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structural</a:t>
            </a:r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C534A-3D38-A73F-20A9-3E73F1733AEB}"/>
              </a:ext>
            </a:extLst>
          </p:cNvPr>
          <p:cNvSpPr txBox="1"/>
          <p:nvPr/>
        </p:nvSpPr>
        <p:spPr>
          <a:xfrm>
            <a:off x="4475399" y="4889585"/>
            <a:ext cx="1581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hvac</a:t>
            </a:r>
            <a:endParaRPr lang="en-GB" sz="2800" dirty="0"/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6AC7F9-A352-68AB-11D4-DEAF393A3903}"/>
              </a:ext>
            </a:extLst>
          </p:cNvPr>
          <p:cNvSpPr/>
          <p:nvPr/>
        </p:nvSpPr>
        <p:spPr>
          <a:xfrm>
            <a:off x="6348633" y="5059222"/>
            <a:ext cx="1298296" cy="12982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0F0F6A-73BA-4316-837B-D03BF7FB0167}"/>
              </a:ext>
            </a:extLst>
          </p:cNvPr>
          <p:cNvGrpSpPr/>
          <p:nvPr/>
        </p:nvGrpSpPr>
        <p:grpSpPr>
          <a:xfrm flipH="1">
            <a:off x="6520573" y="5790562"/>
            <a:ext cx="424520" cy="419213"/>
            <a:chOff x="3547240" y="1583393"/>
            <a:chExt cx="762000" cy="752475"/>
          </a:xfrm>
        </p:grpSpPr>
        <p:pic>
          <p:nvPicPr>
            <p:cNvPr id="52" name="Graphic 51" descr="Female with tied hair">
              <a:extLst>
                <a:ext uri="{FF2B5EF4-FFF2-40B4-BE49-F238E27FC236}">
                  <a16:creationId xmlns:a16="http://schemas.microsoft.com/office/drawing/2014/main" id="{FC2E6F14-5701-6057-6E93-098C480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7240" y="1583393"/>
              <a:ext cx="762000" cy="752475"/>
            </a:xfrm>
            <a:prstGeom prst="rect">
              <a:avLst/>
            </a:prstGeom>
          </p:spPr>
        </p:pic>
        <p:pic>
          <p:nvPicPr>
            <p:cNvPr id="58" name="Graphic 57" descr="A bored face">
              <a:extLst>
                <a:ext uri="{FF2B5EF4-FFF2-40B4-BE49-F238E27FC236}">
                  <a16:creationId xmlns:a16="http://schemas.microsoft.com/office/drawing/2014/main" id="{2C1DBD99-D296-9E15-1269-46BF007D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28240" y="1890975"/>
              <a:ext cx="304800" cy="3333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0A85BC-FBCB-C3CC-78CD-64EC32165427}"/>
              </a:ext>
            </a:extLst>
          </p:cNvPr>
          <p:cNvGrpSpPr/>
          <p:nvPr/>
        </p:nvGrpSpPr>
        <p:grpSpPr>
          <a:xfrm>
            <a:off x="7127272" y="5273687"/>
            <a:ext cx="392680" cy="413906"/>
            <a:chOff x="5975496" y="1097244"/>
            <a:chExt cx="704850" cy="742950"/>
          </a:xfrm>
        </p:grpSpPr>
        <p:pic>
          <p:nvPicPr>
            <p:cNvPr id="48" name="Graphic 47" descr="Female with short hair">
              <a:extLst>
                <a:ext uri="{FF2B5EF4-FFF2-40B4-BE49-F238E27FC236}">
                  <a16:creationId xmlns:a16="http://schemas.microsoft.com/office/drawing/2014/main" id="{6E8CCC69-8E59-8DE5-EBFD-56489670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5496" y="1097244"/>
              <a:ext cx="704850" cy="742950"/>
            </a:xfrm>
            <a:prstGeom prst="rect">
              <a:avLst/>
            </a:prstGeom>
          </p:spPr>
        </p:pic>
        <p:pic>
          <p:nvPicPr>
            <p:cNvPr id="60" name="Graphic 59" descr="A smiling face">
              <a:extLst>
                <a:ext uri="{FF2B5EF4-FFF2-40B4-BE49-F238E27FC236}">
                  <a16:creationId xmlns:a16="http://schemas.microsoft.com/office/drawing/2014/main" id="{861CD881-505B-7CCD-5F08-1B14DA0C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86167" y="1406155"/>
              <a:ext cx="304800" cy="314325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89EC0-4E7D-AA4B-CE22-603AF885D8B2}"/>
              </a:ext>
            </a:extLst>
          </p:cNvPr>
          <p:cNvGrpSpPr/>
          <p:nvPr/>
        </p:nvGrpSpPr>
        <p:grpSpPr>
          <a:xfrm>
            <a:off x="6460434" y="5295015"/>
            <a:ext cx="371454" cy="376761"/>
            <a:chOff x="4710247" y="1108638"/>
            <a:chExt cx="666750" cy="676275"/>
          </a:xfrm>
        </p:grpSpPr>
        <p:pic>
          <p:nvPicPr>
            <p:cNvPr id="56" name="Graphic 55" descr="Girl with short hair">
              <a:extLst>
                <a:ext uri="{FF2B5EF4-FFF2-40B4-BE49-F238E27FC236}">
                  <a16:creationId xmlns:a16="http://schemas.microsoft.com/office/drawing/2014/main" id="{49974966-E7CE-0B2D-9CDE-DD269770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10247" y="1108638"/>
              <a:ext cx="666750" cy="676275"/>
            </a:xfrm>
            <a:prstGeom prst="rect">
              <a:avLst/>
            </a:prstGeom>
          </p:spPr>
        </p:pic>
        <p:pic>
          <p:nvPicPr>
            <p:cNvPr id="62" name="Graphic 61" descr="Smiling face with closed eyes">
              <a:extLst>
                <a:ext uri="{FF2B5EF4-FFF2-40B4-BE49-F238E27FC236}">
                  <a16:creationId xmlns:a16="http://schemas.microsoft.com/office/drawing/2014/main" id="{CE31CE9D-1513-EE26-18FF-876BCA90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0856" y="1337278"/>
              <a:ext cx="304800" cy="3333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720CC4-596D-5C5F-E2A3-831BBC721E0B}"/>
              </a:ext>
            </a:extLst>
          </p:cNvPr>
          <p:cNvGrpSpPr/>
          <p:nvPr/>
        </p:nvGrpSpPr>
        <p:grpSpPr>
          <a:xfrm>
            <a:off x="6797606" y="5429121"/>
            <a:ext cx="355536" cy="456359"/>
            <a:chOff x="3997024" y="925047"/>
            <a:chExt cx="638175" cy="819150"/>
          </a:xfrm>
        </p:grpSpPr>
        <p:pic>
          <p:nvPicPr>
            <p:cNvPr id="54" name="Graphic 53" descr="A man with wavy hair">
              <a:extLst>
                <a:ext uri="{FF2B5EF4-FFF2-40B4-BE49-F238E27FC236}">
                  <a16:creationId xmlns:a16="http://schemas.microsoft.com/office/drawing/2014/main" id="{948875BF-2A28-A7F6-731E-A856544AA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97024" y="925047"/>
              <a:ext cx="638175" cy="819150"/>
            </a:xfrm>
            <a:prstGeom prst="rect">
              <a:avLst/>
            </a:prstGeom>
          </p:spPr>
        </p:pic>
        <p:pic>
          <p:nvPicPr>
            <p:cNvPr id="64" name="Graphic 63" descr="A smiling woman">
              <a:extLst>
                <a:ext uri="{FF2B5EF4-FFF2-40B4-BE49-F238E27FC236}">
                  <a16:creationId xmlns:a16="http://schemas.microsoft.com/office/drawing/2014/main" id="{1F501880-3701-7115-3F58-CFB22514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30117" y="1269927"/>
              <a:ext cx="304800" cy="33337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E0710E-3363-ECA8-8D0D-DA8BACAE363F}"/>
              </a:ext>
            </a:extLst>
          </p:cNvPr>
          <p:cNvGrpSpPr/>
          <p:nvPr/>
        </p:nvGrpSpPr>
        <p:grpSpPr>
          <a:xfrm>
            <a:off x="7077658" y="5784339"/>
            <a:ext cx="382067" cy="382067"/>
            <a:chOff x="4421166" y="1697133"/>
            <a:chExt cx="685800" cy="685800"/>
          </a:xfrm>
        </p:grpSpPr>
        <p:pic>
          <p:nvPicPr>
            <p:cNvPr id="50" name="Graphic 49" descr="Elderly man with sideburns">
              <a:extLst>
                <a:ext uri="{FF2B5EF4-FFF2-40B4-BE49-F238E27FC236}">
                  <a16:creationId xmlns:a16="http://schemas.microsoft.com/office/drawing/2014/main" id="{B3E531EB-E453-8652-E2A8-4EF313BC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421166" y="1697133"/>
              <a:ext cx="685800" cy="685800"/>
            </a:xfrm>
            <a:prstGeom prst="rect">
              <a:avLst/>
            </a:prstGeom>
          </p:spPr>
        </p:pic>
        <p:pic>
          <p:nvPicPr>
            <p:cNvPr id="66" name="Graphic 65" descr="A face with closed eyes">
              <a:extLst>
                <a:ext uri="{FF2B5EF4-FFF2-40B4-BE49-F238E27FC236}">
                  <a16:creationId xmlns:a16="http://schemas.microsoft.com/office/drawing/2014/main" id="{84A9C75C-BB3B-8619-1EE2-3627FB1F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710247" y="1931523"/>
              <a:ext cx="304800" cy="304800"/>
            </a:xfrm>
            <a:prstGeom prst="rect">
              <a:avLst/>
            </a:prstGeom>
          </p:spPr>
        </p:pic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2E8C007-1423-AF98-1D84-0DD0A8BEAE49}"/>
              </a:ext>
            </a:extLst>
          </p:cNvPr>
          <p:cNvSpPr/>
          <p:nvPr/>
        </p:nvSpPr>
        <p:spPr>
          <a:xfrm>
            <a:off x="6302165" y="4281586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0" name="Graphic 79" descr="A concerned face">
            <a:extLst>
              <a:ext uri="{FF2B5EF4-FFF2-40B4-BE49-F238E27FC236}">
                <a16:creationId xmlns:a16="http://schemas.microsoft.com/office/drawing/2014/main" id="{5A99B109-E2A1-5422-4664-684EA4F27D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84457" y="4168812"/>
            <a:ext cx="594000" cy="649688"/>
          </a:xfrm>
          <a:prstGeom prst="rect">
            <a:avLst/>
          </a:prstGeom>
        </p:spPr>
      </p:pic>
      <p:pic>
        <p:nvPicPr>
          <p:cNvPr id="90" name="Graphic 89" descr="A smiling face">
            <a:extLst>
              <a:ext uri="{FF2B5EF4-FFF2-40B4-BE49-F238E27FC236}">
                <a16:creationId xmlns:a16="http://schemas.microsoft.com/office/drawing/2014/main" id="{20D45D78-299B-11CA-11EB-EBB077E7BE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70757" y="4132318"/>
            <a:ext cx="600610" cy="619376"/>
          </a:xfrm>
          <a:prstGeom prst="rect">
            <a:avLst/>
          </a:prstGeom>
        </p:spPr>
      </p:pic>
      <p:pic>
        <p:nvPicPr>
          <p:cNvPr id="95" name="Graphic 94" descr="Crying face with tears">
            <a:extLst>
              <a:ext uri="{FF2B5EF4-FFF2-40B4-BE49-F238E27FC236}">
                <a16:creationId xmlns:a16="http://schemas.microsoft.com/office/drawing/2014/main" id="{B33FBDD1-2D8A-DA1E-601C-2E424435F9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37901" y="4200010"/>
            <a:ext cx="656703" cy="62543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21F6B2-7BE5-4833-FBE3-DA2740EF12D2}"/>
              </a:ext>
            </a:extLst>
          </p:cNvPr>
          <p:cNvGrpSpPr/>
          <p:nvPr/>
        </p:nvGrpSpPr>
        <p:grpSpPr>
          <a:xfrm rot="21270983">
            <a:off x="1156688" y="1997490"/>
            <a:ext cx="7506410" cy="1433962"/>
            <a:chOff x="898258" y="4768373"/>
            <a:chExt cx="7736115" cy="143396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EC47250-524B-DEE0-CB82-83027D7D45FB}"/>
                </a:ext>
              </a:extLst>
            </p:cNvPr>
            <p:cNvSpPr/>
            <p:nvPr/>
          </p:nvSpPr>
          <p:spPr>
            <a:xfrm flipV="1">
              <a:off x="1094448" y="4768373"/>
              <a:ext cx="7539925" cy="1216019"/>
            </a:xfrm>
            <a:custGeom>
              <a:avLst/>
              <a:gdLst>
                <a:gd name="connsiteX0" fmla="*/ 7539925 w 7539925"/>
                <a:gd name="connsiteY0" fmla="*/ 54244 h 1216019"/>
                <a:gd name="connsiteX1" fmla="*/ 6579030 w 7539925"/>
                <a:gd name="connsiteY1" fmla="*/ 922149 h 1216019"/>
                <a:gd name="connsiteX2" fmla="*/ 5331417 w 7539925"/>
                <a:gd name="connsiteY2" fmla="*/ 1201118 h 1216019"/>
                <a:gd name="connsiteX3" fmla="*/ 2657959 w 7539925"/>
                <a:gd name="connsiteY3" fmla="*/ 1146874 h 1216019"/>
                <a:gd name="connsiteX4" fmla="*/ 736169 w 7539925"/>
                <a:gd name="connsiteY4" fmla="*/ 883403 h 1216019"/>
                <a:gd name="connsiteX5" fmla="*/ 0 w 7539925"/>
                <a:gd name="connsiteY5" fmla="*/ 0 h 121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9925" h="1216019">
                  <a:moveTo>
                    <a:pt x="7539925" y="54244"/>
                  </a:moveTo>
                  <a:cubicBezTo>
                    <a:pt x="7243520" y="392623"/>
                    <a:pt x="6947115" y="731003"/>
                    <a:pt x="6579030" y="922149"/>
                  </a:cubicBezTo>
                  <a:cubicBezTo>
                    <a:pt x="6210945" y="1113295"/>
                    <a:pt x="5984929" y="1163664"/>
                    <a:pt x="5331417" y="1201118"/>
                  </a:cubicBezTo>
                  <a:cubicBezTo>
                    <a:pt x="4677905" y="1238572"/>
                    <a:pt x="3423834" y="1199826"/>
                    <a:pt x="2657959" y="1146874"/>
                  </a:cubicBezTo>
                  <a:cubicBezTo>
                    <a:pt x="1892084" y="1093922"/>
                    <a:pt x="1179162" y="1074549"/>
                    <a:pt x="736169" y="883403"/>
                  </a:cubicBezTo>
                  <a:cubicBezTo>
                    <a:pt x="293176" y="692257"/>
                    <a:pt x="113654" y="144651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254E6E9-4500-5978-486A-7D3BA39551C5}"/>
                </a:ext>
              </a:extLst>
            </p:cNvPr>
            <p:cNvSpPr/>
            <p:nvPr/>
          </p:nvSpPr>
          <p:spPr>
            <a:xfrm rot="1169297" flipV="1">
              <a:off x="898258" y="5904104"/>
              <a:ext cx="392380" cy="298231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F0CED5-978B-E75D-C1D4-46D1A061EAE2}"/>
              </a:ext>
            </a:extLst>
          </p:cNvPr>
          <p:cNvSpPr txBox="1"/>
          <p:nvPr/>
        </p:nvSpPr>
        <p:spPr>
          <a:xfrm>
            <a:off x="9658379" y="3187369"/>
            <a:ext cx="227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prescribed fire safety</a:t>
            </a:r>
          </a:p>
        </p:txBody>
      </p:sp>
      <p:pic>
        <p:nvPicPr>
          <p:cNvPr id="6" name="Graphic 5" descr="Back outline">
            <a:extLst>
              <a:ext uri="{FF2B5EF4-FFF2-40B4-BE49-F238E27FC236}">
                <a16:creationId xmlns:a16="http://schemas.microsoft.com/office/drawing/2014/main" id="{DCADD8FF-D1CE-E721-9057-FAEE9BB14A1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7375492">
            <a:off x="7479844" y="3769265"/>
            <a:ext cx="835847" cy="835847"/>
          </a:xfrm>
          <a:prstGeom prst="rect">
            <a:avLst/>
          </a:prstGeom>
        </p:spPr>
      </p:pic>
      <p:pic>
        <p:nvPicPr>
          <p:cNvPr id="8" name="Graphic 7" descr="A child with wavy hair">
            <a:extLst>
              <a:ext uri="{FF2B5EF4-FFF2-40B4-BE49-F238E27FC236}">
                <a16:creationId xmlns:a16="http://schemas.microsoft.com/office/drawing/2014/main" id="{27A0C11D-CF7B-AF22-8A61-35AE93ADC7F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8226010" y="2986442"/>
            <a:ext cx="1142851" cy="1258792"/>
          </a:xfrm>
          <a:prstGeom prst="rect">
            <a:avLst/>
          </a:prstGeom>
        </p:spPr>
      </p:pic>
      <p:pic>
        <p:nvPicPr>
          <p:cNvPr id="9" name="Graphic 8" descr="A confused face">
            <a:extLst>
              <a:ext uri="{FF2B5EF4-FFF2-40B4-BE49-F238E27FC236}">
                <a16:creationId xmlns:a16="http://schemas.microsoft.com/office/drawing/2014/main" id="{EC159C51-7BEC-E63A-54CE-04A59AAB481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8472120" y="3379338"/>
            <a:ext cx="578507" cy="7231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593636-4309-F7A3-6385-05DCFC98A6E2}"/>
              </a:ext>
            </a:extLst>
          </p:cNvPr>
          <p:cNvSpPr/>
          <p:nvPr/>
        </p:nvSpPr>
        <p:spPr>
          <a:xfrm>
            <a:off x="8156723" y="2888637"/>
            <a:ext cx="3391683" cy="1481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7A56-84D6-90EC-891D-F667A3DF5DC7}"/>
              </a:ext>
            </a:extLst>
          </p:cNvPr>
          <p:cNvSpPr txBox="1"/>
          <p:nvPr/>
        </p:nvSpPr>
        <p:spPr>
          <a:xfrm>
            <a:off x="384989" y="93596"/>
            <a:ext cx="6908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rgbClr val="FF0000"/>
                </a:solidFill>
              </a:rPr>
              <a:t>DRAFT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86" name="Graphic 85" descr="Angry man face">
            <a:extLst>
              <a:ext uri="{FF2B5EF4-FFF2-40B4-BE49-F238E27FC236}">
                <a16:creationId xmlns:a16="http://schemas.microsoft.com/office/drawing/2014/main" id="{80301A05-704D-F55D-8F33-08FC4517637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flipH="1">
            <a:off x="8361424" y="3431501"/>
            <a:ext cx="723580" cy="7235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A8CFD22-FCD7-B3D7-3625-1194E7167412}"/>
              </a:ext>
            </a:extLst>
          </p:cNvPr>
          <p:cNvSpPr/>
          <p:nvPr/>
        </p:nvSpPr>
        <p:spPr>
          <a:xfrm>
            <a:off x="6358903" y="5059676"/>
            <a:ext cx="1298295" cy="1298295"/>
          </a:xfrm>
          <a:prstGeom prst="ellipse">
            <a:avLst/>
          </a:prstGeom>
          <a:solidFill>
            <a:srgbClr val="C0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Arrow Right outline">
            <a:extLst>
              <a:ext uri="{FF2B5EF4-FFF2-40B4-BE49-F238E27FC236}">
                <a16:creationId xmlns:a16="http://schemas.microsoft.com/office/drawing/2014/main" id="{963C36EA-F764-A74A-CBF0-427783DA46A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957802" y="3926992"/>
            <a:ext cx="746235" cy="746235"/>
          </a:xfrm>
          <a:prstGeom prst="rect">
            <a:avLst/>
          </a:prstGeom>
        </p:spPr>
      </p:pic>
      <p:pic>
        <p:nvPicPr>
          <p:cNvPr id="25" name="Graphic 24" descr="Arrow Right outline">
            <a:extLst>
              <a:ext uri="{FF2B5EF4-FFF2-40B4-BE49-F238E27FC236}">
                <a16:creationId xmlns:a16="http://schemas.microsoft.com/office/drawing/2014/main" id="{104B0AED-BFF6-18E9-954E-38D6D805A12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952851" y="3926992"/>
            <a:ext cx="746235" cy="746235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C7C7A9B0-B490-D3A0-BE07-DAF2584F807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781050" y="3930806"/>
            <a:ext cx="746235" cy="746235"/>
          </a:xfrm>
          <a:prstGeom prst="rect">
            <a:avLst/>
          </a:prstGeom>
        </p:spPr>
      </p:pic>
      <p:pic>
        <p:nvPicPr>
          <p:cNvPr id="27" name="Graphic 26" descr="Arrow Right outline">
            <a:extLst>
              <a:ext uri="{FF2B5EF4-FFF2-40B4-BE49-F238E27FC236}">
                <a16:creationId xmlns:a16="http://schemas.microsoft.com/office/drawing/2014/main" id="{14D08024-C0EC-FF45-6C83-0C86E1C3382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635866" y="3926992"/>
            <a:ext cx="746235" cy="746235"/>
          </a:xfrm>
          <a:prstGeom prst="rect">
            <a:avLst/>
          </a:prstGeom>
        </p:spPr>
      </p:pic>
      <p:pic>
        <p:nvPicPr>
          <p:cNvPr id="28" name="Graphic 27" descr="Back outline">
            <a:extLst>
              <a:ext uri="{FF2B5EF4-FFF2-40B4-BE49-F238E27FC236}">
                <a16:creationId xmlns:a16="http://schemas.microsoft.com/office/drawing/2014/main" id="{209C7856-63BE-4B8A-2C12-F7A791492C3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 rot="7375492">
            <a:off x="7476137" y="3778040"/>
            <a:ext cx="835847" cy="83584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932FD0-089A-A42F-1BE1-EF9D60A6C946}"/>
              </a:ext>
            </a:extLst>
          </p:cNvPr>
          <p:cNvSpPr/>
          <p:nvPr/>
        </p:nvSpPr>
        <p:spPr>
          <a:xfrm>
            <a:off x="6284382" y="4268283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C48397-2004-DEAB-B03E-380E9006C914}"/>
              </a:ext>
            </a:extLst>
          </p:cNvPr>
          <p:cNvGrpSpPr/>
          <p:nvPr/>
        </p:nvGrpSpPr>
        <p:grpSpPr>
          <a:xfrm>
            <a:off x="4313532" y="2081921"/>
            <a:ext cx="1925254" cy="1404968"/>
            <a:chOff x="4313532" y="2081921"/>
            <a:chExt cx="1925254" cy="14049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77856-E893-FB0A-4E62-11FA96452063}"/>
                </a:ext>
              </a:extLst>
            </p:cNvPr>
            <p:cNvSpPr txBox="1"/>
            <p:nvPr/>
          </p:nvSpPr>
          <p:spPr>
            <a:xfrm>
              <a:off x="4313532" y="2081921"/>
              <a:ext cx="1925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frustrating!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3E3782-E47C-28D9-7DF6-AD2E2E4644E1}"/>
                </a:ext>
              </a:extLst>
            </p:cNvPr>
            <p:cNvSpPr txBox="1"/>
            <p:nvPr/>
          </p:nvSpPr>
          <p:spPr>
            <a:xfrm>
              <a:off x="4325968" y="2517154"/>
              <a:ext cx="176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inefficient!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C27C2-74F1-7C16-57AC-0963AB9673D9}"/>
                </a:ext>
              </a:extLst>
            </p:cNvPr>
            <p:cNvSpPr txBox="1"/>
            <p:nvPr/>
          </p:nvSpPr>
          <p:spPr>
            <a:xfrm>
              <a:off x="4368314" y="2963669"/>
              <a:ext cx="176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expensive!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13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CFE90495-EFE8-763D-6C18-BF0A2E74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806" y="3918217"/>
            <a:ext cx="746235" cy="746235"/>
          </a:xfrm>
          <a:prstGeom prst="rect">
            <a:avLst/>
          </a:prstGeom>
        </p:spPr>
      </p:pic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pic>
        <p:nvPicPr>
          <p:cNvPr id="7" name="Graphic 6" descr="Elderly woman with bun hair">
            <a:extLst>
              <a:ext uri="{FF2B5EF4-FFF2-40B4-BE49-F238E27FC236}">
                <a16:creationId xmlns:a16="http://schemas.microsoft.com/office/drawing/2014/main" id="{E810EAD9-96F6-C1B3-10DF-2C11290F7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516" y="3623039"/>
            <a:ext cx="1186628" cy="130833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217E3582-023C-4F42-42C7-07049C98B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282" y="3918217"/>
            <a:ext cx="746235" cy="746235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2DAD0843-40E5-F3E7-4F99-AA30BBB2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00" y="3922031"/>
            <a:ext cx="746235" cy="746235"/>
          </a:xfrm>
          <a:prstGeom prst="rect">
            <a:avLst/>
          </a:prstGeom>
        </p:spPr>
      </p:pic>
      <p:pic>
        <p:nvPicPr>
          <p:cNvPr id="21" name="Graphic 20" descr="Man with flat top">
            <a:extLst>
              <a:ext uri="{FF2B5EF4-FFF2-40B4-BE49-F238E27FC236}">
                <a16:creationId xmlns:a16="http://schemas.microsoft.com/office/drawing/2014/main" id="{469BEB29-C2FA-2F57-BC4A-12EF223F6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462" y="3716176"/>
            <a:ext cx="835153" cy="11465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F99E1B6E-C9E9-B6C0-FDDB-07AA7F0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573" y="3918217"/>
            <a:ext cx="746235" cy="7462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C6C718-D22F-8AC1-9597-064A773A7A49}"/>
              </a:ext>
            </a:extLst>
          </p:cNvPr>
          <p:cNvSpPr txBox="1"/>
          <p:nvPr/>
        </p:nvSpPr>
        <p:spPr>
          <a:xfrm>
            <a:off x="2233402" y="4903796"/>
            <a:ext cx="2178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structural</a:t>
            </a:r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C534A-3D38-A73F-20A9-3E73F1733AEB}"/>
              </a:ext>
            </a:extLst>
          </p:cNvPr>
          <p:cNvSpPr txBox="1"/>
          <p:nvPr/>
        </p:nvSpPr>
        <p:spPr>
          <a:xfrm>
            <a:off x="4475399" y="4889585"/>
            <a:ext cx="1581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hvac</a:t>
            </a:r>
            <a:endParaRPr lang="en-GB" sz="2800" dirty="0"/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6AC7F9-A352-68AB-11D4-DEAF393A3903}"/>
              </a:ext>
            </a:extLst>
          </p:cNvPr>
          <p:cNvSpPr/>
          <p:nvPr/>
        </p:nvSpPr>
        <p:spPr>
          <a:xfrm>
            <a:off x="6348633" y="5059222"/>
            <a:ext cx="1298296" cy="12982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0F0F6A-73BA-4316-837B-D03BF7FB0167}"/>
              </a:ext>
            </a:extLst>
          </p:cNvPr>
          <p:cNvGrpSpPr/>
          <p:nvPr/>
        </p:nvGrpSpPr>
        <p:grpSpPr>
          <a:xfrm flipH="1">
            <a:off x="6520573" y="5790562"/>
            <a:ext cx="424520" cy="419213"/>
            <a:chOff x="3547240" y="1583393"/>
            <a:chExt cx="762000" cy="752475"/>
          </a:xfrm>
        </p:grpSpPr>
        <p:pic>
          <p:nvPicPr>
            <p:cNvPr id="52" name="Graphic 51" descr="Female with tied hair">
              <a:extLst>
                <a:ext uri="{FF2B5EF4-FFF2-40B4-BE49-F238E27FC236}">
                  <a16:creationId xmlns:a16="http://schemas.microsoft.com/office/drawing/2014/main" id="{FC2E6F14-5701-6057-6E93-098C480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7240" y="1583393"/>
              <a:ext cx="762000" cy="752475"/>
            </a:xfrm>
            <a:prstGeom prst="rect">
              <a:avLst/>
            </a:prstGeom>
          </p:spPr>
        </p:pic>
        <p:pic>
          <p:nvPicPr>
            <p:cNvPr id="58" name="Graphic 57" descr="A bored face">
              <a:extLst>
                <a:ext uri="{FF2B5EF4-FFF2-40B4-BE49-F238E27FC236}">
                  <a16:creationId xmlns:a16="http://schemas.microsoft.com/office/drawing/2014/main" id="{2C1DBD99-D296-9E15-1269-46BF007D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28240" y="1890975"/>
              <a:ext cx="304800" cy="3333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0A85BC-FBCB-C3CC-78CD-64EC32165427}"/>
              </a:ext>
            </a:extLst>
          </p:cNvPr>
          <p:cNvGrpSpPr/>
          <p:nvPr/>
        </p:nvGrpSpPr>
        <p:grpSpPr>
          <a:xfrm>
            <a:off x="7127272" y="5273687"/>
            <a:ext cx="392680" cy="413906"/>
            <a:chOff x="5975496" y="1097244"/>
            <a:chExt cx="704850" cy="742950"/>
          </a:xfrm>
        </p:grpSpPr>
        <p:pic>
          <p:nvPicPr>
            <p:cNvPr id="48" name="Graphic 47" descr="Female with short hair">
              <a:extLst>
                <a:ext uri="{FF2B5EF4-FFF2-40B4-BE49-F238E27FC236}">
                  <a16:creationId xmlns:a16="http://schemas.microsoft.com/office/drawing/2014/main" id="{6E8CCC69-8E59-8DE5-EBFD-56489670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5496" y="1097244"/>
              <a:ext cx="704850" cy="742950"/>
            </a:xfrm>
            <a:prstGeom prst="rect">
              <a:avLst/>
            </a:prstGeom>
          </p:spPr>
        </p:pic>
        <p:pic>
          <p:nvPicPr>
            <p:cNvPr id="60" name="Graphic 59" descr="A smiling face">
              <a:extLst>
                <a:ext uri="{FF2B5EF4-FFF2-40B4-BE49-F238E27FC236}">
                  <a16:creationId xmlns:a16="http://schemas.microsoft.com/office/drawing/2014/main" id="{861CD881-505B-7CCD-5F08-1B14DA0C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86167" y="1406155"/>
              <a:ext cx="304800" cy="314325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89EC0-4E7D-AA4B-CE22-603AF885D8B2}"/>
              </a:ext>
            </a:extLst>
          </p:cNvPr>
          <p:cNvGrpSpPr/>
          <p:nvPr/>
        </p:nvGrpSpPr>
        <p:grpSpPr>
          <a:xfrm>
            <a:off x="6460434" y="5295015"/>
            <a:ext cx="371454" cy="376761"/>
            <a:chOff x="4710247" y="1108638"/>
            <a:chExt cx="666750" cy="676275"/>
          </a:xfrm>
        </p:grpSpPr>
        <p:pic>
          <p:nvPicPr>
            <p:cNvPr id="56" name="Graphic 55" descr="Girl with short hair">
              <a:extLst>
                <a:ext uri="{FF2B5EF4-FFF2-40B4-BE49-F238E27FC236}">
                  <a16:creationId xmlns:a16="http://schemas.microsoft.com/office/drawing/2014/main" id="{49974966-E7CE-0B2D-9CDE-DD269770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10247" y="1108638"/>
              <a:ext cx="666750" cy="676275"/>
            </a:xfrm>
            <a:prstGeom prst="rect">
              <a:avLst/>
            </a:prstGeom>
          </p:spPr>
        </p:pic>
        <p:pic>
          <p:nvPicPr>
            <p:cNvPr id="62" name="Graphic 61" descr="Smiling face with closed eyes">
              <a:extLst>
                <a:ext uri="{FF2B5EF4-FFF2-40B4-BE49-F238E27FC236}">
                  <a16:creationId xmlns:a16="http://schemas.microsoft.com/office/drawing/2014/main" id="{CE31CE9D-1513-EE26-18FF-876BCA90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0856" y="1337278"/>
              <a:ext cx="304800" cy="3333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720CC4-596D-5C5F-E2A3-831BBC721E0B}"/>
              </a:ext>
            </a:extLst>
          </p:cNvPr>
          <p:cNvGrpSpPr/>
          <p:nvPr/>
        </p:nvGrpSpPr>
        <p:grpSpPr>
          <a:xfrm>
            <a:off x="6797606" y="5429121"/>
            <a:ext cx="355536" cy="456359"/>
            <a:chOff x="3997024" y="925047"/>
            <a:chExt cx="638175" cy="819150"/>
          </a:xfrm>
        </p:grpSpPr>
        <p:pic>
          <p:nvPicPr>
            <p:cNvPr id="54" name="Graphic 53" descr="A man with wavy hair">
              <a:extLst>
                <a:ext uri="{FF2B5EF4-FFF2-40B4-BE49-F238E27FC236}">
                  <a16:creationId xmlns:a16="http://schemas.microsoft.com/office/drawing/2014/main" id="{948875BF-2A28-A7F6-731E-A856544AA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97024" y="925047"/>
              <a:ext cx="638175" cy="819150"/>
            </a:xfrm>
            <a:prstGeom prst="rect">
              <a:avLst/>
            </a:prstGeom>
          </p:spPr>
        </p:pic>
        <p:pic>
          <p:nvPicPr>
            <p:cNvPr id="64" name="Graphic 63" descr="A smiling woman">
              <a:extLst>
                <a:ext uri="{FF2B5EF4-FFF2-40B4-BE49-F238E27FC236}">
                  <a16:creationId xmlns:a16="http://schemas.microsoft.com/office/drawing/2014/main" id="{1F501880-3701-7115-3F58-CFB22514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30117" y="1269927"/>
              <a:ext cx="304800" cy="33337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E0710E-3363-ECA8-8D0D-DA8BACAE363F}"/>
              </a:ext>
            </a:extLst>
          </p:cNvPr>
          <p:cNvGrpSpPr/>
          <p:nvPr/>
        </p:nvGrpSpPr>
        <p:grpSpPr>
          <a:xfrm>
            <a:off x="7077658" y="5784339"/>
            <a:ext cx="382067" cy="382067"/>
            <a:chOff x="4421166" y="1697133"/>
            <a:chExt cx="685800" cy="685800"/>
          </a:xfrm>
        </p:grpSpPr>
        <p:pic>
          <p:nvPicPr>
            <p:cNvPr id="50" name="Graphic 49" descr="Elderly man with sideburns">
              <a:extLst>
                <a:ext uri="{FF2B5EF4-FFF2-40B4-BE49-F238E27FC236}">
                  <a16:creationId xmlns:a16="http://schemas.microsoft.com/office/drawing/2014/main" id="{B3E531EB-E453-8652-E2A8-4EF313BC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421166" y="1697133"/>
              <a:ext cx="685800" cy="685800"/>
            </a:xfrm>
            <a:prstGeom prst="rect">
              <a:avLst/>
            </a:prstGeom>
          </p:spPr>
        </p:pic>
        <p:pic>
          <p:nvPicPr>
            <p:cNvPr id="66" name="Graphic 65" descr="A face with closed eyes">
              <a:extLst>
                <a:ext uri="{FF2B5EF4-FFF2-40B4-BE49-F238E27FC236}">
                  <a16:creationId xmlns:a16="http://schemas.microsoft.com/office/drawing/2014/main" id="{84A9C75C-BB3B-8619-1EE2-3627FB1F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710247" y="1931523"/>
              <a:ext cx="304800" cy="304800"/>
            </a:xfrm>
            <a:prstGeom prst="rect">
              <a:avLst/>
            </a:prstGeom>
          </p:spPr>
        </p:pic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2E8C007-1423-AF98-1D84-0DD0A8BEAE49}"/>
              </a:ext>
            </a:extLst>
          </p:cNvPr>
          <p:cNvSpPr/>
          <p:nvPr/>
        </p:nvSpPr>
        <p:spPr>
          <a:xfrm>
            <a:off x="6302165" y="4281586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0" name="Graphic 79" descr="A concerned face">
            <a:extLst>
              <a:ext uri="{FF2B5EF4-FFF2-40B4-BE49-F238E27FC236}">
                <a16:creationId xmlns:a16="http://schemas.microsoft.com/office/drawing/2014/main" id="{5A99B109-E2A1-5422-4664-684EA4F27D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84457" y="4168812"/>
            <a:ext cx="594000" cy="649688"/>
          </a:xfrm>
          <a:prstGeom prst="rect">
            <a:avLst/>
          </a:prstGeom>
        </p:spPr>
      </p:pic>
      <p:pic>
        <p:nvPicPr>
          <p:cNvPr id="95" name="Graphic 94" descr="Crying face with tears">
            <a:extLst>
              <a:ext uri="{FF2B5EF4-FFF2-40B4-BE49-F238E27FC236}">
                <a16:creationId xmlns:a16="http://schemas.microsoft.com/office/drawing/2014/main" id="{B33FBDD1-2D8A-DA1E-601C-2E424435F9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37901" y="4190866"/>
            <a:ext cx="656703" cy="62543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21F6B2-7BE5-4833-FBE3-DA2740EF12D2}"/>
              </a:ext>
            </a:extLst>
          </p:cNvPr>
          <p:cNvGrpSpPr/>
          <p:nvPr/>
        </p:nvGrpSpPr>
        <p:grpSpPr>
          <a:xfrm rot="21270983">
            <a:off x="1156688" y="1997490"/>
            <a:ext cx="7506410" cy="1433962"/>
            <a:chOff x="898258" y="4768373"/>
            <a:chExt cx="7736115" cy="143396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EC47250-524B-DEE0-CB82-83027D7D45FB}"/>
                </a:ext>
              </a:extLst>
            </p:cNvPr>
            <p:cNvSpPr/>
            <p:nvPr/>
          </p:nvSpPr>
          <p:spPr>
            <a:xfrm flipV="1">
              <a:off x="1094448" y="4768373"/>
              <a:ext cx="7539925" cy="1216019"/>
            </a:xfrm>
            <a:custGeom>
              <a:avLst/>
              <a:gdLst>
                <a:gd name="connsiteX0" fmla="*/ 7539925 w 7539925"/>
                <a:gd name="connsiteY0" fmla="*/ 54244 h 1216019"/>
                <a:gd name="connsiteX1" fmla="*/ 6579030 w 7539925"/>
                <a:gd name="connsiteY1" fmla="*/ 922149 h 1216019"/>
                <a:gd name="connsiteX2" fmla="*/ 5331417 w 7539925"/>
                <a:gd name="connsiteY2" fmla="*/ 1201118 h 1216019"/>
                <a:gd name="connsiteX3" fmla="*/ 2657959 w 7539925"/>
                <a:gd name="connsiteY3" fmla="*/ 1146874 h 1216019"/>
                <a:gd name="connsiteX4" fmla="*/ 736169 w 7539925"/>
                <a:gd name="connsiteY4" fmla="*/ 883403 h 1216019"/>
                <a:gd name="connsiteX5" fmla="*/ 0 w 7539925"/>
                <a:gd name="connsiteY5" fmla="*/ 0 h 121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9925" h="1216019">
                  <a:moveTo>
                    <a:pt x="7539925" y="54244"/>
                  </a:moveTo>
                  <a:cubicBezTo>
                    <a:pt x="7243520" y="392623"/>
                    <a:pt x="6947115" y="731003"/>
                    <a:pt x="6579030" y="922149"/>
                  </a:cubicBezTo>
                  <a:cubicBezTo>
                    <a:pt x="6210945" y="1113295"/>
                    <a:pt x="5984929" y="1163664"/>
                    <a:pt x="5331417" y="1201118"/>
                  </a:cubicBezTo>
                  <a:cubicBezTo>
                    <a:pt x="4677905" y="1238572"/>
                    <a:pt x="3423834" y="1199826"/>
                    <a:pt x="2657959" y="1146874"/>
                  </a:cubicBezTo>
                  <a:cubicBezTo>
                    <a:pt x="1892084" y="1093922"/>
                    <a:pt x="1179162" y="1074549"/>
                    <a:pt x="736169" y="883403"/>
                  </a:cubicBezTo>
                  <a:cubicBezTo>
                    <a:pt x="293176" y="692257"/>
                    <a:pt x="113654" y="144651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254E6E9-4500-5978-486A-7D3BA39551C5}"/>
                </a:ext>
              </a:extLst>
            </p:cNvPr>
            <p:cNvSpPr/>
            <p:nvPr/>
          </p:nvSpPr>
          <p:spPr>
            <a:xfrm rot="1169297" flipV="1">
              <a:off x="898258" y="5904104"/>
              <a:ext cx="392380" cy="298231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" name="Graphic 5" descr="Back outline">
            <a:extLst>
              <a:ext uri="{FF2B5EF4-FFF2-40B4-BE49-F238E27FC236}">
                <a16:creationId xmlns:a16="http://schemas.microsoft.com/office/drawing/2014/main" id="{DCADD8FF-D1CE-E721-9057-FAEE9BB14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7375492">
            <a:off x="7479844" y="3769265"/>
            <a:ext cx="835847" cy="8358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A8CFD22-FCD7-B3D7-3625-1194E7167412}"/>
              </a:ext>
            </a:extLst>
          </p:cNvPr>
          <p:cNvSpPr/>
          <p:nvPr/>
        </p:nvSpPr>
        <p:spPr>
          <a:xfrm>
            <a:off x="6358903" y="5059676"/>
            <a:ext cx="1298295" cy="1298295"/>
          </a:xfrm>
          <a:prstGeom prst="ellipse">
            <a:avLst/>
          </a:prstGeom>
          <a:solidFill>
            <a:srgbClr val="C0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Afraid face">
            <a:extLst>
              <a:ext uri="{FF2B5EF4-FFF2-40B4-BE49-F238E27FC236}">
                <a16:creationId xmlns:a16="http://schemas.microsoft.com/office/drawing/2014/main" id="{EE579DD2-A030-DE41-F4B8-2BE85D1D679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58150" y="4098042"/>
            <a:ext cx="735835" cy="672764"/>
          </a:xfrm>
          <a:prstGeom prst="rect">
            <a:avLst/>
          </a:prstGeom>
        </p:spPr>
      </p:pic>
      <p:pic>
        <p:nvPicPr>
          <p:cNvPr id="24" name="Graphic 23" descr="Arrow Right outline">
            <a:extLst>
              <a:ext uri="{FF2B5EF4-FFF2-40B4-BE49-F238E27FC236}">
                <a16:creationId xmlns:a16="http://schemas.microsoft.com/office/drawing/2014/main" id="{963C36EA-F764-A74A-CBF0-427783DA46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01744" y="3919758"/>
            <a:ext cx="746235" cy="746235"/>
          </a:xfrm>
          <a:prstGeom prst="rect">
            <a:avLst/>
          </a:prstGeom>
        </p:spPr>
      </p:pic>
      <p:pic>
        <p:nvPicPr>
          <p:cNvPr id="25" name="Graphic 24" descr="Arrow Right outline">
            <a:extLst>
              <a:ext uri="{FF2B5EF4-FFF2-40B4-BE49-F238E27FC236}">
                <a16:creationId xmlns:a16="http://schemas.microsoft.com/office/drawing/2014/main" id="{104B0AED-BFF6-18E9-954E-38D6D805A1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52851" y="3926992"/>
            <a:ext cx="746235" cy="746235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C7C7A9B0-B490-D3A0-BE07-DAF2584F807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781050" y="3930806"/>
            <a:ext cx="746235" cy="746235"/>
          </a:xfrm>
          <a:prstGeom prst="rect">
            <a:avLst/>
          </a:prstGeom>
        </p:spPr>
      </p:pic>
      <p:pic>
        <p:nvPicPr>
          <p:cNvPr id="27" name="Graphic 26" descr="Arrow Right outline">
            <a:extLst>
              <a:ext uri="{FF2B5EF4-FFF2-40B4-BE49-F238E27FC236}">
                <a16:creationId xmlns:a16="http://schemas.microsoft.com/office/drawing/2014/main" id="{14D08024-C0EC-FF45-6C83-0C86E1C3382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635866" y="3926992"/>
            <a:ext cx="746235" cy="746235"/>
          </a:xfrm>
          <a:prstGeom prst="rect">
            <a:avLst/>
          </a:prstGeom>
        </p:spPr>
      </p:pic>
      <p:pic>
        <p:nvPicPr>
          <p:cNvPr id="28" name="Graphic 27" descr="Back outline">
            <a:extLst>
              <a:ext uri="{FF2B5EF4-FFF2-40B4-BE49-F238E27FC236}">
                <a16:creationId xmlns:a16="http://schemas.microsoft.com/office/drawing/2014/main" id="{209C7856-63BE-4B8A-2C12-F7A791492C3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rot="7375492">
            <a:off x="7476137" y="3778040"/>
            <a:ext cx="835847" cy="83584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932FD0-089A-A42F-1BE1-EF9D60A6C946}"/>
              </a:ext>
            </a:extLst>
          </p:cNvPr>
          <p:cNvSpPr/>
          <p:nvPr/>
        </p:nvSpPr>
        <p:spPr>
          <a:xfrm>
            <a:off x="6284382" y="4268283"/>
            <a:ext cx="362794" cy="879694"/>
          </a:xfrm>
          <a:custGeom>
            <a:avLst/>
            <a:gdLst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162560 w 162560"/>
              <a:gd name="connsiteY0" fmla="*/ 843280 h 843280"/>
              <a:gd name="connsiteX1" fmla="*/ 0 w 162560"/>
              <a:gd name="connsiteY1" fmla="*/ 497840 h 843280"/>
              <a:gd name="connsiteX2" fmla="*/ 0 w 162560"/>
              <a:gd name="connsiteY2" fmla="*/ 497840 h 843280"/>
              <a:gd name="connsiteX3" fmla="*/ 40640 w 162560"/>
              <a:gd name="connsiteY3" fmla="*/ 0 h 843280"/>
              <a:gd name="connsiteX0" fmla="*/ 292032 w 292032"/>
              <a:gd name="connsiteY0" fmla="*/ 843280 h 843280"/>
              <a:gd name="connsiteX1" fmla="*/ 129472 w 292032"/>
              <a:gd name="connsiteY1" fmla="*/ 497840 h 843280"/>
              <a:gd name="connsiteX2" fmla="*/ 0 w 292032"/>
              <a:gd name="connsiteY2" fmla="*/ 574714 h 843280"/>
              <a:gd name="connsiteX3" fmla="*/ 170112 w 292032"/>
              <a:gd name="connsiteY3" fmla="*/ 0 h 843280"/>
              <a:gd name="connsiteX0" fmla="*/ 293165 w 293165"/>
              <a:gd name="connsiteY0" fmla="*/ 843280 h 843280"/>
              <a:gd name="connsiteX1" fmla="*/ 102283 w 293165"/>
              <a:gd name="connsiteY1" fmla="*/ 712279 h 843280"/>
              <a:gd name="connsiteX2" fmla="*/ 1133 w 293165"/>
              <a:gd name="connsiteY2" fmla="*/ 574714 h 843280"/>
              <a:gd name="connsiteX3" fmla="*/ 171245 w 293165"/>
              <a:gd name="connsiteY3" fmla="*/ 0 h 843280"/>
              <a:gd name="connsiteX0" fmla="*/ 245958 w 245958"/>
              <a:gd name="connsiteY0" fmla="*/ 843280 h 843280"/>
              <a:gd name="connsiteX1" fmla="*/ 55076 w 245958"/>
              <a:gd name="connsiteY1" fmla="*/ 712279 h 843280"/>
              <a:gd name="connsiteX2" fmla="*/ 2478 w 245958"/>
              <a:gd name="connsiteY2" fmla="*/ 396689 h 843280"/>
              <a:gd name="connsiteX3" fmla="*/ 124038 w 245958"/>
              <a:gd name="connsiteY3" fmla="*/ 0 h 843280"/>
              <a:gd name="connsiteX0" fmla="*/ 245538 w 245538"/>
              <a:gd name="connsiteY0" fmla="*/ 843280 h 843280"/>
              <a:gd name="connsiteX1" fmla="*/ 58702 w 245538"/>
              <a:gd name="connsiteY1" fmla="*/ 724417 h 843280"/>
              <a:gd name="connsiteX2" fmla="*/ 2058 w 245538"/>
              <a:gd name="connsiteY2" fmla="*/ 396689 h 843280"/>
              <a:gd name="connsiteX3" fmla="*/ 123618 w 245538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73034 w 273034"/>
              <a:gd name="connsiteY0" fmla="*/ 843280 h 843280"/>
              <a:gd name="connsiteX1" fmla="*/ 86198 w 273034"/>
              <a:gd name="connsiteY1" fmla="*/ 724417 h 843280"/>
              <a:gd name="connsiteX2" fmla="*/ 29554 w 273034"/>
              <a:gd name="connsiteY2" fmla="*/ 396689 h 843280"/>
              <a:gd name="connsiteX3" fmla="*/ 151114 w 273034"/>
              <a:gd name="connsiteY3" fmla="*/ 0 h 843280"/>
              <a:gd name="connsiteX0" fmla="*/ 298017 w 298017"/>
              <a:gd name="connsiteY0" fmla="*/ 843280 h 843280"/>
              <a:gd name="connsiteX1" fmla="*/ 111181 w 298017"/>
              <a:gd name="connsiteY1" fmla="*/ 724417 h 843280"/>
              <a:gd name="connsiteX2" fmla="*/ 54537 w 298017"/>
              <a:gd name="connsiteY2" fmla="*/ 396689 h 843280"/>
              <a:gd name="connsiteX3" fmla="*/ 176097 w 298017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324254 w 324254"/>
              <a:gd name="connsiteY0" fmla="*/ 843280 h 843280"/>
              <a:gd name="connsiteX1" fmla="*/ 137418 w 324254"/>
              <a:gd name="connsiteY1" fmla="*/ 724417 h 843280"/>
              <a:gd name="connsiteX2" fmla="*/ 40314 w 324254"/>
              <a:gd name="connsiteY2" fmla="*/ 283400 h 843280"/>
              <a:gd name="connsiteX3" fmla="*/ 202334 w 324254"/>
              <a:gd name="connsiteY3" fmla="*/ 0 h 843280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298925 w 298925"/>
              <a:gd name="connsiteY0" fmla="*/ 879694 h 879694"/>
              <a:gd name="connsiteX1" fmla="*/ 112089 w 298925"/>
              <a:gd name="connsiteY1" fmla="*/ 760831 h 879694"/>
              <a:gd name="connsiteX2" fmla="*/ 14985 w 298925"/>
              <a:gd name="connsiteY2" fmla="*/ 319814 h 879694"/>
              <a:gd name="connsiteX3" fmla="*/ 221511 w 298925"/>
              <a:gd name="connsiteY3" fmla="*/ 0 h 879694"/>
              <a:gd name="connsiteX0" fmla="*/ 344351 w 344351"/>
              <a:gd name="connsiteY0" fmla="*/ 879694 h 879694"/>
              <a:gd name="connsiteX1" fmla="*/ 76595 w 344351"/>
              <a:gd name="connsiteY1" fmla="*/ 752739 h 879694"/>
              <a:gd name="connsiteX2" fmla="*/ 60411 w 344351"/>
              <a:gd name="connsiteY2" fmla="*/ 319814 h 879694"/>
              <a:gd name="connsiteX3" fmla="*/ 266937 w 344351"/>
              <a:gd name="connsiteY3" fmla="*/ 0 h 879694"/>
              <a:gd name="connsiteX0" fmla="*/ 362794 w 362794"/>
              <a:gd name="connsiteY0" fmla="*/ 879694 h 879694"/>
              <a:gd name="connsiteX1" fmla="*/ 95038 w 362794"/>
              <a:gd name="connsiteY1" fmla="*/ 752739 h 879694"/>
              <a:gd name="connsiteX2" fmla="*/ 78854 w 362794"/>
              <a:gd name="connsiteY2" fmla="*/ 319814 h 879694"/>
              <a:gd name="connsiteX3" fmla="*/ 285380 w 362794"/>
              <a:gd name="connsiteY3" fmla="*/ 0 h 87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94" h="879694">
                <a:moveTo>
                  <a:pt x="362794" y="879694"/>
                </a:moveTo>
                <a:cubicBezTo>
                  <a:pt x="300515" y="840073"/>
                  <a:pt x="327250" y="816637"/>
                  <a:pt x="95038" y="752739"/>
                </a:cubicBezTo>
                <a:cubicBezTo>
                  <a:pt x="-47922" y="670470"/>
                  <a:pt x="-9514" y="465500"/>
                  <a:pt x="78854" y="319814"/>
                </a:cubicBezTo>
                <a:cubicBezTo>
                  <a:pt x="167222" y="174128"/>
                  <a:pt x="226112" y="155878"/>
                  <a:pt x="285380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C48397-2004-DEAB-B03E-380E9006C914}"/>
              </a:ext>
            </a:extLst>
          </p:cNvPr>
          <p:cNvGrpSpPr/>
          <p:nvPr/>
        </p:nvGrpSpPr>
        <p:grpSpPr>
          <a:xfrm>
            <a:off x="4308960" y="2068205"/>
            <a:ext cx="1925254" cy="1404968"/>
            <a:chOff x="4313532" y="2081921"/>
            <a:chExt cx="1925254" cy="14049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77856-E893-FB0A-4E62-11FA96452063}"/>
                </a:ext>
              </a:extLst>
            </p:cNvPr>
            <p:cNvSpPr txBox="1"/>
            <p:nvPr/>
          </p:nvSpPr>
          <p:spPr>
            <a:xfrm>
              <a:off x="4313532" y="2081921"/>
              <a:ext cx="1925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frustrating!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3E3782-E47C-28D9-7DF6-AD2E2E4644E1}"/>
                </a:ext>
              </a:extLst>
            </p:cNvPr>
            <p:cNvSpPr txBox="1"/>
            <p:nvPr/>
          </p:nvSpPr>
          <p:spPr>
            <a:xfrm>
              <a:off x="4325968" y="2517154"/>
              <a:ext cx="176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inefficient!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C27C2-74F1-7C16-57AC-0963AB9673D9}"/>
                </a:ext>
              </a:extLst>
            </p:cNvPr>
            <p:cNvSpPr txBox="1"/>
            <p:nvPr/>
          </p:nvSpPr>
          <p:spPr>
            <a:xfrm>
              <a:off x="4368314" y="2963669"/>
              <a:ext cx="1765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C00000"/>
                  </a:solidFill>
                </a:rPr>
                <a:t>expensive!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906413-BE4B-1DCF-30BA-95B1C2A038C0}"/>
              </a:ext>
            </a:extLst>
          </p:cNvPr>
          <p:cNvGrpSpPr/>
          <p:nvPr/>
        </p:nvGrpSpPr>
        <p:grpSpPr>
          <a:xfrm>
            <a:off x="8156723" y="2888637"/>
            <a:ext cx="3777780" cy="1481195"/>
            <a:chOff x="8156723" y="2888637"/>
            <a:chExt cx="3777780" cy="14811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F0CED5-978B-E75D-C1D4-46D1A061EAE2}"/>
                </a:ext>
              </a:extLst>
            </p:cNvPr>
            <p:cNvSpPr txBox="1"/>
            <p:nvPr/>
          </p:nvSpPr>
          <p:spPr>
            <a:xfrm>
              <a:off x="9658379" y="3187369"/>
              <a:ext cx="22761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prescribed fire safety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593636-4309-F7A3-6385-05DCFC98A6E2}"/>
                </a:ext>
              </a:extLst>
            </p:cNvPr>
            <p:cNvSpPr/>
            <p:nvPr/>
          </p:nvSpPr>
          <p:spPr>
            <a:xfrm>
              <a:off x="8156723" y="2888637"/>
              <a:ext cx="3391683" cy="14811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136D732B-F026-A4F3-50E7-E15B6A45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>
            <a:xfrm>
              <a:off x="8309788" y="2987209"/>
              <a:ext cx="1150343" cy="127176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637DA1-0618-0EFD-8F77-DBCCD5CA7A53}"/>
              </a:ext>
            </a:extLst>
          </p:cNvPr>
          <p:cNvSpPr txBox="1"/>
          <p:nvPr/>
        </p:nvSpPr>
        <p:spPr>
          <a:xfrm>
            <a:off x="410966" y="267128"/>
            <a:ext cx="6908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rgbClr val="C00000"/>
                </a:solidFill>
                <a:latin typeface="+mj-lt"/>
              </a:rPr>
              <a:t>the ideal case</a:t>
            </a:r>
            <a:endParaRPr lang="en-GB" sz="4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2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4000" decel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46888 -0.242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1" y="-1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4000" decel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13698 -0.113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-56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72" grpId="0" animBg="1"/>
      <p:bldP spid="74" grpId="0" animBg="1"/>
      <p:bldP spid="1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23" name="Graphic 22" descr="Afraid face">
            <a:extLst>
              <a:ext uri="{FF2B5EF4-FFF2-40B4-BE49-F238E27FC236}">
                <a16:creationId xmlns:a16="http://schemas.microsoft.com/office/drawing/2014/main" id="{EE579DD2-A030-DE41-F4B8-2BE85D1D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150" y="4098042"/>
            <a:ext cx="735835" cy="672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F0CED5-978B-E75D-C1D4-46D1A061EAE2}"/>
              </a:ext>
            </a:extLst>
          </p:cNvPr>
          <p:cNvSpPr txBox="1"/>
          <p:nvPr/>
        </p:nvSpPr>
        <p:spPr>
          <a:xfrm>
            <a:off x="3936931" y="1528656"/>
            <a:ext cx="227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prescribed fire safety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93636-4309-F7A3-6385-05DCFC98A6E2}"/>
              </a:ext>
            </a:extLst>
          </p:cNvPr>
          <p:cNvSpPr/>
          <p:nvPr/>
        </p:nvSpPr>
        <p:spPr>
          <a:xfrm>
            <a:off x="2426880" y="1197390"/>
            <a:ext cx="3391683" cy="1481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36D732B-F026-A4F3-50E7-E15B6A452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88340" y="1328496"/>
            <a:ext cx="1150343" cy="127176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D2DC-59AD-2BB6-9178-4523937F4070}"/>
              </a:ext>
            </a:extLst>
          </p:cNvPr>
          <p:cNvGrpSpPr/>
          <p:nvPr/>
        </p:nvGrpSpPr>
        <p:grpSpPr>
          <a:xfrm rot="10645210">
            <a:off x="875863" y="2197419"/>
            <a:ext cx="1178547" cy="1371435"/>
            <a:chOff x="1903228" y="2605142"/>
            <a:chExt cx="1178547" cy="137143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D4109-CB8A-45A8-7B54-ABE49956FF67}"/>
                </a:ext>
              </a:extLst>
            </p:cNvPr>
            <p:cNvSpPr/>
            <p:nvPr/>
          </p:nvSpPr>
          <p:spPr>
            <a:xfrm>
              <a:off x="1903228" y="2817628"/>
              <a:ext cx="1010093" cy="1158949"/>
            </a:xfrm>
            <a:custGeom>
              <a:avLst/>
              <a:gdLst>
                <a:gd name="connsiteX0" fmla="*/ 0 w 1010093"/>
                <a:gd name="connsiteY0" fmla="*/ 1158949 h 1158949"/>
                <a:gd name="connsiteX1" fmla="*/ 478465 w 1010093"/>
                <a:gd name="connsiteY1" fmla="*/ 893135 h 1158949"/>
                <a:gd name="connsiteX2" fmla="*/ 861237 w 1010093"/>
                <a:gd name="connsiteY2" fmla="*/ 489098 h 1158949"/>
                <a:gd name="connsiteX3" fmla="*/ 1010093 w 1010093"/>
                <a:gd name="connsiteY3" fmla="*/ 0 h 115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93" h="1158949">
                  <a:moveTo>
                    <a:pt x="0" y="1158949"/>
                  </a:moveTo>
                  <a:cubicBezTo>
                    <a:pt x="167463" y="1081863"/>
                    <a:pt x="334926" y="1004777"/>
                    <a:pt x="478465" y="893135"/>
                  </a:cubicBezTo>
                  <a:cubicBezTo>
                    <a:pt x="622004" y="781493"/>
                    <a:pt x="772632" y="637954"/>
                    <a:pt x="861237" y="489098"/>
                  </a:cubicBezTo>
                  <a:cubicBezTo>
                    <a:pt x="949842" y="340242"/>
                    <a:pt x="985284" y="147084"/>
                    <a:pt x="1010093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0EC4C6E-EC02-6AD1-9F70-755E6A884ABF}"/>
                </a:ext>
              </a:extLst>
            </p:cNvPr>
            <p:cNvSpPr/>
            <p:nvPr/>
          </p:nvSpPr>
          <p:spPr>
            <a:xfrm>
              <a:off x="2687780" y="2605142"/>
              <a:ext cx="393995" cy="35852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015690-42A8-CDB3-7637-6BA4827B16C6}"/>
              </a:ext>
            </a:extLst>
          </p:cNvPr>
          <p:cNvGrpSpPr/>
          <p:nvPr/>
        </p:nvGrpSpPr>
        <p:grpSpPr>
          <a:xfrm>
            <a:off x="4067909" y="5122813"/>
            <a:ext cx="3755817" cy="1481195"/>
            <a:chOff x="3678495" y="3440280"/>
            <a:chExt cx="2637246" cy="14811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2B3FA4-99C7-E144-0256-D4D6500C2DC2}"/>
                </a:ext>
              </a:extLst>
            </p:cNvPr>
            <p:cNvSpPr txBox="1"/>
            <p:nvPr/>
          </p:nvSpPr>
          <p:spPr>
            <a:xfrm>
              <a:off x="3859057" y="3608498"/>
              <a:ext cx="15110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data driven design tool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DF4471-468A-BD81-7D29-200FFFB05F22}"/>
                </a:ext>
              </a:extLst>
            </p:cNvPr>
            <p:cNvSpPr/>
            <p:nvPr/>
          </p:nvSpPr>
          <p:spPr>
            <a:xfrm>
              <a:off x="3678495" y="3440280"/>
              <a:ext cx="2637246" cy="14811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Graphic 13" descr="Open book outline">
            <a:extLst>
              <a:ext uri="{FF2B5EF4-FFF2-40B4-BE49-F238E27FC236}">
                <a16:creationId xmlns:a16="http://schemas.microsoft.com/office/drawing/2014/main" id="{699BAE59-B8C6-B1D1-A72B-8D8F97FC3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0831" y="1310192"/>
            <a:ext cx="1388073" cy="138807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E896191-E269-AC42-7D51-1B254C68F773}"/>
              </a:ext>
            </a:extLst>
          </p:cNvPr>
          <p:cNvGrpSpPr/>
          <p:nvPr/>
        </p:nvGrpSpPr>
        <p:grpSpPr>
          <a:xfrm>
            <a:off x="2169186" y="2914344"/>
            <a:ext cx="1178547" cy="1371435"/>
            <a:chOff x="1903228" y="2605142"/>
            <a:chExt cx="1178547" cy="137143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914550-E4BC-5B74-3C1C-D0CC71AEC803}"/>
                </a:ext>
              </a:extLst>
            </p:cNvPr>
            <p:cNvSpPr/>
            <p:nvPr/>
          </p:nvSpPr>
          <p:spPr>
            <a:xfrm>
              <a:off x="1903228" y="2817628"/>
              <a:ext cx="1010093" cy="1158949"/>
            </a:xfrm>
            <a:custGeom>
              <a:avLst/>
              <a:gdLst>
                <a:gd name="connsiteX0" fmla="*/ 0 w 1010093"/>
                <a:gd name="connsiteY0" fmla="*/ 1158949 h 1158949"/>
                <a:gd name="connsiteX1" fmla="*/ 478465 w 1010093"/>
                <a:gd name="connsiteY1" fmla="*/ 893135 h 1158949"/>
                <a:gd name="connsiteX2" fmla="*/ 861237 w 1010093"/>
                <a:gd name="connsiteY2" fmla="*/ 489098 h 1158949"/>
                <a:gd name="connsiteX3" fmla="*/ 1010093 w 1010093"/>
                <a:gd name="connsiteY3" fmla="*/ 0 h 115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93" h="1158949">
                  <a:moveTo>
                    <a:pt x="0" y="1158949"/>
                  </a:moveTo>
                  <a:cubicBezTo>
                    <a:pt x="167463" y="1081863"/>
                    <a:pt x="334926" y="1004777"/>
                    <a:pt x="478465" y="893135"/>
                  </a:cubicBezTo>
                  <a:cubicBezTo>
                    <a:pt x="622004" y="781493"/>
                    <a:pt x="772632" y="637954"/>
                    <a:pt x="861237" y="489098"/>
                  </a:cubicBezTo>
                  <a:cubicBezTo>
                    <a:pt x="949842" y="340242"/>
                    <a:pt x="985284" y="147084"/>
                    <a:pt x="1010093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C8AD0BC-3883-44F1-9714-00C857E815E5}"/>
                </a:ext>
              </a:extLst>
            </p:cNvPr>
            <p:cNvSpPr/>
            <p:nvPr/>
          </p:nvSpPr>
          <p:spPr>
            <a:xfrm>
              <a:off x="2687780" y="2605142"/>
              <a:ext cx="393995" cy="35852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9" name="Graphic 48" descr="Broken Heart with solid fill">
            <a:extLst>
              <a:ext uri="{FF2B5EF4-FFF2-40B4-BE49-F238E27FC236}">
                <a16:creationId xmlns:a16="http://schemas.microsoft.com/office/drawing/2014/main" id="{52183135-C15F-F1E6-2C04-982057371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1332" y="2454003"/>
            <a:ext cx="1735756" cy="173575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3094AB8-9A87-D827-6154-E5399769C5EC}"/>
              </a:ext>
            </a:extLst>
          </p:cNvPr>
          <p:cNvGrpSpPr/>
          <p:nvPr/>
        </p:nvGrpSpPr>
        <p:grpSpPr>
          <a:xfrm>
            <a:off x="1350333" y="2058034"/>
            <a:ext cx="1995319" cy="1712619"/>
            <a:chOff x="8468601" y="3553988"/>
            <a:chExt cx="1995319" cy="1712619"/>
          </a:xfrm>
        </p:grpSpPr>
        <p:sp>
          <p:nvSpPr>
            <p:cNvPr id="51" name="Thought Bubble: Cloud 50">
              <a:extLst>
                <a:ext uri="{FF2B5EF4-FFF2-40B4-BE49-F238E27FC236}">
                  <a16:creationId xmlns:a16="http://schemas.microsoft.com/office/drawing/2014/main" id="{F6B32585-B922-55DF-BF1E-92EF8F6A8B92}"/>
                </a:ext>
              </a:extLst>
            </p:cNvPr>
            <p:cNvSpPr/>
            <p:nvPr/>
          </p:nvSpPr>
          <p:spPr>
            <a:xfrm rot="717196">
              <a:off x="8468601" y="3553988"/>
              <a:ext cx="1995319" cy="1712619"/>
            </a:xfrm>
            <a:prstGeom prst="cloud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Graphic 54" descr="A crying face">
              <a:extLst>
                <a:ext uri="{FF2B5EF4-FFF2-40B4-BE49-F238E27FC236}">
                  <a16:creationId xmlns:a16="http://schemas.microsoft.com/office/drawing/2014/main" id="{00D3D486-76D7-4F0D-6D76-3E1930C9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70956" y="3706304"/>
              <a:ext cx="1348571" cy="1348571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7DD4872-75A8-7DA8-932E-6B513AD94646}"/>
              </a:ext>
            </a:extLst>
          </p:cNvPr>
          <p:cNvGrpSpPr/>
          <p:nvPr/>
        </p:nvGrpSpPr>
        <p:grpSpPr>
          <a:xfrm rot="210513">
            <a:off x="3553891" y="2729997"/>
            <a:ext cx="777840" cy="2205324"/>
            <a:chOff x="3853758" y="2785111"/>
            <a:chExt cx="777840" cy="220532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EF573E-B61A-C932-CE36-F61CF64135F2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3853758" y="2785111"/>
              <a:ext cx="665366" cy="21999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FC0E348-DC45-1717-7448-CB669D41E331}"/>
                </a:ext>
              </a:extLst>
            </p:cNvPr>
            <p:cNvSpPr/>
            <p:nvPr/>
          </p:nvSpPr>
          <p:spPr>
            <a:xfrm rot="9833397">
              <a:off x="4330665" y="4716592"/>
              <a:ext cx="300933" cy="2738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92BD4F-73CD-A81C-52C2-534136148DE3}"/>
              </a:ext>
            </a:extLst>
          </p:cNvPr>
          <p:cNvGrpSpPr/>
          <p:nvPr/>
        </p:nvGrpSpPr>
        <p:grpSpPr>
          <a:xfrm rot="1467273">
            <a:off x="2200725" y="4552101"/>
            <a:ext cx="1584679" cy="1785109"/>
            <a:chOff x="7609232" y="3418890"/>
            <a:chExt cx="1584679" cy="17851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8962DE1-7C2F-9070-DF4F-62BE8BE6B450}"/>
                </a:ext>
              </a:extLst>
            </p:cNvPr>
            <p:cNvGrpSpPr/>
            <p:nvPr/>
          </p:nvGrpSpPr>
          <p:grpSpPr>
            <a:xfrm rot="2898100">
              <a:off x="7918920" y="3929008"/>
              <a:ext cx="1178547" cy="1371435"/>
              <a:chOff x="1903228" y="2605142"/>
              <a:chExt cx="1178547" cy="137143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01DFD19-6B7E-21E5-AC9A-4C2FBF24ECE3}"/>
                  </a:ext>
                </a:extLst>
              </p:cNvPr>
              <p:cNvSpPr/>
              <p:nvPr/>
            </p:nvSpPr>
            <p:spPr>
              <a:xfrm>
                <a:off x="1903228" y="2817628"/>
                <a:ext cx="1010093" cy="1158949"/>
              </a:xfrm>
              <a:custGeom>
                <a:avLst/>
                <a:gdLst>
                  <a:gd name="connsiteX0" fmla="*/ 0 w 1010093"/>
                  <a:gd name="connsiteY0" fmla="*/ 1158949 h 1158949"/>
                  <a:gd name="connsiteX1" fmla="*/ 478465 w 1010093"/>
                  <a:gd name="connsiteY1" fmla="*/ 893135 h 1158949"/>
                  <a:gd name="connsiteX2" fmla="*/ 861237 w 1010093"/>
                  <a:gd name="connsiteY2" fmla="*/ 489098 h 1158949"/>
                  <a:gd name="connsiteX3" fmla="*/ 1010093 w 1010093"/>
                  <a:gd name="connsiteY3" fmla="*/ 0 h 115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93" h="1158949">
                    <a:moveTo>
                      <a:pt x="0" y="1158949"/>
                    </a:moveTo>
                    <a:cubicBezTo>
                      <a:pt x="167463" y="1081863"/>
                      <a:pt x="334926" y="1004777"/>
                      <a:pt x="478465" y="893135"/>
                    </a:cubicBezTo>
                    <a:cubicBezTo>
                      <a:pt x="622004" y="781493"/>
                      <a:pt x="772632" y="637954"/>
                      <a:pt x="861237" y="489098"/>
                    </a:cubicBezTo>
                    <a:cubicBezTo>
                      <a:pt x="949842" y="340242"/>
                      <a:pt x="985284" y="147084"/>
                      <a:pt x="1010093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1FB5BDEA-8FB3-C7C6-9B44-00C2BC547810}"/>
                  </a:ext>
                </a:extLst>
              </p:cNvPr>
              <p:cNvSpPr/>
              <p:nvPr/>
            </p:nvSpPr>
            <p:spPr>
              <a:xfrm>
                <a:off x="2687780" y="2605142"/>
                <a:ext cx="393995" cy="358528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392C463-D041-ADF5-8227-4A3C03E2F370}"/>
                </a:ext>
              </a:extLst>
            </p:cNvPr>
            <p:cNvGrpSpPr/>
            <p:nvPr/>
          </p:nvGrpSpPr>
          <p:grpSpPr>
            <a:xfrm rot="13786837">
              <a:off x="7705676" y="3322446"/>
              <a:ext cx="1178547" cy="1371435"/>
              <a:chOff x="1903228" y="2605142"/>
              <a:chExt cx="1178547" cy="1371435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5458A6-10E1-7CCC-AFE6-67EBC0F9FEBE}"/>
                  </a:ext>
                </a:extLst>
              </p:cNvPr>
              <p:cNvSpPr/>
              <p:nvPr/>
            </p:nvSpPr>
            <p:spPr>
              <a:xfrm>
                <a:off x="1903228" y="2817628"/>
                <a:ext cx="1010093" cy="1158949"/>
              </a:xfrm>
              <a:custGeom>
                <a:avLst/>
                <a:gdLst>
                  <a:gd name="connsiteX0" fmla="*/ 0 w 1010093"/>
                  <a:gd name="connsiteY0" fmla="*/ 1158949 h 1158949"/>
                  <a:gd name="connsiteX1" fmla="*/ 478465 w 1010093"/>
                  <a:gd name="connsiteY1" fmla="*/ 893135 h 1158949"/>
                  <a:gd name="connsiteX2" fmla="*/ 861237 w 1010093"/>
                  <a:gd name="connsiteY2" fmla="*/ 489098 h 1158949"/>
                  <a:gd name="connsiteX3" fmla="*/ 1010093 w 1010093"/>
                  <a:gd name="connsiteY3" fmla="*/ 0 h 115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93" h="1158949">
                    <a:moveTo>
                      <a:pt x="0" y="1158949"/>
                    </a:moveTo>
                    <a:cubicBezTo>
                      <a:pt x="167463" y="1081863"/>
                      <a:pt x="334926" y="1004777"/>
                      <a:pt x="478465" y="893135"/>
                    </a:cubicBezTo>
                    <a:cubicBezTo>
                      <a:pt x="622004" y="781493"/>
                      <a:pt x="772632" y="637954"/>
                      <a:pt x="861237" y="489098"/>
                    </a:cubicBezTo>
                    <a:cubicBezTo>
                      <a:pt x="949842" y="340242"/>
                      <a:pt x="985284" y="147084"/>
                      <a:pt x="1010093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9C83F71B-8EA3-507C-455B-3A31E0F9FFA1}"/>
                  </a:ext>
                </a:extLst>
              </p:cNvPr>
              <p:cNvSpPr/>
              <p:nvPr/>
            </p:nvSpPr>
            <p:spPr>
              <a:xfrm>
                <a:off x="2687780" y="2605142"/>
                <a:ext cx="393995" cy="358528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18" name="Graphic 117" descr="Open book outline">
            <a:extLst>
              <a:ext uri="{FF2B5EF4-FFF2-40B4-BE49-F238E27FC236}">
                <a16:creationId xmlns:a16="http://schemas.microsoft.com/office/drawing/2014/main" id="{0E041FC7-5084-F250-C205-10B06227D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3308" y="5154048"/>
            <a:ext cx="1388073" cy="138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664E6-CDEF-B73A-9E41-63B6CA637E6F}"/>
              </a:ext>
            </a:extLst>
          </p:cNvPr>
          <p:cNvSpPr txBox="1"/>
          <p:nvPr/>
        </p:nvSpPr>
        <p:spPr>
          <a:xfrm>
            <a:off x="410966" y="267128"/>
            <a:ext cx="1113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C00000"/>
                </a:solidFill>
                <a:latin typeface="+mj-lt"/>
              </a:rPr>
              <a:t>correct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GB" sz="4800" b="1" dirty="0">
                <a:solidFill>
                  <a:srgbClr val="C00000"/>
                </a:solidFill>
                <a:latin typeface="+mj-lt"/>
              </a:rPr>
              <a:t>knowledge</a:t>
            </a:r>
            <a:r>
              <a:rPr lang="da-DK" sz="4800" b="1" dirty="0">
                <a:solidFill>
                  <a:srgbClr val="C00000"/>
                </a:solidFill>
                <a:latin typeface="+mj-lt"/>
              </a:rPr>
              <a:t> at the right time</a:t>
            </a:r>
            <a:endParaRPr lang="en-GB" sz="4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7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49AC1434-9E80-CC4F-270E-586A412D0176}"/>
              </a:ext>
            </a:extLst>
          </p:cNvPr>
          <p:cNvSpPr txBox="1"/>
          <p:nvPr/>
        </p:nvSpPr>
        <p:spPr>
          <a:xfrm>
            <a:off x="4472521" y="1447375"/>
            <a:ext cx="330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92D050"/>
                </a:solidFill>
              </a:rPr>
              <a:t>efficient</a:t>
            </a:r>
          </a:p>
        </p:txBody>
      </p:sp>
      <p:pic>
        <p:nvPicPr>
          <p:cNvPr id="2050" name="Picture 2" descr="Stacks Of Money Images – Browse 510,421 Stock Photos ...">
            <a:extLst>
              <a:ext uri="{FF2B5EF4-FFF2-40B4-BE49-F238E27FC236}">
                <a16:creationId xmlns:a16="http://schemas.microsoft.com/office/drawing/2014/main" id="{969FEFE2-0BA4-E2E5-28BF-EE0A2F0A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65" y="606893"/>
            <a:ext cx="3419036" cy="256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5F175F-E967-5A7F-8EAF-46989320AB00}"/>
              </a:ext>
            </a:extLst>
          </p:cNvPr>
          <p:cNvGrpSpPr/>
          <p:nvPr/>
        </p:nvGrpSpPr>
        <p:grpSpPr>
          <a:xfrm>
            <a:off x="4067909" y="5122813"/>
            <a:ext cx="3755817" cy="1481195"/>
            <a:chOff x="3678495" y="3440280"/>
            <a:chExt cx="2637246" cy="148119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A6E8EF-7C27-D058-920A-E7637057BD4C}"/>
                </a:ext>
              </a:extLst>
            </p:cNvPr>
            <p:cNvSpPr txBox="1"/>
            <p:nvPr/>
          </p:nvSpPr>
          <p:spPr>
            <a:xfrm>
              <a:off x="3859057" y="3608498"/>
              <a:ext cx="15110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data driven design tool 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C785C6E-7B5F-76C4-A810-EE5AE7FBED99}"/>
                </a:ext>
              </a:extLst>
            </p:cNvPr>
            <p:cNvSpPr/>
            <p:nvPr/>
          </p:nvSpPr>
          <p:spPr>
            <a:xfrm>
              <a:off x="3678495" y="3440280"/>
              <a:ext cx="2637246" cy="14811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0" name="Graphic 109" descr="Open book outline">
            <a:extLst>
              <a:ext uri="{FF2B5EF4-FFF2-40B4-BE49-F238E27FC236}">
                <a16:creationId xmlns:a16="http://schemas.microsoft.com/office/drawing/2014/main" id="{0E59C249-2CEC-3C68-797C-89A871D70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308" y="5154048"/>
            <a:ext cx="1388073" cy="1388073"/>
          </a:xfrm>
          <a:prstGeom prst="rect">
            <a:avLst/>
          </a:prstGeom>
        </p:spPr>
      </p:pic>
      <p:pic>
        <p:nvPicPr>
          <p:cNvPr id="5" name="Graphic 4" descr="Woman with short hair">
            <a:extLst>
              <a:ext uri="{FF2B5EF4-FFF2-40B4-BE49-F238E27FC236}">
                <a16:creationId xmlns:a16="http://schemas.microsoft.com/office/drawing/2014/main" id="{0726D345-99E7-A1DD-88AD-24D218364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36" y="3762470"/>
            <a:ext cx="1329027" cy="116890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67D4C6-14F9-7485-4828-3B572D5FDA28}"/>
              </a:ext>
            </a:extLst>
          </p:cNvPr>
          <p:cNvSpPr txBox="1"/>
          <p:nvPr/>
        </p:nvSpPr>
        <p:spPr>
          <a:xfrm>
            <a:off x="542493" y="4921435"/>
            <a:ext cx="159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architect</a:t>
            </a:r>
          </a:p>
        </p:txBody>
      </p:sp>
      <p:pic>
        <p:nvPicPr>
          <p:cNvPr id="23" name="Graphic 22" descr="Afraid face">
            <a:extLst>
              <a:ext uri="{FF2B5EF4-FFF2-40B4-BE49-F238E27FC236}">
                <a16:creationId xmlns:a16="http://schemas.microsoft.com/office/drawing/2014/main" id="{EE579DD2-A030-DE41-F4B8-2BE85D1D6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150" y="4098042"/>
            <a:ext cx="735835" cy="67276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9C7839-C1F6-5B0E-915D-A763050326B0}"/>
              </a:ext>
            </a:extLst>
          </p:cNvPr>
          <p:cNvSpPr/>
          <p:nvPr/>
        </p:nvSpPr>
        <p:spPr>
          <a:xfrm rot="10800000" flipV="1">
            <a:off x="2471462" y="1402696"/>
            <a:ext cx="1066700" cy="1201432"/>
          </a:xfrm>
          <a:custGeom>
            <a:avLst/>
            <a:gdLst>
              <a:gd name="connsiteX0" fmla="*/ 1058595 w 1066700"/>
              <a:gd name="connsiteY0" fmla="*/ 230023 h 1201432"/>
              <a:gd name="connsiteX1" fmla="*/ 979157 w 1066700"/>
              <a:gd name="connsiteY1" fmla="*/ 212570 h 1201432"/>
              <a:gd name="connsiteX2" fmla="*/ 932626 w 1066700"/>
              <a:gd name="connsiteY2" fmla="*/ 164410 h 1201432"/>
              <a:gd name="connsiteX3" fmla="*/ 821407 w 1066700"/>
              <a:gd name="connsiteY3" fmla="*/ 50620 h 1201432"/>
              <a:gd name="connsiteX4" fmla="*/ 493760 w 1066700"/>
              <a:gd name="connsiteY4" fmla="*/ 14843 h 1201432"/>
              <a:gd name="connsiteX5" fmla="*/ 344899 w 1066700"/>
              <a:gd name="connsiteY5" fmla="*/ 92103 h 1201432"/>
              <a:gd name="connsiteX6" fmla="*/ 341648 w 1066700"/>
              <a:gd name="connsiteY6" fmla="*/ 93241 h 1201432"/>
              <a:gd name="connsiteX7" fmla="*/ 338447 w 1066700"/>
              <a:gd name="connsiteY7" fmla="*/ 93576 h 1201432"/>
              <a:gd name="connsiteX8" fmla="*/ 215227 w 1066700"/>
              <a:gd name="connsiteY8" fmla="*/ 110008 h 1201432"/>
              <a:gd name="connsiteX9" fmla="*/ 98526 w 1066700"/>
              <a:gd name="connsiteY9" fmla="*/ 186297 h 1201432"/>
              <a:gd name="connsiteX10" fmla="*/ 430 w 1066700"/>
              <a:gd name="connsiteY10" fmla="*/ 476646 h 1201432"/>
              <a:gd name="connsiteX11" fmla="*/ 2730 w 1066700"/>
              <a:gd name="connsiteY11" fmla="*/ 667480 h 1201432"/>
              <a:gd name="connsiteX12" fmla="*/ 18719 w 1066700"/>
              <a:gd name="connsiteY12" fmla="*/ 674119 h 1201432"/>
              <a:gd name="connsiteX13" fmla="*/ 25920 w 1066700"/>
              <a:gd name="connsiteY13" fmla="*/ 667159 h 1201432"/>
              <a:gd name="connsiteX14" fmla="*/ 26737 w 1066700"/>
              <a:gd name="connsiteY14" fmla="*/ 667730 h 1201432"/>
              <a:gd name="connsiteX15" fmla="*/ 50011 w 1066700"/>
              <a:gd name="connsiteY15" fmla="*/ 759851 h 1201432"/>
              <a:gd name="connsiteX16" fmla="*/ 58030 w 1066700"/>
              <a:gd name="connsiteY16" fmla="*/ 758581 h 1201432"/>
              <a:gd name="connsiteX17" fmla="*/ 75218 w 1066700"/>
              <a:gd name="connsiteY17" fmla="*/ 815709 h 1201432"/>
              <a:gd name="connsiteX18" fmla="*/ 84855 w 1066700"/>
              <a:gd name="connsiteY18" fmla="*/ 879259 h 1201432"/>
              <a:gd name="connsiteX19" fmla="*/ 140272 w 1066700"/>
              <a:gd name="connsiteY19" fmla="*/ 955163 h 1201432"/>
              <a:gd name="connsiteX20" fmla="*/ 211126 w 1066700"/>
              <a:gd name="connsiteY20" fmla="*/ 1001400 h 1201432"/>
              <a:gd name="connsiteX21" fmla="*/ 288199 w 1066700"/>
              <a:gd name="connsiteY21" fmla="*/ 1026385 h 1201432"/>
              <a:gd name="connsiteX22" fmla="*/ 291033 w 1066700"/>
              <a:gd name="connsiteY22" fmla="*/ 1029098 h 1201432"/>
              <a:gd name="connsiteX23" fmla="*/ 315390 w 1066700"/>
              <a:gd name="connsiteY23" fmla="*/ 1050414 h 1201432"/>
              <a:gd name="connsiteX24" fmla="*/ 346516 w 1066700"/>
              <a:gd name="connsiteY24" fmla="*/ 1069844 h 1201432"/>
              <a:gd name="connsiteX25" fmla="*/ 359937 w 1066700"/>
              <a:gd name="connsiteY25" fmla="*/ 1052371 h 1201432"/>
              <a:gd name="connsiteX26" fmla="*/ 336680 w 1066700"/>
              <a:gd name="connsiteY26" fmla="*/ 1029400 h 1201432"/>
              <a:gd name="connsiteX27" fmla="*/ 312289 w 1066700"/>
              <a:gd name="connsiteY27" fmla="*/ 1007744 h 1201432"/>
              <a:gd name="connsiteX28" fmla="*/ 225063 w 1066700"/>
              <a:gd name="connsiteY28" fmla="*/ 902204 h 1201432"/>
              <a:gd name="connsiteX29" fmla="*/ 209892 w 1066700"/>
              <a:gd name="connsiteY29" fmla="*/ 860920 h 1201432"/>
              <a:gd name="connsiteX30" fmla="*/ 209076 w 1066700"/>
              <a:gd name="connsiteY30" fmla="*/ 859015 h 1201432"/>
              <a:gd name="connsiteX31" fmla="*/ 210759 w 1066700"/>
              <a:gd name="connsiteY31" fmla="*/ 856269 h 1201432"/>
              <a:gd name="connsiteX32" fmla="*/ 199089 w 1066700"/>
              <a:gd name="connsiteY32" fmla="*/ 844556 h 1201432"/>
              <a:gd name="connsiteX33" fmla="*/ 145506 w 1066700"/>
              <a:gd name="connsiteY33" fmla="*/ 854095 h 1201432"/>
              <a:gd name="connsiteX34" fmla="*/ 98692 w 1066700"/>
              <a:gd name="connsiteY34" fmla="*/ 809866 h 1201432"/>
              <a:gd name="connsiteX35" fmla="*/ 119498 w 1066700"/>
              <a:gd name="connsiteY35" fmla="*/ 691490 h 1201432"/>
              <a:gd name="connsiteX36" fmla="*/ 207341 w 1066700"/>
              <a:gd name="connsiteY36" fmla="*/ 716206 h 1201432"/>
              <a:gd name="connsiteX37" fmla="*/ 213810 w 1066700"/>
              <a:gd name="connsiteY37" fmla="*/ 716539 h 1201432"/>
              <a:gd name="connsiteX38" fmla="*/ 215544 w 1066700"/>
              <a:gd name="connsiteY38" fmla="*/ 716411 h 1201432"/>
              <a:gd name="connsiteX39" fmla="*/ 250421 w 1066700"/>
              <a:gd name="connsiteY39" fmla="*/ 775445 h 1201432"/>
              <a:gd name="connsiteX40" fmla="*/ 269193 w 1066700"/>
              <a:gd name="connsiteY40" fmla="*/ 772904 h 1201432"/>
              <a:gd name="connsiteX41" fmla="*/ 266559 w 1066700"/>
              <a:gd name="connsiteY41" fmla="*/ 666941 h 1201432"/>
              <a:gd name="connsiteX42" fmla="*/ 260790 w 1066700"/>
              <a:gd name="connsiteY42" fmla="*/ 617196 h 1201432"/>
              <a:gd name="connsiteX43" fmla="*/ 249187 w 1066700"/>
              <a:gd name="connsiteY43" fmla="*/ 580965 h 1201432"/>
              <a:gd name="connsiteX44" fmla="*/ 317524 w 1066700"/>
              <a:gd name="connsiteY44" fmla="*/ 414145 h 1201432"/>
              <a:gd name="connsiteX45" fmla="*/ 410402 w 1066700"/>
              <a:gd name="connsiteY45" fmla="*/ 345537 h 1201432"/>
              <a:gd name="connsiteX46" fmla="*/ 515433 w 1066700"/>
              <a:gd name="connsiteY46" fmla="*/ 325456 h 1201432"/>
              <a:gd name="connsiteX47" fmla="*/ 609130 w 1066700"/>
              <a:gd name="connsiteY47" fmla="*/ 295218 h 1201432"/>
              <a:gd name="connsiteX48" fmla="*/ 657573 w 1066700"/>
              <a:gd name="connsiteY48" fmla="*/ 381430 h 1201432"/>
              <a:gd name="connsiteX49" fmla="*/ 871958 w 1066700"/>
              <a:gd name="connsiteY49" fmla="*/ 477533 h 1201432"/>
              <a:gd name="connsiteX50" fmla="*/ 842030 w 1066700"/>
              <a:gd name="connsiteY50" fmla="*/ 450106 h 1201432"/>
              <a:gd name="connsiteX51" fmla="*/ 906315 w 1066700"/>
              <a:gd name="connsiteY51" fmla="*/ 464464 h 1201432"/>
              <a:gd name="connsiteX52" fmla="*/ 921385 w 1066700"/>
              <a:gd name="connsiteY52" fmla="*/ 581584 h 1201432"/>
              <a:gd name="connsiteX53" fmla="*/ 926139 w 1066700"/>
              <a:gd name="connsiteY53" fmla="*/ 707687 h 1201432"/>
              <a:gd name="connsiteX54" fmla="*/ 923807 w 1066700"/>
              <a:gd name="connsiteY54" fmla="*/ 768485 h 1201432"/>
              <a:gd name="connsiteX55" fmla="*/ 918387 w 1066700"/>
              <a:gd name="connsiteY55" fmla="*/ 822201 h 1201432"/>
              <a:gd name="connsiteX56" fmla="*/ 913735 w 1066700"/>
              <a:gd name="connsiteY56" fmla="*/ 841445 h 1201432"/>
              <a:gd name="connsiteX57" fmla="*/ 932792 w 1066700"/>
              <a:gd name="connsiteY57" fmla="*/ 906624 h 1201432"/>
              <a:gd name="connsiteX58" fmla="*/ 927341 w 1066700"/>
              <a:gd name="connsiteY58" fmla="*/ 975177 h 1201432"/>
              <a:gd name="connsiteX59" fmla="*/ 855169 w 1066700"/>
              <a:gd name="connsiteY59" fmla="*/ 1087247 h 1201432"/>
              <a:gd name="connsiteX60" fmla="*/ 586138 w 1066700"/>
              <a:gd name="connsiteY60" fmla="*/ 1154267 h 1201432"/>
              <a:gd name="connsiteX61" fmla="*/ 441845 w 1066700"/>
              <a:gd name="connsiteY61" fmla="*/ 1096985 h 1201432"/>
              <a:gd name="connsiteX62" fmla="*/ 439644 w 1066700"/>
              <a:gd name="connsiteY62" fmla="*/ 1098691 h 1201432"/>
              <a:gd name="connsiteX63" fmla="*/ 716278 w 1066700"/>
              <a:gd name="connsiteY63" fmla="*/ 1196418 h 1201432"/>
              <a:gd name="connsiteX64" fmla="*/ 980653 w 1066700"/>
              <a:gd name="connsiteY64" fmla="*/ 950583 h 1201432"/>
              <a:gd name="connsiteX65" fmla="*/ 980819 w 1066700"/>
              <a:gd name="connsiteY65" fmla="*/ 909703 h 1201432"/>
              <a:gd name="connsiteX66" fmla="*/ 960752 w 1066700"/>
              <a:gd name="connsiteY66" fmla="*/ 836858 h 1201432"/>
              <a:gd name="connsiteX67" fmla="*/ 965551 w 1066700"/>
              <a:gd name="connsiteY67" fmla="*/ 773155 h 1201432"/>
              <a:gd name="connsiteX68" fmla="*/ 966849 w 1066700"/>
              <a:gd name="connsiteY68" fmla="*/ 707687 h 1201432"/>
              <a:gd name="connsiteX69" fmla="*/ 961001 w 1066700"/>
              <a:gd name="connsiteY69" fmla="*/ 601196 h 1201432"/>
              <a:gd name="connsiteX70" fmla="*/ 984474 w 1066700"/>
              <a:gd name="connsiteY70" fmla="*/ 335747 h 1201432"/>
              <a:gd name="connsiteX71" fmla="*/ 985606 w 1066700"/>
              <a:gd name="connsiteY71" fmla="*/ 333840 h 1201432"/>
              <a:gd name="connsiteX72" fmla="*/ 1035588 w 1066700"/>
              <a:gd name="connsiteY72" fmla="*/ 267707 h 1201432"/>
              <a:gd name="connsiteX73" fmla="*/ 1062711 w 1066700"/>
              <a:gd name="connsiteY73" fmla="*/ 245569 h 1201432"/>
              <a:gd name="connsiteX74" fmla="*/ 1058595 w 1066700"/>
              <a:gd name="connsiteY74" fmla="*/ 230023 h 120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66700" h="1201432">
                <a:moveTo>
                  <a:pt x="1058595" y="230023"/>
                </a:moveTo>
                <a:cubicBezTo>
                  <a:pt x="1031070" y="226944"/>
                  <a:pt x="1003813" y="227329"/>
                  <a:pt x="979157" y="212570"/>
                </a:cubicBezTo>
                <a:cubicBezTo>
                  <a:pt x="959729" y="200940"/>
                  <a:pt x="945631" y="182566"/>
                  <a:pt x="932626" y="164410"/>
                </a:cubicBezTo>
                <a:cubicBezTo>
                  <a:pt x="901017" y="120249"/>
                  <a:pt x="869287" y="78147"/>
                  <a:pt x="821407" y="50620"/>
                </a:cubicBezTo>
                <a:cubicBezTo>
                  <a:pt x="725513" y="-4468"/>
                  <a:pt x="599423" y="-11613"/>
                  <a:pt x="493760" y="14843"/>
                </a:cubicBezTo>
                <a:cubicBezTo>
                  <a:pt x="441194" y="27996"/>
                  <a:pt x="382393" y="50737"/>
                  <a:pt x="344899" y="92103"/>
                </a:cubicBezTo>
                <a:cubicBezTo>
                  <a:pt x="343682" y="92705"/>
                  <a:pt x="342598" y="93107"/>
                  <a:pt x="341648" y="93241"/>
                </a:cubicBezTo>
                <a:cubicBezTo>
                  <a:pt x="340865" y="93358"/>
                  <a:pt x="339797" y="93458"/>
                  <a:pt x="338447" y="93576"/>
                </a:cubicBezTo>
                <a:cubicBezTo>
                  <a:pt x="298302" y="83284"/>
                  <a:pt x="252488" y="94981"/>
                  <a:pt x="215227" y="110008"/>
                </a:cubicBezTo>
                <a:cubicBezTo>
                  <a:pt x="172031" y="127445"/>
                  <a:pt x="131436" y="153081"/>
                  <a:pt x="98526" y="186297"/>
                </a:cubicBezTo>
                <a:cubicBezTo>
                  <a:pt x="23937" y="261583"/>
                  <a:pt x="3197" y="374603"/>
                  <a:pt x="430" y="476646"/>
                </a:cubicBezTo>
                <a:cubicBezTo>
                  <a:pt x="-1304" y="540268"/>
                  <a:pt x="2747" y="603873"/>
                  <a:pt x="2730" y="667480"/>
                </a:cubicBezTo>
                <a:cubicBezTo>
                  <a:pt x="2730" y="675678"/>
                  <a:pt x="12933" y="679796"/>
                  <a:pt x="18719" y="674119"/>
                </a:cubicBezTo>
                <a:cubicBezTo>
                  <a:pt x="21102" y="671778"/>
                  <a:pt x="23503" y="669469"/>
                  <a:pt x="25920" y="667159"/>
                </a:cubicBezTo>
                <a:cubicBezTo>
                  <a:pt x="26337" y="666762"/>
                  <a:pt x="26887" y="667127"/>
                  <a:pt x="26737" y="667730"/>
                </a:cubicBezTo>
                <a:cubicBezTo>
                  <a:pt x="18319" y="702671"/>
                  <a:pt x="16601" y="738997"/>
                  <a:pt x="50011" y="759851"/>
                </a:cubicBezTo>
                <a:cubicBezTo>
                  <a:pt x="52962" y="761692"/>
                  <a:pt x="56079" y="760685"/>
                  <a:pt x="58030" y="758581"/>
                </a:cubicBezTo>
                <a:cubicBezTo>
                  <a:pt x="59314" y="778023"/>
                  <a:pt x="65516" y="797838"/>
                  <a:pt x="75218" y="815709"/>
                </a:cubicBezTo>
                <a:cubicBezTo>
                  <a:pt x="71068" y="836454"/>
                  <a:pt x="76736" y="859451"/>
                  <a:pt x="84855" y="879259"/>
                </a:cubicBezTo>
                <a:cubicBezTo>
                  <a:pt x="94974" y="903962"/>
                  <a:pt x="120249" y="937562"/>
                  <a:pt x="140272" y="955163"/>
                </a:cubicBezTo>
                <a:cubicBezTo>
                  <a:pt x="161527" y="973856"/>
                  <a:pt x="185601" y="989270"/>
                  <a:pt x="211126" y="1001400"/>
                </a:cubicBezTo>
                <a:cubicBezTo>
                  <a:pt x="235167" y="1012831"/>
                  <a:pt x="261541" y="1023492"/>
                  <a:pt x="288199" y="1026385"/>
                </a:cubicBezTo>
                <a:cubicBezTo>
                  <a:pt x="289149" y="1027290"/>
                  <a:pt x="290083" y="1028207"/>
                  <a:pt x="291033" y="1029098"/>
                </a:cubicBezTo>
                <a:cubicBezTo>
                  <a:pt x="298885" y="1036495"/>
                  <a:pt x="306888" y="1043807"/>
                  <a:pt x="315390" y="1050414"/>
                </a:cubicBezTo>
                <a:cubicBezTo>
                  <a:pt x="325327" y="1058131"/>
                  <a:pt x="336047" y="1063147"/>
                  <a:pt x="346516" y="1069844"/>
                </a:cubicBezTo>
                <a:cubicBezTo>
                  <a:pt x="356953" y="1076522"/>
                  <a:pt x="369607" y="1060658"/>
                  <a:pt x="359937" y="1052371"/>
                </a:cubicBezTo>
                <a:cubicBezTo>
                  <a:pt x="351684" y="1045315"/>
                  <a:pt x="344833" y="1036674"/>
                  <a:pt x="336680" y="1029400"/>
                </a:cubicBezTo>
                <a:cubicBezTo>
                  <a:pt x="328561" y="1022171"/>
                  <a:pt x="320258" y="1015159"/>
                  <a:pt x="312289" y="1007744"/>
                </a:cubicBezTo>
                <a:cubicBezTo>
                  <a:pt x="278896" y="976652"/>
                  <a:pt x="250471" y="940692"/>
                  <a:pt x="225063" y="902204"/>
                </a:cubicBezTo>
                <a:cubicBezTo>
                  <a:pt x="216894" y="889824"/>
                  <a:pt x="213543" y="875314"/>
                  <a:pt x="209892" y="860920"/>
                </a:cubicBezTo>
                <a:cubicBezTo>
                  <a:pt x="209709" y="860188"/>
                  <a:pt x="209375" y="859617"/>
                  <a:pt x="209076" y="859015"/>
                </a:cubicBezTo>
                <a:cubicBezTo>
                  <a:pt x="209659" y="858129"/>
                  <a:pt x="210226" y="857206"/>
                  <a:pt x="210759" y="856269"/>
                </a:cubicBezTo>
                <a:cubicBezTo>
                  <a:pt x="215094" y="848623"/>
                  <a:pt x="206541" y="840643"/>
                  <a:pt x="199089" y="844556"/>
                </a:cubicBezTo>
                <a:cubicBezTo>
                  <a:pt x="180767" y="854197"/>
                  <a:pt x="166329" y="862709"/>
                  <a:pt x="145506" y="854095"/>
                </a:cubicBezTo>
                <a:cubicBezTo>
                  <a:pt x="125501" y="845813"/>
                  <a:pt x="109662" y="828090"/>
                  <a:pt x="98692" y="809866"/>
                </a:cubicBezTo>
                <a:cubicBezTo>
                  <a:pt x="75952" y="772083"/>
                  <a:pt x="68116" y="710099"/>
                  <a:pt x="119498" y="691490"/>
                </a:cubicBezTo>
                <a:cubicBezTo>
                  <a:pt x="150341" y="680329"/>
                  <a:pt x="186285" y="691791"/>
                  <a:pt x="207341" y="716206"/>
                </a:cubicBezTo>
                <a:cubicBezTo>
                  <a:pt x="209292" y="718464"/>
                  <a:pt x="211993" y="718098"/>
                  <a:pt x="213810" y="716539"/>
                </a:cubicBezTo>
                <a:cubicBezTo>
                  <a:pt x="214143" y="716257"/>
                  <a:pt x="215261" y="716141"/>
                  <a:pt x="215544" y="716411"/>
                </a:cubicBezTo>
                <a:cubicBezTo>
                  <a:pt x="232265" y="732537"/>
                  <a:pt x="244753" y="752769"/>
                  <a:pt x="250421" y="775445"/>
                </a:cubicBezTo>
                <a:cubicBezTo>
                  <a:pt x="253055" y="785971"/>
                  <a:pt x="269226" y="783713"/>
                  <a:pt x="269193" y="772904"/>
                </a:cubicBezTo>
                <a:cubicBezTo>
                  <a:pt x="269076" y="737592"/>
                  <a:pt x="269210" y="702151"/>
                  <a:pt x="266559" y="666941"/>
                </a:cubicBezTo>
                <a:cubicBezTo>
                  <a:pt x="265309" y="650340"/>
                  <a:pt x="263841" y="633579"/>
                  <a:pt x="260790" y="617196"/>
                </a:cubicBezTo>
                <a:cubicBezTo>
                  <a:pt x="259057" y="607856"/>
                  <a:pt x="255489" y="589231"/>
                  <a:pt x="249187" y="580965"/>
                </a:cubicBezTo>
                <a:cubicBezTo>
                  <a:pt x="266643" y="568046"/>
                  <a:pt x="311989" y="529408"/>
                  <a:pt x="317524" y="414145"/>
                </a:cubicBezTo>
                <a:cubicBezTo>
                  <a:pt x="321292" y="335781"/>
                  <a:pt x="350384" y="343027"/>
                  <a:pt x="410402" y="345537"/>
                </a:cubicBezTo>
                <a:cubicBezTo>
                  <a:pt x="470420" y="348047"/>
                  <a:pt x="492927" y="363107"/>
                  <a:pt x="515433" y="325456"/>
                </a:cubicBezTo>
                <a:cubicBezTo>
                  <a:pt x="532989" y="296105"/>
                  <a:pt x="565765" y="270770"/>
                  <a:pt x="609130" y="295218"/>
                </a:cubicBezTo>
                <a:cubicBezTo>
                  <a:pt x="636304" y="310546"/>
                  <a:pt x="647654" y="356229"/>
                  <a:pt x="657573" y="381430"/>
                </a:cubicBezTo>
                <a:cubicBezTo>
                  <a:pt x="735547" y="579258"/>
                  <a:pt x="903216" y="495991"/>
                  <a:pt x="871958" y="477533"/>
                </a:cubicBezTo>
                <a:cubicBezTo>
                  <a:pt x="829447" y="452432"/>
                  <a:pt x="842030" y="450106"/>
                  <a:pt x="842030" y="450106"/>
                </a:cubicBezTo>
                <a:cubicBezTo>
                  <a:pt x="842030" y="450106"/>
                  <a:pt x="864986" y="465569"/>
                  <a:pt x="906315" y="464464"/>
                </a:cubicBezTo>
                <a:cubicBezTo>
                  <a:pt x="916234" y="531985"/>
                  <a:pt x="920720" y="573569"/>
                  <a:pt x="921385" y="581584"/>
                </a:cubicBezTo>
                <a:cubicBezTo>
                  <a:pt x="924925" y="623469"/>
                  <a:pt x="926670" y="665620"/>
                  <a:pt x="926139" y="707687"/>
                </a:cubicBezTo>
                <a:cubicBezTo>
                  <a:pt x="925858" y="727970"/>
                  <a:pt x="925091" y="748221"/>
                  <a:pt x="923807" y="768485"/>
                </a:cubicBezTo>
                <a:cubicBezTo>
                  <a:pt x="922656" y="786305"/>
                  <a:pt x="919653" y="804330"/>
                  <a:pt x="918387" y="822201"/>
                </a:cubicBezTo>
                <a:cubicBezTo>
                  <a:pt x="913850" y="827121"/>
                  <a:pt x="911549" y="834017"/>
                  <a:pt x="913735" y="841445"/>
                </a:cubicBezTo>
                <a:cubicBezTo>
                  <a:pt x="920202" y="863466"/>
                  <a:pt x="930491" y="883326"/>
                  <a:pt x="932792" y="906624"/>
                </a:cubicBezTo>
                <a:cubicBezTo>
                  <a:pt x="935042" y="929582"/>
                  <a:pt x="933073" y="952854"/>
                  <a:pt x="927341" y="975177"/>
                </a:cubicBezTo>
                <a:cubicBezTo>
                  <a:pt x="916106" y="1018841"/>
                  <a:pt x="890581" y="1059401"/>
                  <a:pt x="855169" y="1087247"/>
                </a:cubicBezTo>
                <a:cubicBezTo>
                  <a:pt x="781394" y="1145280"/>
                  <a:pt x="678068" y="1167167"/>
                  <a:pt x="586138" y="1154267"/>
                </a:cubicBezTo>
                <a:cubicBezTo>
                  <a:pt x="532972" y="1146788"/>
                  <a:pt x="484041" y="1131425"/>
                  <a:pt x="441845" y="1096985"/>
                </a:cubicBezTo>
                <a:cubicBezTo>
                  <a:pt x="440695" y="1096029"/>
                  <a:pt x="438710" y="1097235"/>
                  <a:pt x="439644" y="1098691"/>
                </a:cubicBezTo>
                <a:cubicBezTo>
                  <a:pt x="498612" y="1190677"/>
                  <a:pt x="615381" y="1212948"/>
                  <a:pt x="716278" y="1196418"/>
                </a:cubicBezTo>
                <a:cubicBezTo>
                  <a:pt x="841180" y="1175936"/>
                  <a:pt x="965449" y="1088633"/>
                  <a:pt x="980653" y="950583"/>
                </a:cubicBezTo>
                <a:cubicBezTo>
                  <a:pt x="982155" y="937010"/>
                  <a:pt x="982059" y="923308"/>
                  <a:pt x="980819" y="909703"/>
                </a:cubicBezTo>
                <a:cubicBezTo>
                  <a:pt x="978620" y="885372"/>
                  <a:pt x="973438" y="858527"/>
                  <a:pt x="960752" y="836858"/>
                </a:cubicBezTo>
                <a:cubicBezTo>
                  <a:pt x="964503" y="816126"/>
                  <a:pt x="964548" y="794105"/>
                  <a:pt x="965551" y="773155"/>
                </a:cubicBezTo>
                <a:cubicBezTo>
                  <a:pt x="966599" y="751332"/>
                  <a:pt x="967015" y="729497"/>
                  <a:pt x="966849" y="707687"/>
                </a:cubicBezTo>
                <a:cubicBezTo>
                  <a:pt x="966587" y="672111"/>
                  <a:pt x="964682" y="636574"/>
                  <a:pt x="961001" y="601196"/>
                </a:cubicBezTo>
                <a:cubicBezTo>
                  <a:pt x="965698" y="597214"/>
                  <a:pt x="1006548" y="555831"/>
                  <a:pt x="984474" y="335747"/>
                </a:cubicBezTo>
                <a:cubicBezTo>
                  <a:pt x="984391" y="334894"/>
                  <a:pt x="984788" y="334090"/>
                  <a:pt x="985606" y="333840"/>
                </a:cubicBezTo>
                <a:cubicBezTo>
                  <a:pt x="995908" y="330661"/>
                  <a:pt x="1064014" y="307835"/>
                  <a:pt x="1035588" y="267707"/>
                </a:cubicBezTo>
                <a:cubicBezTo>
                  <a:pt x="1035588" y="267707"/>
                  <a:pt x="1054613" y="254605"/>
                  <a:pt x="1062711" y="245569"/>
                </a:cubicBezTo>
                <a:cubicBezTo>
                  <a:pt x="1069983" y="242189"/>
                  <a:pt x="1066532" y="230910"/>
                  <a:pt x="1058595" y="230023"/>
                </a:cubicBezTo>
                <a:close/>
              </a:path>
            </a:pathLst>
          </a:custGeom>
          <a:solidFill>
            <a:srgbClr val="000000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F8338-BE9B-FEF7-5F5F-52C09247DFB1}"/>
              </a:ext>
            </a:extLst>
          </p:cNvPr>
          <p:cNvSpPr/>
          <p:nvPr/>
        </p:nvSpPr>
        <p:spPr>
          <a:xfrm rot="10800000" flipV="1">
            <a:off x="3034111" y="1569683"/>
            <a:ext cx="200571" cy="110536"/>
          </a:xfrm>
          <a:custGeom>
            <a:avLst/>
            <a:gdLst>
              <a:gd name="connsiteX0" fmla="*/ 5026 w 200571"/>
              <a:gd name="connsiteY0" fmla="*/ 108750 h 110536"/>
              <a:gd name="connsiteX1" fmla="*/ 92753 w 200571"/>
              <a:gd name="connsiteY1" fmla="*/ 16747 h 110536"/>
              <a:gd name="connsiteX2" fmla="*/ 150134 w 200571"/>
              <a:gd name="connsiteY2" fmla="*/ 18739 h 110536"/>
              <a:gd name="connsiteX3" fmla="*/ 191214 w 200571"/>
              <a:gd name="connsiteY3" fmla="*/ 88870 h 110536"/>
              <a:gd name="connsiteX4" fmla="*/ 200532 w 200571"/>
              <a:gd name="connsiteY4" fmla="*/ 87599 h 110536"/>
              <a:gd name="connsiteX5" fmla="*/ 124079 w 200571"/>
              <a:gd name="connsiteY5" fmla="*/ 64 h 110536"/>
              <a:gd name="connsiteX6" fmla="*/ 25416 w 200571"/>
              <a:gd name="connsiteY6" fmla="*/ 53277 h 110536"/>
              <a:gd name="connsiteX7" fmla="*/ 8 w 200571"/>
              <a:gd name="connsiteY7" fmla="*/ 108081 h 110536"/>
              <a:gd name="connsiteX8" fmla="*/ 5026 w 200571"/>
              <a:gd name="connsiteY8" fmla="*/ 108750 h 110536"/>
              <a:gd name="connsiteX9" fmla="*/ 5026 w 200571"/>
              <a:gd name="connsiteY9" fmla="*/ 108750 h 11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71" h="110536">
                <a:moveTo>
                  <a:pt x="5026" y="108750"/>
                </a:moveTo>
                <a:cubicBezTo>
                  <a:pt x="17047" y="67551"/>
                  <a:pt x="52590" y="31088"/>
                  <a:pt x="92753" y="16747"/>
                </a:cubicBezTo>
                <a:cubicBezTo>
                  <a:pt x="111425" y="10071"/>
                  <a:pt x="132397" y="8497"/>
                  <a:pt x="150134" y="18739"/>
                </a:cubicBezTo>
                <a:cubicBezTo>
                  <a:pt x="175678" y="33481"/>
                  <a:pt x="182912" y="62748"/>
                  <a:pt x="191214" y="88870"/>
                </a:cubicBezTo>
                <a:cubicBezTo>
                  <a:pt x="192748" y="93706"/>
                  <a:pt x="201132" y="93204"/>
                  <a:pt x="200532" y="87599"/>
                </a:cubicBezTo>
                <a:cubicBezTo>
                  <a:pt x="196167" y="46215"/>
                  <a:pt x="169306" y="1838"/>
                  <a:pt x="124079" y="64"/>
                </a:cubicBezTo>
                <a:cubicBezTo>
                  <a:pt x="85550" y="-1459"/>
                  <a:pt x="48773" y="24512"/>
                  <a:pt x="25416" y="53277"/>
                </a:cubicBezTo>
                <a:cubicBezTo>
                  <a:pt x="12645" y="69007"/>
                  <a:pt x="2392" y="87682"/>
                  <a:pt x="8" y="108081"/>
                </a:cubicBezTo>
                <a:cubicBezTo>
                  <a:pt x="-325" y="111009"/>
                  <a:pt x="4243" y="111427"/>
                  <a:pt x="5026" y="108750"/>
                </a:cubicBezTo>
                <a:lnTo>
                  <a:pt x="5026" y="108750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2BAF10-C1DE-A4B5-BB0F-AF18D171041A}"/>
              </a:ext>
            </a:extLst>
          </p:cNvPr>
          <p:cNvSpPr/>
          <p:nvPr/>
        </p:nvSpPr>
        <p:spPr>
          <a:xfrm rot="10800000" flipV="1">
            <a:off x="2702645" y="1643772"/>
            <a:ext cx="98223" cy="61572"/>
          </a:xfrm>
          <a:custGeom>
            <a:avLst/>
            <a:gdLst>
              <a:gd name="connsiteX0" fmla="*/ -62 w 98223"/>
              <a:gd name="connsiteY0" fmla="*/ 3587 h 61572"/>
              <a:gd name="connsiteX1" fmla="*/ 53550 w 98223"/>
              <a:gd name="connsiteY1" fmla="*/ 60917 h 61572"/>
              <a:gd name="connsiteX2" fmla="*/ 83095 w 98223"/>
              <a:gd name="connsiteY2" fmla="*/ 58943 h 61572"/>
              <a:gd name="connsiteX3" fmla="*/ 92445 w 98223"/>
              <a:gd name="connsiteY3" fmla="*/ 55177 h 61572"/>
              <a:gd name="connsiteX4" fmla="*/ 97014 w 98223"/>
              <a:gd name="connsiteY4" fmla="*/ 52199 h 61572"/>
              <a:gd name="connsiteX5" fmla="*/ 94413 w 98223"/>
              <a:gd name="connsiteY5" fmla="*/ 46208 h 61572"/>
              <a:gd name="connsiteX6" fmla="*/ 90579 w 98223"/>
              <a:gd name="connsiteY6" fmla="*/ 46542 h 61572"/>
              <a:gd name="connsiteX7" fmla="*/ 82859 w 98223"/>
              <a:gd name="connsiteY7" fmla="*/ 47931 h 61572"/>
              <a:gd name="connsiteX8" fmla="*/ 59954 w 98223"/>
              <a:gd name="connsiteY8" fmla="*/ 50509 h 61572"/>
              <a:gd name="connsiteX9" fmla="*/ 5485 w 98223"/>
              <a:gd name="connsiteY9" fmla="*/ 2031 h 61572"/>
              <a:gd name="connsiteX10" fmla="*/ -62 w 98223"/>
              <a:gd name="connsiteY10" fmla="*/ 3587 h 61572"/>
              <a:gd name="connsiteX11" fmla="*/ -62 w 98223"/>
              <a:gd name="connsiteY11" fmla="*/ 3587 h 6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23" h="61572">
                <a:moveTo>
                  <a:pt x="-62" y="3587"/>
                </a:moveTo>
                <a:cubicBezTo>
                  <a:pt x="5389" y="32185"/>
                  <a:pt x="23341" y="57018"/>
                  <a:pt x="53550" y="60917"/>
                </a:cubicBezTo>
                <a:cubicBezTo>
                  <a:pt x="63258" y="62172"/>
                  <a:pt x="73656" y="61687"/>
                  <a:pt x="83095" y="58943"/>
                </a:cubicBezTo>
                <a:cubicBezTo>
                  <a:pt x="86310" y="58005"/>
                  <a:pt x="89550" y="56867"/>
                  <a:pt x="92445" y="55177"/>
                </a:cubicBezTo>
                <a:cubicBezTo>
                  <a:pt x="94579" y="53939"/>
                  <a:pt x="96797" y="52349"/>
                  <a:pt x="97014" y="52199"/>
                </a:cubicBezTo>
                <a:cubicBezTo>
                  <a:pt x="99449" y="50341"/>
                  <a:pt x="97417" y="46375"/>
                  <a:pt x="94413" y="46208"/>
                </a:cubicBezTo>
                <a:cubicBezTo>
                  <a:pt x="93864" y="46174"/>
                  <a:pt x="91895" y="46375"/>
                  <a:pt x="90579" y="46542"/>
                </a:cubicBezTo>
                <a:cubicBezTo>
                  <a:pt x="87997" y="46861"/>
                  <a:pt x="85428" y="47463"/>
                  <a:pt x="82859" y="47931"/>
                </a:cubicBezTo>
                <a:cubicBezTo>
                  <a:pt x="75260" y="49337"/>
                  <a:pt x="67738" y="50726"/>
                  <a:pt x="59954" y="50509"/>
                </a:cubicBezTo>
                <a:cubicBezTo>
                  <a:pt x="30665" y="49689"/>
                  <a:pt x="14707" y="27784"/>
                  <a:pt x="5485" y="2031"/>
                </a:cubicBezTo>
                <a:cubicBezTo>
                  <a:pt x="4271" y="-1483"/>
                  <a:pt x="-765" y="-94"/>
                  <a:pt x="-62" y="3587"/>
                </a:cubicBezTo>
                <a:lnTo>
                  <a:pt x="-62" y="3587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F4117A-61F3-E0B3-DF7B-33A3BA4AC13F}"/>
              </a:ext>
            </a:extLst>
          </p:cNvPr>
          <p:cNvSpPr/>
          <p:nvPr/>
        </p:nvSpPr>
        <p:spPr>
          <a:xfrm rot="10800000" flipV="1">
            <a:off x="3235493" y="1635811"/>
            <a:ext cx="300741" cy="340356"/>
          </a:xfrm>
          <a:custGeom>
            <a:avLst/>
            <a:gdLst>
              <a:gd name="connsiteX0" fmla="*/ 299555 w 300741"/>
              <a:gd name="connsiteY0" fmla="*/ 27780 h 340356"/>
              <a:gd name="connsiteX1" fmla="*/ 222199 w 300741"/>
              <a:gd name="connsiteY1" fmla="*/ 5139 h 340356"/>
              <a:gd name="connsiteX2" fmla="*/ 173600 w 300741"/>
              <a:gd name="connsiteY2" fmla="*/ 71020 h 340356"/>
              <a:gd name="connsiteX3" fmla="*/ 155445 w 300741"/>
              <a:gd name="connsiteY3" fmla="*/ 161684 h 340356"/>
              <a:gd name="connsiteX4" fmla="*/ 118050 w 300741"/>
              <a:gd name="connsiteY4" fmla="*/ 271742 h 340356"/>
              <a:gd name="connsiteX5" fmla="*/ 70470 w 300741"/>
              <a:gd name="connsiteY5" fmla="*/ 312405 h 340356"/>
              <a:gd name="connsiteX6" fmla="*/ 40027 w 300741"/>
              <a:gd name="connsiteY6" fmla="*/ 324036 h 340356"/>
              <a:gd name="connsiteX7" fmla="*/ 3016 w 300741"/>
              <a:gd name="connsiteY7" fmla="*/ 331599 h 340356"/>
              <a:gd name="connsiteX8" fmla="*/ 3016 w 300741"/>
              <a:gd name="connsiteY8" fmla="*/ 339601 h 340356"/>
              <a:gd name="connsiteX9" fmla="*/ 58149 w 300741"/>
              <a:gd name="connsiteY9" fmla="*/ 330093 h 340356"/>
              <a:gd name="connsiteX10" fmla="*/ 101562 w 300741"/>
              <a:gd name="connsiteY10" fmla="*/ 305361 h 340356"/>
              <a:gd name="connsiteX11" fmla="*/ 155479 w 300741"/>
              <a:gd name="connsiteY11" fmla="*/ 220436 h 340356"/>
              <a:gd name="connsiteX12" fmla="*/ 171566 w 300741"/>
              <a:gd name="connsiteY12" fmla="*/ 120803 h 340356"/>
              <a:gd name="connsiteX13" fmla="*/ 205160 w 300741"/>
              <a:gd name="connsiteY13" fmla="*/ 33871 h 340356"/>
              <a:gd name="connsiteX14" fmla="*/ 241154 w 300741"/>
              <a:gd name="connsiteY14" fmla="*/ 10528 h 340356"/>
              <a:gd name="connsiteX15" fmla="*/ 293820 w 300741"/>
              <a:gd name="connsiteY15" fmla="*/ 33503 h 340356"/>
              <a:gd name="connsiteX16" fmla="*/ 299555 w 300741"/>
              <a:gd name="connsiteY16" fmla="*/ 27780 h 340356"/>
              <a:gd name="connsiteX17" fmla="*/ 299555 w 300741"/>
              <a:gd name="connsiteY17" fmla="*/ 27780 h 34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741" h="340356">
                <a:moveTo>
                  <a:pt x="299555" y="27780"/>
                </a:moveTo>
                <a:cubicBezTo>
                  <a:pt x="279382" y="7633"/>
                  <a:pt x="250356" y="-8700"/>
                  <a:pt x="222199" y="5139"/>
                </a:cubicBezTo>
                <a:cubicBezTo>
                  <a:pt x="197108" y="17472"/>
                  <a:pt x="182953" y="46053"/>
                  <a:pt x="173600" y="71020"/>
                </a:cubicBezTo>
                <a:cubicBezTo>
                  <a:pt x="162597" y="100472"/>
                  <a:pt x="158429" y="130593"/>
                  <a:pt x="155445" y="161684"/>
                </a:cubicBezTo>
                <a:cubicBezTo>
                  <a:pt x="151727" y="200372"/>
                  <a:pt x="141391" y="240082"/>
                  <a:pt x="118050" y="271742"/>
                </a:cubicBezTo>
                <a:cubicBezTo>
                  <a:pt x="105513" y="288760"/>
                  <a:pt x="89209" y="302700"/>
                  <a:pt x="70470" y="312405"/>
                </a:cubicBezTo>
                <a:cubicBezTo>
                  <a:pt x="60784" y="317425"/>
                  <a:pt x="50547" y="321224"/>
                  <a:pt x="40027" y="324036"/>
                </a:cubicBezTo>
                <a:cubicBezTo>
                  <a:pt x="27874" y="327299"/>
                  <a:pt x="14903" y="327600"/>
                  <a:pt x="3016" y="331599"/>
                </a:cubicBezTo>
                <a:cubicBezTo>
                  <a:pt x="-485" y="332770"/>
                  <a:pt x="-1318" y="338876"/>
                  <a:pt x="3016" y="339601"/>
                </a:cubicBezTo>
                <a:cubicBezTo>
                  <a:pt x="20788" y="342558"/>
                  <a:pt x="41561" y="336304"/>
                  <a:pt x="58149" y="330093"/>
                </a:cubicBezTo>
                <a:cubicBezTo>
                  <a:pt x="73871" y="324220"/>
                  <a:pt x="88541" y="316003"/>
                  <a:pt x="101562" y="305361"/>
                </a:cubicBezTo>
                <a:cubicBezTo>
                  <a:pt x="128120" y="283657"/>
                  <a:pt x="145459" y="252950"/>
                  <a:pt x="155479" y="220436"/>
                </a:cubicBezTo>
                <a:cubicBezTo>
                  <a:pt x="165565" y="187739"/>
                  <a:pt x="165281" y="154087"/>
                  <a:pt x="171566" y="120803"/>
                </a:cubicBezTo>
                <a:cubicBezTo>
                  <a:pt x="177251" y="90716"/>
                  <a:pt x="186354" y="58570"/>
                  <a:pt x="205160" y="33871"/>
                </a:cubicBezTo>
                <a:cubicBezTo>
                  <a:pt x="214013" y="22241"/>
                  <a:pt x="226099" y="11950"/>
                  <a:pt x="241154" y="10528"/>
                </a:cubicBezTo>
                <a:cubicBezTo>
                  <a:pt x="261143" y="8653"/>
                  <a:pt x="279132" y="21572"/>
                  <a:pt x="293820" y="33503"/>
                </a:cubicBezTo>
                <a:cubicBezTo>
                  <a:pt x="297788" y="36733"/>
                  <a:pt x="303323" y="31545"/>
                  <a:pt x="299555" y="27780"/>
                </a:cubicBezTo>
                <a:lnTo>
                  <a:pt x="299555" y="27780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223F16-5DEC-D595-DAAB-7DB10C56F4FB}"/>
              </a:ext>
            </a:extLst>
          </p:cNvPr>
          <p:cNvSpPr/>
          <p:nvPr/>
        </p:nvSpPr>
        <p:spPr>
          <a:xfrm rot="10800000" flipV="1">
            <a:off x="3439830" y="1788492"/>
            <a:ext cx="159322" cy="99837"/>
          </a:xfrm>
          <a:custGeom>
            <a:avLst/>
            <a:gdLst>
              <a:gd name="connsiteX0" fmla="*/ 1074 w 159322"/>
              <a:gd name="connsiteY0" fmla="*/ 83519 h 99837"/>
              <a:gd name="connsiteX1" fmla="*/ 159071 w 159322"/>
              <a:gd name="connsiteY1" fmla="*/ 7564 h 99837"/>
              <a:gd name="connsiteX2" fmla="*/ 149151 w 159322"/>
              <a:gd name="connsiteY2" fmla="*/ 1774 h 99837"/>
              <a:gd name="connsiteX3" fmla="*/ 4908 w 159322"/>
              <a:gd name="connsiteY3" fmla="*/ 78549 h 99837"/>
              <a:gd name="connsiteX4" fmla="*/ 1074 w 159322"/>
              <a:gd name="connsiteY4" fmla="*/ 83519 h 99837"/>
              <a:gd name="connsiteX5" fmla="*/ 1074 w 159322"/>
              <a:gd name="connsiteY5" fmla="*/ 83519 h 9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322" h="99837">
                <a:moveTo>
                  <a:pt x="1074" y="83519"/>
                </a:moveTo>
                <a:cubicBezTo>
                  <a:pt x="54590" y="133235"/>
                  <a:pt x="138398" y="58184"/>
                  <a:pt x="159071" y="7564"/>
                </a:cubicBezTo>
                <a:cubicBezTo>
                  <a:pt x="161288" y="2125"/>
                  <a:pt x="152785" y="-2727"/>
                  <a:pt x="149151" y="1774"/>
                </a:cubicBezTo>
                <a:cubicBezTo>
                  <a:pt x="116808" y="41651"/>
                  <a:pt x="63959" y="113723"/>
                  <a:pt x="4908" y="78549"/>
                </a:cubicBezTo>
                <a:cubicBezTo>
                  <a:pt x="1857" y="76708"/>
                  <a:pt x="-1610" y="81025"/>
                  <a:pt x="1074" y="83519"/>
                </a:cubicBezTo>
                <a:lnTo>
                  <a:pt x="1074" y="83519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2548A8-DFCF-0357-A955-B409335AC34F}"/>
              </a:ext>
            </a:extLst>
          </p:cNvPr>
          <p:cNvSpPr/>
          <p:nvPr/>
        </p:nvSpPr>
        <p:spPr>
          <a:xfrm rot="10800000" flipV="1">
            <a:off x="3248538" y="1665520"/>
            <a:ext cx="81403" cy="31216"/>
          </a:xfrm>
          <a:custGeom>
            <a:avLst/>
            <a:gdLst>
              <a:gd name="connsiteX0" fmla="*/ 81043 w 81403"/>
              <a:gd name="connsiteY0" fmla="*/ 27337 h 31216"/>
              <a:gd name="connsiteX1" fmla="*/ 603 w 81403"/>
              <a:gd name="connsiteY1" fmla="*/ 16812 h 31216"/>
              <a:gd name="connsiteX2" fmla="*/ 5288 w 81403"/>
              <a:gd name="connsiteY2" fmla="*/ 21514 h 31216"/>
              <a:gd name="connsiteX3" fmla="*/ 45867 w 81403"/>
              <a:gd name="connsiteY3" fmla="*/ 10955 h 31216"/>
              <a:gd name="connsiteX4" fmla="*/ 77543 w 81403"/>
              <a:gd name="connsiteY4" fmla="*/ 30835 h 31216"/>
              <a:gd name="connsiteX5" fmla="*/ 81043 w 81403"/>
              <a:gd name="connsiteY5" fmla="*/ 27337 h 31216"/>
              <a:gd name="connsiteX6" fmla="*/ 81043 w 81403"/>
              <a:gd name="connsiteY6" fmla="*/ 27337 h 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03" h="31216">
                <a:moveTo>
                  <a:pt x="81043" y="27337"/>
                </a:moveTo>
                <a:cubicBezTo>
                  <a:pt x="62388" y="932"/>
                  <a:pt x="22793" y="-13075"/>
                  <a:pt x="603" y="16812"/>
                </a:cubicBezTo>
                <a:cubicBezTo>
                  <a:pt x="-1448" y="19573"/>
                  <a:pt x="2554" y="23389"/>
                  <a:pt x="5288" y="21514"/>
                </a:cubicBezTo>
                <a:cubicBezTo>
                  <a:pt x="18092" y="12763"/>
                  <a:pt x="30028" y="5852"/>
                  <a:pt x="45867" y="10955"/>
                </a:cubicBezTo>
                <a:cubicBezTo>
                  <a:pt x="57987" y="14855"/>
                  <a:pt x="67290" y="23757"/>
                  <a:pt x="77543" y="30835"/>
                </a:cubicBezTo>
                <a:cubicBezTo>
                  <a:pt x="79610" y="32257"/>
                  <a:pt x="82511" y="29396"/>
                  <a:pt x="81043" y="27337"/>
                </a:cubicBezTo>
                <a:lnTo>
                  <a:pt x="81043" y="27337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EA540D-8321-E7C6-2609-F75184B2DEE2}"/>
              </a:ext>
            </a:extLst>
          </p:cNvPr>
          <p:cNvSpPr/>
          <p:nvPr/>
        </p:nvSpPr>
        <p:spPr>
          <a:xfrm rot="10800000" flipV="1">
            <a:off x="3090463" y="1614997"/>
            <a:ext cx="101111" cy="60169"/>
          </a:xfrm>
          <a:custGeom>
            <a:avLst/>
            <a:gdLst>
              <a:gd name="connsiteX0" fmla="*/ 2182 w 101111"/>
              <a:gd name="connsiteY0" fmla="*/ 59587 h 60169"/>
              <a:gd name="connsiteX1" fmla="*/ 96061 w 101111"/>
              <a:gd name="connsiteY1" fmla="*/ 14389 h 60169"/>
              <a:gd name="connsiteX2" fmla="*/ 100062 w 101111"/>
              <a:gd name="connsiteY2" fmla="*/ 9185 h 60169"/>
              <a:gd name="connsiteX3" fmla="*/ 38676 w 101111"/>
              <a:gd name="connsiteY3" fmla="*/ 12281 h 60169"/>
              <a:gd name="connsiteX4" fmla="*/ 15 w 101111"/>
              <a:gd name="connsiteY4" fmla="*/ 58650 h 60169"/>
              <a:gd name="connsiteX5" fmla="*/ 2182 w 101111"/>
              <a:gd name="connsiteY5" fmla="*/ 59587 h 60169"/>
              <a:gd name="connsiteX6" fmla="*/ 2182 w 101111"/>
              <a:gd name="connsiteY6" fmla="*/ 59587 h 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11" h="60169">
                <a:moveTo>
                  <a:pt x="2182" y="59587"/>
                </a:moveTo>
                <a:cubicBezTo>
                  <a:pt x="18654" y="32545"/>
                  <a:pt x="63384" y="-5859"/>
                  <a:pt x="96061" y="14389"/>
                </a:cubicBezTo>
                <a:cubicBezTo>
                  <a:pt x="99180" y="16314"/>
                  <a:pt x="102976" y="11628"/>
                  <a:pt x="100062" y="9185"/>
                </a:cubicBezTo>
                <a:cubicBezTo>
                  <a:pt x="81323" y="-6445"/>
                  <a:pt x="57532" y="98"/>
                  <a:pt x="38676" y="12281"/>
                </a:cubicBezTo>
                <a:cubicBezTo>
                  <a:pt x="22188" y="22940"/>
                  <a:pt x="3633" y="38753"/>
                  <a:pt x="15" y="58650"/>
                </a:cubicBezTo>
                <a:cubicBezTo>
                  <a:pt x="-218" y="59955"/>
                  <a:pt x="1449" y="60792"/>
                  <a:pt x="2182" y="59587"/>
                </a:cubicBezTo>
                <a:lnTo>
                  <a:pt x="2182" y="59587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606EF68-013E-A4AB-6943-8BFABA72CEB9}"/>
              </a:ext>
            </a:extLst>
          </p:cNvPr>
          <p:cNvSpPr/>
          <p:nvPr/>
        </p:nvSpPr>
        <p:spPr>
          <a:xfrm rot="10800000" flipV="1">
            <a:off x="3456700" y="1726202"/>
            <a:ext cx="141538" cy="127919"/>
          </a:xfrm>
          <a:custGeom>
            <a:avLst/>
            <a:gdLst>
              <a:gd name="connsiteX0" fmla="*/ 2396 w 141538"/>
              <a:gd name="connsiteY0" fmla="*/ 127117 h 127919"/>
              <a:gd name="connsiteX1" fmla="*/ 141187 w 141538"/>
              <a:gd name="connsiteY1" fmla="*/ 6466 h 127919"/>
              <a:gd name="connsiteX2" fmla="*/ 133669 w 141538"/>
              <a:gd name="connsiteY2" fmla="*/ 2065 h 127919"/>
              <a:gd name="connsiteX3" fmla="*/ 2396 w 141538"/>
              <a:gd name="connsiteY3" fmla="*/ 122365 h 127919"/>
              <a:gd name="connsiteX4" fmla="*/ 2396 w 141538"/>
              <a:gd name="connsiteY4" fmla="*/ 127117 h 127919"/>
              <a:gd name="connsiteX5" fmla="*/ 2396 w 141538"/>
              <a:gd name="connsiteY5" fmla="*/ 127117 h 12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38" h="127919">
                <a:moveTo>
                  <a:pt x="2396" y="127117"/>
                </a:moveTo>
                <a:cubicBezTo>
                  <a:pt x="73368" y="136471"/>
                  <a:pt x="116747" y="62140"/>
                  <a:pt x="141187" y="6466"/>
                </a:cubicBezTo>
                <a:cubicBezTo>
                  <a:pt x="143438" y="1346"/>
                  <a:pt x="136970" y="-2570"/>
                  <a:pt x="133669" y="2065"/>
                </a:cubicBezTo>
                <a:cubicBezTo>
                  <a:pt x="97975" y="52183"/>
                  <a:pt x="72934" y="118131"/>
                  <a:pt x="2396" y="122365"/>
                </a:cubicBezTo>
                <a:cubicBezTo>
                  <a:pt x="-721" y="122549"/>
                  <a:pt x="-571" y="126732"/>
                  <a:pt x="2396" y="127117"/>
                </a:cubicBezTo>
                <a:lnTo>
                  <a:pt x="2396" y="127117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AEA751-5840-A4F9-0125-EB9CF21B9F3B}"/>
              </a:ext>
            </a:extLst>
          </p:cNvPr>
          <p:cNvSpPr/>
          <p:nvPr/>
        </p:nvSpPr>
        <p:spPr>
          <a:xfrm rot="10800000" flipV="1">
            <a:off x="2728467" y="1499742"/>
            <a:ext cx="453077" cy="330287"/>
          </a:xfrm>
          <a:custGeom>
            <a:avLst/>
            <a:gdLst>
              <a:gd name="connsiteX0" fmla="*/ 1596 w 453077"/>
              <a:gd name="connsiteY0" fmla="*/ 59731 h 330287"/>
              <a:gd name="connsiteX1" fmla="*/ 3613 w 453077"/>
              <a:gd name="connsiteY1" fmla="*/ 58810 h 330287"/>
              <a:gd name="connsiteX2" fmla="*/ 7448 w 453077"/>
              <a:gd name="connsiteY2" fmla="*/ 54594 h 330287"/>
              <a:gd name="connsiteX3" fmla="*/ 20852 w 453077"/>
              <a:gd name="connsiteY3" fmla="*/ 42964 h 330287"/>
              <a:gd name="connsiteX4" fmla="*/ 65832 w 453077"/>
              <a:gd name="connsiteY4" fmla="*/ 17344 h 330287"/>
              <a:gd name="connsiteX5" fmla="*/ 193338 w 453077"/>
              <a:gd name="connsiteY5" fmla="*/ 43683 h 330287"/>
              <a:gd name="connsiteX6" fmla="*/ 265260 w 453077"/>
              <a:gd name="connsiteY6" fmla="*/ 191158 h 330287"/>
              <a:gd name="connsiteX7" fmla="*/ 308040 w 453077"/>
              <a:gd name="connsiteY7" fmla="*/ 300749 h 330287"/>
              <a:gd name="connsiteX8" fmla="*/ 450433 w 453077"/>
              <a:gd name="connsiteY8" fmla="*/ 316344 h 330287"/>
              <a:gd name="connsiteX9" fmla="*/ 448464 w 453077"/>
              <a:gd name="connsiteY9" fmla="*/ 309199 h 330287"/>
              <a:gd name="connsiteX10" fmla="*/ 309970 w 453077"/>
              <a:gd name="connsiteY10" fmla="*/ 284818 h 330287"/>
              <a:gd name="connsiteX11" fmla="*/ 267043 w 453077"/>
              <a:gd name="connsiteY11" fmla="*/ 155783 h 330287"/>
              <a:gd name="connsiteX12" fmla="*/ 169749 w 453077"/>
              <a:gd name="connsiteY12" fmla="*/ 13646 h 330287"/>
              <a:gd name="connsiteX13" fmla="*/ 47827 w 453077"/>
              <a:gd name="connsiteY13" fmla="*/ 18967 h 330287"/>
              <a:gd name="connsiteX14" fmla="*/ 6981 w 453077"/>
              <a:gd name="connsiteY14" fmla="*/ 50527 h 330287"/>
              <a:gd name="connsiteX15" fmla="*/ 1946 w 453077"/>
              <a:gd name="connsiteY15" fmla="*/ 62258 h 330287"/>
              <a:gd name="connsiteX16" fmla="*/ 1596 w 453077"/>
              <a:gd name="connsiteY16" fmla="*/ 59731 h 330287"/>
              <a:gd name="connsiteX17" fmla="*/ 1596 w 453077"/>
              <a:gd name="connsiteY17" fmla="*/ 59731 h 33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3077" h="330287">
                <a:moveTo>
                  <a:pt x="1596" y="59731"/>
                </a:moveTo>
                <a:cubicBezTo>
                  <a:pt x="3447" y="59580"/>
                  <a:pt x="1380" y="60451"/>
                  <a:pt x="3613" y="58810"/>
                </a:cubicBezTo>
                <a:cubicBezTo>
                  <a:pt x="4997" y="57773"/>
                  <a:pt x="6214" y="55849"/>
                  <a:pt x="7448" y="54594"/>
                </a:cubicBezTo>
                <a:cubicBezTo>
                  <a:pt x="11583" y="50377"/>
                  <a:pt x="16184" y="46562"/>
                  <a:pt x="20852" y="42964"/>
                </a:cubicBezTo>
                <a:cubicBezTo>
                  <a:pt x="34506" y="32455"/>
                  <a:pt x="49811" y="23620"/>
                  <a:pt x="65832" y="17344"/>
                </a:cubicBezTo>
                <a:cubicBezTo>
                  <a:pt x="111497" y="-528"/>
                  <a:pt x="158457" y="8626"/>
                  <a:pt x="193338" y="43683"/>
                </a:cubicBezTo>
                <a:cubicBezTo>
                  <a:pt x="232948" y="83493"/>
                  <a:pt x="251404" y="138012"/>
                  <a:pt x="265260" y="191158"/>
                </a:cubicBezTo>
                <a:cubicBezTo>
                  <a:pt x="274910" y="228191"/>
                  <a:pt x="282214" y="270945"/>
                  <a:pt x="308040" y="300749"/>
                </a:cubicBezTo>
                <a:cubicBezTo>
                  <a:pt x="342697" y="340725"/>
                  <a:pt x="406285" y="333999"/>
                  <a:pt x="450433" y="316344"/>
                </a:cubicBezTo>
                <a:cubicBezTo>
                  <a:pt x="454849" y="314587"/>
                  <a:pt x="453200" y="308413"/>
                  <a:pt x="448464" y="309199"/>
                </a:cubicBezTo>
                <a:cubicBezTo>
                  <a:pt x="401000" y="317114"/>
                  <a:pt x="342032" y="332442"/>
                  <a:pt x="309970" y="284818"/>
                </a:cubicBezTo>
                <a:cubicBezTo>
                  <a:pt x="284867" y="247518"/>
                  <a:pt x="279914" y="198019"/>
                  <a:pt x="267043" y="155783"/>
                </a:cubicBezTo>
                <a:cubicBezTo>
                  <a:pt x="250439" y="101281"/>
                  <a:pt x="221610" y="42094"/>
                  <a:pt x="169749" y="13646"/>
                </a:cubicBezTo>
                <a:cubicBezTo>
                  <a:pt x="130535" y="-7857"/>
                  <a:pt x="85787" y="-2335"/>
                  <a:pt x="47827" y="18967"/>
                </a:cubicBezTo>
                <a:cubicBezTo>
                  <a:pt x="32955" y="27318"/>
                  <a:pt x="18652" y="38010"/>
                  <a:pt x="6981" y="50527"/>
                </a:cubicBezTo>
                <a:cubicBezTo>
                  <a:pt x="6365" y="51180"/>
                  <a:pt x="-4439" y="63128"/>
                  <a:pt x="1946" y="62258"/>
                </a:cubicBezTo>
                <a:cubicBezTo>
                  <a:pt x="3347" y="62040"/>
                  <a:pt x="3030" y="59614"/>
                  <a:pt x="1596" y="59731"/>
                </a:cubicBezTo>
                <a:lnTo>
                  <a:pt x="1596" y="59731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A2B29F-CE3B-2375-7CFE-A22EFA5E8D3D}"/>
              </a:ext>
            </a:extLst>
          </p:cNvPr>
          <p:cNvSpPr/>
          <p:nvPr/>
        </p:nvSpPr>
        <p:spPr>
          <a:xfrm rot="10800000" flipV="1">
            <a:off x="2722867" y="1667803"/>
            <a:ext cx="144771" cy="121179"/>
          </a:xfrm>
          <a:custGeom>
            <a:avLst/>
            <a:gdLst>
              <a:gd name="connsiteX0" fmla="*/ 500 w 144771"/>
              <a:gd name="connsiteY0" fmla="*/ 2414 h 121179"/>
              <a:gd name="connsiteX1" fmla="*/ 39113 w 144771"/>
              <a:gd name="connsiteY1" fmla="*/ 97078 h 121179"/>
              <a:gd name="connsiteX2" fmla="*/ 140311 w 144771"/>
              <a:gd name="connsiteY2" fmla="*/ 116020 h 121179"/>
              <a:gd name="connsiteX3" fmla="*/ 138656 w 144771"/>
              <a:gd name="connsiteY3" fmla="*/ 103805 h 121179"/>
              <a:gd name="connsiteX4" fmla="*/ 49600 w 144771"/>
              <a:gd name="connsiteY4" fmla="*/ 85782 h 121179"/>
              <a:gd name="connsiteX5" fmla="*/ 5517 w 144771"/>
              <a:gd name="connsiteY5" fmla="*/ 2431 h 121179"/>
              <a:gd name="connsiteX6" fmla="*/ 500 w 144771"/>
              <a:gd name="connsiteY6" fmla="*/ 2414 h 121179"/>
              <a:gd name="connsiteX7" fmla="*/ 500 w 144771"/>
              <a:gd name="connsiteY7" fmla="*/ 2414 h 12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71" h="121179">
                <a:moveTo>
                  <a:pt x="500" y="2414"/>
                </a:moveTo>
                <a:cubicBezTo>
                  <a:pt x="-3232" y="38777"/>
                  <a:pt x="10067" y="74303"/>
                  <a:pt x="39113" y="97078"/>
                </a:cubicBezTo>
                <a:cubicBezTo>
                  <a:pt x="66120" y="118263"/>
                  <a:pt x="107533" y="127918"/>
                  <a:pt x="140311" y="116020"/>
                </a:cubicBezTo>
                <a:cubicBezTo>
                  <a:pt x="146696" y="113694"/>
                  <a:pt x="145961" y="103921"/>
                  <a:pt x="138656" y="103805"/>
                </a:cubicBezTo>
                <a:cubicBezTo>
                  <a:pt x="106881" y="103286"/>
                  <a:pt x="77221" y="104390"/>
                  <a:pt x="49600" y="85782"/>
                </a:cubicBezTo>
                <a:cubicBezTo>
                  <a:pt x="21704" y="66990"/>
                  <a:pt x="9600" y="34694"/>
                  <a:pt x="5517" y="2431"/>
                </a:cubicBezTo>
                <a:cubicBezTo>
                  <a:pt x="5101" y="-765"/>
                  <a:pt x="832" y="-849"/>
                  <a:pt x="500" y="2414"/>
                </a:cubicBezTo>
                <a:lnTo>
                  <a:pt x="500" y="2414"/>
                </a:lnTo>
                <a:close/>
              </a:path>
            </a:pathLst>
          </a:custGeom>
          <a:solidFill>
            <a:srgbClr val="FFFFFF"/>
          </a:solidFill>
          <a:ln w="636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D2DC-59AD-2BB6-9178-4523937F4070}"/>
              </a:ext>
            </a:extLst>
          </p:cNvPr>
          <p:cNvGrpSpPr/>
          <p:nvPr/>
        </p:nvGrpSpPr>
        <p:grpSpPr>
          <a:xfrm rot="10645210">
            <a:off x="1093576" y="2371589"/>
            <a:ext cx="1178547" cy="1371435"/>
            <a:chOff x="1903228" y="2605142"/>
            <a:chExt cx="1178547" cy="137143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D4109-CB8A-45A8-7B54-ABE49956FF67}"/>
                </a:ext>
              </a:extLst>
            </p:cNvPr>
            <p:cNvSpPr/>
            <p:nvPr/>
          </p:nvSpPr>
          <p:spPr>
            <a:xfrm>
              <a:off x="1903228" y="2817628"/>
              <a:ext cx="1010093" cy="1158949"/>
            </a:xfrm>
            <a:custGeom>
              <a:avLst/>
              <a:gdLst>
                <a:gd name="connsiteX0" fmla="*/ 0 w 1010093"/>
                <a:gd name="connsiteY0" fmla="*/ 1158949 h 1158949"/>
                <a:gd name="connsiteX1" fmla="*/ 478465 w 1010093"/>
                <a:gd name="connsiteY1" fmla="*/ 893135 h 1158949"/>
                <a:gd name="connsiteX2" fmla="*/ 861237 w 1010093"/>
                <a:gd name="connsiteY2" fmla="*/ 489098 h 1158949"/>
                <a:gd name="connsiteX3" fmla="*/ 1010093 w 1010093"/>
                <a:gd name="connsiteY3" fmla="*/ 0 h 115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93" h="1158949">
                  <a:moveTo>
                    <a:pt x="0" y="1158949"/>
                  </a:moveTo>
                  <a:cubicBezTo>
                    <a:pt x="167463" y="1081863"/>
                    <a:pt x="334926" y="1004777"/>
                    <a:pt x="478465" y="893135"/>
                  </a:cubicBezTo>
                  <a:cubicBezTo>
                    <a:pt x="622004" y="781493"/>
                    <a:pt x="772632" y="637954"/>
                    <a:pt x="861237" y="489098"/>
                  </a:cubicBezTo>
                  <a:cubicBezTo>
                    <a:pt x="949842" y="340242"/>
                    <a:pt x="985284" y="147084"/>
                    <a:pt x="1010093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0EC4C6E-EC02-6AD1-9F70-755E6A884ABF}"/>
                </a:ext>
              </a:extLst>
            </p:cNvPr>
            <p:cNvSpPr/>
            <p:nvPr/>
          </p:nvSpPr>
          <p:spPr>
            <a:xfrm>
              <a:off x="2687780" y="2605142"/>
              <a:ext cx="393995" cy="35852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896191-E269-AC42-7D51-1B254C68F773}"/>
              </a:ext>
            </a:extLst>
          </p:cNvPr>
          <p:cNvGrpSpPr/>
          <p:nvPr/>
        </p:nvGrpSpPr>
        <p:grpSpPr>
          <a:xfrm>
            <a:off x="1918816" y="2849029"/>
            <a:ext cx="1178547" cy="1371435"/>
            <a:chOff x="1903228" y="2605142"/>
            <a:chExt cx="1178547" cy="137143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914550-E4BC-5B74-3C1C-D0CC71AEC803}"/>
                </a:ext>
              </a:extLst>
            </p:cNvPr>
            <p:cNvSpPr/>
            <p:nvPr/>
          </p:nvSpPr>
          <p:spPr>
            <a:xfrm>
              <a:off x="1903228" y="2817628"/>
              <a:ext cx="1010093" cy="1158949"/>
            </a:xfrm>
            <a:custGeom>
              <a:avLst/>
              <a:gdLst>
                <a:gd name="connsiteX0" fmla="*/ 0 w 1010093"/>
                <a:gd name="connsiteY0" fmla="*/ 1158949 h 1158949"/>
                <a:gd name="connsiteX1" fmla="*/ 478465 w 1010093"/>
                <a:gd name="connsiteY1" fmla="*/ 893135 h 1158949"/>
                <a:gd name="connsiteX2" fmla="*/ 861237 w 1010093"/>
                <a:gd name="connsiteY2" fmla="*/ 489098 h 1158949"/>
                <a:gd name="connsiteX3" fmla="*/ 1010093 w 1010093"/>
                <a:gd name="connsiteY3" fmla="*/ 0 h 115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093" h="1158949">
                  <a:moveTo>
                    <a:pt x="0" y="1158949"/>
                  </a:moveTo>
                  <a:cubicBezTo>
                    <a:pt x="167463" y="1081863"/>
                    <a:pt x="334926" y="1004777"/>
                    <a:pt x="478465" y="893135"/>
                  </a:cubicBezTo>
                  <a:cubicBezTo>
                    <a:pt x="622004" y="781493"/>
                    <a:pt x="772632" y="637954"/>
                    <a:pt x="861237" y="489098"/>
                  </a:cubicBezTo>
                  <a:cubicBezTo>
                    <a:pt x="949842" y="340242"/>
                    <a:pt x="985284" y="147084"/>
                    <a:pt x="1010093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C8AD0BC-3883-44F1-9714-00C857E815E5}"/>
                </a:ext>
              </a:extLst>
            </p:cNvPr>
            <p:cNvSpPr/>
            <p:nvPr/>
          </p:nvSpPr>
          <p:spPr>
            <a:xfrm>
              <a:off x="2687780" y="2605142"/>
              <a:ext cx="393995" cy="35852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92BD4F-73CD-A81C-52C2-534136148DE3}"/>
              </a:ext>
            </a:extLst>
          </p:cNvPr>
          <p:cNvGrpSpPr/>
          <p:nvPr/>
        </p:nvGrpSpPr>
        <p:grpSpPr>
          <a:xfrm rot="1467273">
            <a:off x="2200725" y="4552101"/>
            <a:ext cx="1584679" cy="1785109"/>
            <a:chOff x="7609232" y="3418890"/>
            <a:chExt cx="1584679" cy="17851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8962DE1-7C2F-9070-DF4F-62BE8BE6B450}"/>
                </a:ext>
              </a:extLst>
            </p:cNvPr>
            <p:cNvGrpSpPr/>
            <p:nvPr/>
          </p:nvGrpSpPr>
          <p:grpSpPr>
            <a:xfrm rot="2898100">
              <a:off x="7918920" y="3929008"/>
              <a:ext cx="1178547" cy="1371435"/>
              <a:chOff x="1903228" y="2605142"/>
              <a:chExt cx="1178547" cy="137143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01DFD19-6B7E-21E5-AC9A-4C2FBF24ECE3}"/>
                  </a:ext>
                </a:extLst>
              </p:cNvPr>
              <p:cNvSpPr/>
              <p:nvPr/>
            </p:nvSpPr>
            <p:spPr>
              <a:xfrm>
                <a:off x="1903228" y="2817628"/>
                <a:ext cx="1010093" cy="1158949"/>
              </a:xfrm>
              <a:custGeom>
                <a:avLst/>
                <a:gdLst>
                  <a:gd name="connsiteX0" fmla="*/ 0 w 1010093"/>
                  <a:gd name="connsiteY0" fmla="*/ 1158949 h 1158949"/>
                  <a:gd name="connsiteX1" fmla="*/ 478465 w 1010093"/>
                  <a:gd name="connsiteY1" fmla="*/ 893135 h 1158949"/>
                  <a:gd name="connsiteX2" fmla="*/ 861237 w 1010093"/>
                  <a:gd name="connsiteY2" fmla="*/ 489098 h 1158949"/>
                  <a:gd name="connsiteX3" fmla="*/ 1010093 w 1010093"/>
                  <a:gd name="connsiteY3" fmla="*/ 0 h 115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93" h="1158949">
                    <a:moveTo>
                      <a:pt x="0" y="1158949"/>
                    </a:moveTo>
                    <a:cubicBezTo>
                      <a:pt x="167463" y="1081863"/>
                      <a:pt x="334926" y="1004777"/>
                      <a:pt x="478465" y="893135"/>
                    </a:cubicBezTo>
                    <a:cubicBezTo>
                      <a:pt x="622004" y="781493"/>
                      <a:pt x="772632" y="637954"/>
                      <a:pt x="861237" y="489098"/>
                    </a:cubicBezTo>
                    <a:cubicBezTo>
                      <a:pt x="949842" y="340242"/>
                      <a:pt x="985284" y="147084"/>
                      <a:pt x="1010093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1FB5BDEA-8FB3-C7C6-9B44-00C2BC547810}"/>
                  </a:ext>
                </a:extLst>
              </p:cNvPr>
              <p:cNvSpPr/>
              <p:nvPr/>
            </p:nvSpPr>
            <p:spPr>
              <a:xfrm>
                <a:off x="2687780" y="2605142"/>
                <a:ext cx="393995" cy="358528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392C463-D041-ADF5-8227-4A3C03E2F370}"/>
                </a:ext>
              </a:extLst>
            </p:cNvPr>
            <p:cNvGrpSpPr/>
            <p:nvPr/>
          </p:nvGrpSpPr>
          <p:grpSpPr>
            <a:xfrm rot="13786837">
              <a:off x="7705676" y="3322446"/>
              <a:ext cx="1178547" cy="1371435"/>
              <a:chOff x="1903228" y="2605142"/>
              <a:chExt cx="1178547" cy="1371435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5458A6-10E1-7CCC-AFE6-67EBC0F9FEBE}"/>
                  </a:ext>
                </a:extLst>
              </p:cNvPr>
              <p:cNvSpPr/>
              <p:nvPr/>
            </p:nvSpPr>
            <p:spPr>
              <a:xfrm>
                <a:off x="1903228" y="2817628"/>
                <a:ext cx="1010093" cy="1158949"/>
              </a:xfrm>
              <a:custGeom>
                <a:avLst/>
                <a:gdLst>
                  <a:gd name="connsiteX0" fmla="*/ 0 w 1010093"/>
                  <a:gd name="connsiteY0" fmla="*/ 1158949 h 1158949"/>
                  <a:gd name="connsiteX1" fmla="*/ 478465 w 1010093"/>
                  <a:gd name="connsiteY1" fmla="*/ 893135 h 1158949"/>
                  <a:gd name="connsiteX2" fmla="*/ 861237 w 1010093"/>
                  <a:gd name="connsiteY2" fmla="*/ 489098 h 1158949"/>
                  <a:gd name="connsiteX3" fmla="*/ 1010093 w 1010093"/>
                  <a:gd name="connsiteY3" fmla="*/ 0 h 115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093" h="1158949">
                    <a:moveTo>
                      <a:pt x="0" y="1158949"/>
                    </a:moveTo>
                    <a:cubicBezTo>
                      <a:pt x="167463" y="1081863"/>
                      <a:pt x="334926" y="1004777"/>
                      <a:pt x="478465" y="893135"/>
                    </a:cubicBezTo>
                    <a:cubicBezTo>
                      <a:pt x="622004" y="781493"/>
                      <a:pt x="772632" y="637954"/>
                      <a:pt x="861237" y="489098"/>
                    </a:cubicBezTo>
                    <a:cubicBezTo>
                      <a:pt x="949842" y="340242"/>
                      <a:pt x="985284" y="147084"/>
                      <a:pt x="1010093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9C83F71B-8EA3-507C-455B-3A31E0F9FFA1}"/>
                  </a:ext>
                </a:extLst>
              </p:cNvPr>
              <p:cNvSpPr/>
              <p:nvPr/>
            </p:nvSpPr>
            <p:spPr>
              <a:xfrm>
                <a:off x="2687780" y="2605142"/>
                <a:ext cx="393995" cy="358528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pic>
        <p:nvPicPr>
          <p:cNvPr id="54" name="Graphic 53" descr="A smiling face">
            <a:extLst>
              <a:ext uri="{FF2B5EF4-FFF2-40B4-BE49-F238E27FC236}">
                <a16:creationId xmlns:a16="http://schemas.microsoft.com/office/drawing/2014/main" id="{4848345C-1B06-E1A0-9D87-7C3ED4493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632849" y="1832323"/>
            <a:ext cx="600610" cy="619376"/>
          </a:xfrm>
          <a:prstGeom prst="rect">
            <a:avLst/>
          </a:prstGeom>
        </p:spPr>
      </p:pic>
      <p:pic>
        <p:nvPicPr>
          <p:cNvPr id="56" name="Graphic 55" descr="A smiling face">
            <a:extLst>
              <a:ext uri="{FF2B5EF4-FFF2-40B4-BE49-F238E27FC236}">
                <a16:creationId xmlns:a16="http://schemas.microsoft.com/office/drawing/2014/main" id="{4540405E-25E8-6777-9EE0-1AA5D83680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271" y="4149256"/>
            <a:ext cx="600610" cy="619376"/>
          </a:xfrm>
          <a:prstGeom prst="rect">
            <a:avLst/>
          </a:prstGeom>
        </p:spPr>
      </p:pic>
      <p:pic>
        <p:nvPicPr>
          <p:cNvPr id="58" name="Graphic 57" descr="Arrow Right outline">
            <a:extLst>
              <a:ext uri="{FF2B5EF4-FFF2-40B4-BE49-F238E27FC236}">
                <a16:creationId xmlns:a16="http://schemas.microsoft.com/office/drawing/2014/main" id="{C0A9C8F2-11BD-F96B-E963-956B3F4C08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399386">
            <a:off x="2204788" y="3822532"/>
            <a:ext cx="995713" cy="746235"/>
          </a:xfrm>
          <a:prstGeom prst="rect">
            <a:avLst/>
          </a:prstGeom>
        </p:spPr>
      </p:pic>
      <p:pic>
        <p:nvPicPr>
          <p:cNvPr id="59" name="Graphic 58" descr="Elderly woman with bun hair">
            <a:extLst>
              <a:ext uri="{FF2B5EF4-FFF2-40B4-BE49-F238E27FC236}">
                <a16:creationId xmlns:a16="http://schemas.microsoft.com/office/drawing/2014/main" id="{6B5F175D-A150-C27F-BFB9-37124A004C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7912" y="2955945"/>
            <a:ext cx="1186628" cy="1308334"/>
          </a:xfrm>
          <a:prstGeom prst="rect">
            <a:avLst/>
          </a:prstGeom>
        </p:spPr>
      </p:pic>
      <p:pic>
        <p:nvPicPr>
          <p:cNvPr id="60" name="Graphic 59" descr="Arrow Right outline">
            <a:extLst>
              <a:ext uri="{FF2B5EF4-FFF2-40B4-BE49-F238E27FC236}">
                <a16:creationId xmlns:a16="http://schemas.microsoft.com/office/drawing/2014/main" id="{2BF9F4BC-C418-CE4C-C6E8-E95013B6A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14678" y="3251123"/>
            <a:ext cx="746235" cy="746235"/>
          </a:xfrm>
          <a:prstGeom prst="rect">
            <a:avLst/>
          </a:prstGeom>
        </p:spPr>
      </p:pic>
      <p:pic>
        <p:nvPicPr>
          <p:cNvPr id="61" name="Graphic 60" descr="Arrow Right outline">
            <a:extLst>
              <a:ext uri="{FF2B5EF4-FFF2-40B4-BE49-F238E27FC236}">
                <a16:creationId xmlns:a16="http://schemas.microsoft.com/office/drawing/2014/main" id="{D1CE4E5B-CF7C-4BF5-486C-F5DC7FB119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7492" y="3254937"/>
            <a:ext cx="746235" cy="746235"/>
          </a:xfrm>
          <a:prstGeom prst="rect">
            <a:avLst/>
          </a:prstGeom>
        </p:spPr>
      </p:pic>
      <p:pic>
        <p:nvPicPr>
          <p:cNvPr id="62" name="Graphic 61" descr="Man with flat top">
            <a:extLst>
              <a:ext uri="{FF2B5EF4-FFF2-40B4-BE49-F238E27FC236}">
                <a16:creationId xmlns:a16="http://schemas.microsoft.com/office/drawing/2014/main" id="{6553D236-335E-7CBF-BC47-5CE2600ED9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49754" y="3049082"/>
            <a:ext cx="835153" cy="1146567"/>
          </a:xfrm>
          <a:prstGeom prst="rect">
            <a:avLst/>
          </a:prstGeom>
        </p:spPr>
      </p:pic>
      <p:pic>
        <p:nvPicPr>
          <p:cNvPr id="63" name="Graphic 62" descr="Arrow Right outline">
            <a:extLst>
              <a:ext uri="{FF2B5EF4-FFF2-40B4-BE49-F238E27FC236}">
                <a16:creationId xmlns:a16="http://schemas.microsoft.com/office/drawing/2014/main" id="{FB16BA72-C22C-EC80-F0D0-8FACA2F3E9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29882" y="3267871"/>
            <a:ext cx="746235" cy="7462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5DAB091-8D44-821B-74EF-AA7770F31EF0}"/>
              </a:ext>
            </a:extLst>
          </p:cNvPr>
          <p:cNvSpPr txBox="1"/>
          <p:nvPr/>
        </p:nvSpPr>
        <p:spPr>
          <a:xfrm>
            <a:off x="3213783" y="4099212"/>
            <a:ext cx="2178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structural</a:t>
            </a:r>
          </a:p>
          <a:p>
            <a:pPr algn="ctr"/>
            <a:r>
              <a:rPr lang="en-GB" sz="2800" dirty="0"/>
              <a:t>engineer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305512-934D-F06E-12FE-525F626D7413}"/>
              </a:ext>
            </a:extLst>
          </p:cNvPr>
          <p:cNvSpPr txBox="1"/>
          <p:nvPr/>
        </p:nvSpPr>
        <p:spPr>
          <a:xfrm>
            <a:off x="5304103" y="4081125"/>
            <a:ext cx="1581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hvac</a:t>
            </a:r>
            <a:endParaRPr lang="en-GB" sz="2800" dirty="0"/>
          </a:p>
          <a:p>
            <a:pPr algn="ctr"/>
            <a:r>
              <a:rPr lang="en-GB" sz="2800" dirty="0"/>
              <a:t>engineer</a:t>
            </a:r>
          </a:p>
        </p:txBody>
      </p:sp>
      <p:pic>
        <p:nvPicPr>
          <p:cNvPr id="94" name="Graphic 93" descr="A smiling face">
            <a:extLst>
              <a:ext uri="{FF2B5EF4-FFF2-40B4-BE49-F238E27FC236}">
                <a16:creationId xmlns:a16="http://schemas.microsoft.com/office/drawing/2014/main" id="{381092E3-C29D-A3FC-EBF8-FDD808B08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1518" y="3501916"/>
            <a:ext cx="600610" cy="619376"/>
          </a:xfrm>
          <a:prstGeom prst="rect">
            <a:avLst/>
          </a:prstGeom>
        </p:spPr>
      </p:pic>
      <p:pic>
        <p:nvPicPr>
          <p:cNvPr id="95" name="Graphic 94" descr="A smiling face">
            <a:extLst>
              <a:ext uri="{FF2B5EF4-FFF2-40B4-BE49-F238E27FC236}">
                <a16:creationId xmlns:a16="http://schemas.microsoft.com/office/drawing/2014/main" id="{EA0BA0BB-921F-AC90-F4A9-AC441DC609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3925" y="3432566"/>
            <a:ext cx="600610" cy="619376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E9E11E9-93B3-A138-271F-703B6D178174}"/>
              </a:ext>
            </a:extLst>
          </p:cNvPr>
          <p:cNvGrpSpPr/>
          <p:nvPr/>
        </p:nvGrpSpPr>
        <p:grpSpPr>
          <a:xfrm>
            <a:off x="9010259" y="2542800"/>
            <a:ext cx="1767147" cy="1990351"/>
            <a:chOff x="8955282" y="2953024"/>
            <a:chExt cx="1066700" cy="120143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90BAAD9-F671-CEC4-0CBF-452E2F9A7B38}"/>
                </a:ext>
              </a:extLst>
            </p:cNvPr>
            <p:cNvSpPr/>
            <p:nvPr/>
          </p:nvSpPr>
          <p:spPr>
            <a:xfrm rot="10800000" flipV="1">
              <a:off x="8955282" y="2953024"/>
              <a:ext cx="1066700" cy="1201432"/>
            </a:xfrm>
            <a:custGeom>
              <a:avLst/>
              <a:gdLst>
                <a:gd name="connsiteX0" fmla="*/ 1058595 w 1066700"/>
                <a:gd name="connsiteY0" fmla="*/ 230023 h 1201432"/>
                <a:gd name="connsiteX1" fmla="*/ 979157 w 1066700"/>
                <a:gd name="connsiteY1" fmla="*/ 212570 h 1201432"/>
                <a:gd name="connsiteX2" fmla="*/ 932626 w 1066700"/>
                <a:gd name="connsiteY2" fmla="*/ 164410 h 1201432"/>
                <a:gd name="connsiteX3" fmla="*/ 821407 w 1066700"/>
                <a:gd name="connsiteY3" fmla="*/ 50620 h 1201432"/>
                <a:gd name="connsiteX4" fmla="*/ 493760 w 1066700"/>
                <a:gd name="connsiteY4" fmla="*/ 14843 h 1201432"/>
                <a:gd name="connsiteX5" fmla="*/ 344899 w 1066700"/>
                <a:gd name="connsiteY5" fmla="*/ 92103 h 1201432"/>
                <a:gd name="connsiteX6" fmla="*/ 341648 w 1066700"/>
                <a:gd name="connsiteY6" fmla="*/ 93241 h 1201432"/>
                <a:gd name="connsiteX7" fmla="*/ 338447 w 1066700"/>
                <a:gd name="connsiteY7" fmla="*/ 93576 h 1201432"/>
                <a:gd name="connsiteX8" fmla="*/ 215227 w 1066700"/>
                <a:gd name="connsiteY8" fmla="*/ 110008 h 1201432"/>
                <a:gd name="connsiteX9" fmla="*/ 98526 w 1066700"/>
                <a:gd name="connsiteY9" fmla="*/ 186297 h 1201432"/>
                <a:gd name="connsiteX10" fmla="*/ 430 w 1066700"/>
                <a:gd name="connsiteY10" fmla="*/ 476646 h 1201432"/>
                <a:gd name="connsiteX11" fmla="*/ 2730 w 1066700"/>
                <a:gd name="connsiteY11" fmla="*/ 667480 h 1201432"/>
                <a:gd name="connsiteX12" fmla="*/ 18719 w 1066700"/>
                <a:gd name="connsiteY12" fmla="*/ 674119 h 1201432"/>
                <a:gd name="connsiteX13" fmla="*/ 25920 w 1066700"/>
                <a:gd name="connsiteY13" fmla="*/ 667159 h 1201432"/>
                <a:gd name="connsiteX14" fmla="*/ 26737 w 1066700"/>
                <a:gd name="connsiteY14" fmla="*/ 667730 h 1201432"/>
                <a:gd name="connsiteX15" fmla="*/ 50011 w 1066700"/>
                <a:gd name="connsiteY15" fmla="*/ 759851 h 1201432"/>
                <a:gd name="connsiteX16" fmla="*/ 58030 w 1066700"/>
                <a:gd name="connsiteY16" fmla="*/ 758581 h 1201432"/>
                <a:gd name="connsiteX17" fmla="*/ 75218 w 1066700"/>
                <a:gd name="connsiteY17" fmla="*/ 815709 h 1201432"/>
                <a:gd name="connsiteX18" fmla="*/ 84855 w 1066700"/>
                <a:gd name="connsiteY18" fmla="*/ 879259 h 1201432"/>
                <a:gd name="connsiteX19" fmla="*/ 140272 w 1066700"/>
                <a:gd name="connsiteY19" fmla="*/ 955163 h 1201432"/>
                <a:gd name="connsiteX20" fmla="*/ 211126 w 1066700"/>
                <a:gd name="connsiteY20" fmla="*/ 1001400 h 1201432"/>
                <a:gd name="connsiteX21" fmla="*/ 288199 w 1066700"/>
                <a:gd name="connsiteY21" fmla="*/ 1026385 h 1201432"/>
                <a:gd name="connsiteX22" fmla="*/ 291033 w 1066700"/>
                <a:gd name="connsiteY22" fmla="*/ 1029098 h 1201432"/>
                <a:gd name="connsiteX23" fmla="*/ 315390 w 1066700"/>
                <a:gd name="connsiteY23" fmla="*/ 1050414 h 1201432"/>
                <a:gd name="connsiteX24" fmla="*/ 346516 w 1066700"/>
                <a:gd name="connsiteY24" fmla="*/ 1069844 h 1201432"/>
                <a:gd name="connsiteX25" fmla="*/ 359937 w 1066700"/>
                <a:gd name="connsiteY25" fmla="*/ 1052371 h 1201432"/>
                <a:gd name="connsiteX26" fmla="*/ 336680 w 1066700"/>
                <a:gd name="connsiteY26" fmla="*/ 1029400 h 1201432"/>
                <a:gd name="connsiteX27" fmla="*/ 312289 w 1066700"/>
                <a:gd name="connsiteY27" fmla="*/ 1007744 h 1201432"/>
                <a:gd name="connsiteX28" fmla="*/ 225063 w 1066700"/>
                <a:gd name="connsiteY28" fmla="*/ 902204 h 1201432"/>
                <a:gd name="connsiteX29" fmla="*/ 209892 w 1066700"/>
                <a:gd name="connsiteY29" fmla="*/ 860920 h 1201432"/>
                <a:gd name="connsiteX30" fmla="*/ 209076 w 1066700"/>
                <a:gd name="connsiteY30" fmla="*/ 859015 h 1201432"/>
                <a:gd name="connsiteX31" fmla="*/ 210759 w 1066700"/>
                <a:gd name="connsiteY31" fmla="*/ 856269 h 1201432"/>
                <a:gd name="connsiteX32" fmla="*/ 199089 w 1066700"/>
                <a:gd name="connsiteY32" fmla="*/ 844556 h 1201432"/>
                <a:gd name="connsiteX33" fmla="*/ 145506 w 1066700"/>
                <a:gd name="connsiteY33" fmla="*/ 854095 h 1201432"/>
                <a:gd name="connsiteX34" fmla="*/ 98692 w 1066700"/>
                <a:gd name="connsiteY34" fmla="*/ 809866 h 1201432"/>
                <a:gd name="connsiteX35" fmla="*/ 119498 w 1066700"/>
                <a:gd name="connsiteY35" fmla="*/ 691490 h 1201432"/>
                <a:gd name="connsiteX36" fmla="*/ 207341 w 1066700"/>
                <a:gd name="connsiteY36" fmla="*/ 716206 h 1201432"/>
                <a:gd name="connsiteX37" fmla="*/ 213810 w 1066700"/>
                <a:gd name="connsiteY37" fmla="*/ 716539 h 1201432"/>
                <a:gd name="connsiteX38" fmla="*/ 215544 w 1066700"/>
                <a:gd name="connsiteY38" fmla="*/ 716411 h 1201432"/>
                <a:gd name="connsiteX39" fmla="*/ 250421 w 1066700"/>
                <a:gd name="connsiteY39" fmla="*/ 775445 h 1201432"/>
                <a:gd name="connsiteX40" fmla="*/ 269193 w 1066700"/>
                <a:gd name="connsiteY40" fmla="*/ 772904 h 1201432"/>
                <a:gd name="connsiteX41" fmla="*/ 266559 w 1066700"/>
                <a:gd name="connsiteY41" fmla="*/ 666941 h 1201432"/>
                <a:gd name="connsiteX42" fmla="*/ 260790 w 1066700"/>
                <a:gd name="connsiteY42" fmla="*/ 617196 h 1201432"/>
                <a:gd name="connsiteX43" fmla="*/ 249187 w 1066700"/>
                <a:gd name="connsiteY43" fmla="*/ 580965 h 1201432"/>
                <a:gd name="connsiteX44" fmla="*/ 317524 w 1066700"/>
                <a:gd name="connsiteY44" fmla="*/ 414145 h 1201432"/>
                <a:gd name="connsiteX45" fmla="*/ 410402 w 1066700"/>
                <a:gd name="connsiteY45" fmla="*/ 345537 h 1201432"/>
                <a:gd name="connsiteX46" fmla="*/ 515433 w 1066700"/>
                <a:gd name="connsiteY46" fmla="*/ 325456 h 1201432"/>
                <a:gd name="connsiteX47" fmla="*/ 609130 w 1066700"/>
                <a:gd name="connsiteY47" fmla="*/ 295218 h 1201432"/>
                <a:gd name="connsiteX48" fmla="*/ 657573 w 1066700"/>
                <a:gd name="connsiteY48" fmla="*/ 381430 h 1201432"/>
                <a:gd name="connsiteX49" fmla="*/ 871958 w 1066700"/>
                <a:gd name="connsiteY49" fmla="*/ 477533 h 1201432"/>
                <a:gd name="connsiteX50" fmla="*/ 842030 w 1066700"/>
                <a:gd name="connsiteY50" fmla="*/ 450106 h 1201432"/>
                <a:gd name="connsiteX51" fmla="*/ 906315 w 1066700"/>
                <a:gd name="connsiteY51" fmla="*/ 464464 h 1201432"/>
                <a:gd name="connsiteX52" fmla="*/ 921385 w 1066700"/>
                <a:gd name="connsiteY52" fmla="*/ 581584 h 1201432"/>
                <a:gd name="connsiteX53" fmla="*/ 926139 w 1066700"/>
                <a:gd name="connsiteY53" fmla="*/ 707687 h 1201432"/>
                <a:gd name="connsiteX54" fmla="*/ 923807 w 1066700"/>
                <a:gd name="connsiteY54" fmla="*/ 768485 h 1201432"/>
                <a:gd name="connsiteX55" fmla="*/ 918387 w 1066700"/>
                <a:gd name="connsiteY55" fmla="*/ 822201 h 1201432"/>
                <a:gd name="connsiteX56" fmla="*/ 913735 w 1066700"/>
                <a:gd name="connsiteY56" fmla="*/ 841445 h 1201432"/>
                <a:gd name="connsiteX57" fmla="*/ 932792 w 1066700"/>
                <a:gd name="connsiteY57" fmla="*/ 906624 h 1201432"/>
                <a:gd name="connsiteX58" fmla="*/ 927341 w 1066700"/>
                <a:gd name="connsiteY58" fmla="*/ 975177 h 1201432"/>
                <a:gd name="connsiteX59" fmla="*/ 855169 w 1066700"/>
                <a:gd name="connsiteY59" fmla="*/ 1087247 h 1201432"/>
                <a:gd name="connsiteX60" fmla="*/ 586138 w 1066700"/>
                <a:gd name="connsiteY60" fmla="*/ 1154267 h 1201432"/>
                <a:gd name="connsiteX61" fmla="*/ 441845 w 1066700"/>
                <a:gd name="connsiteY61" fmla="*/ 1096985 h 1201432"/>
                <a:gd name="connsiteX62" fmla="*/ 439644 w 1066700"/>
                <a:gd name="connsiteY62" fmla="*/ 1098691 h 1201432"/>
                <a:gd name="connsiteX63" fmla="*/ 716278 w 1066700"/>
                <a:gd name="connsiteY63" fmla="*/ 1196418 h 1201432"/>
                <a:gd name="connsiteX64" fmla="*/ 980653 w 1066700"/>
                <a:gd name="connsiteY64" fmla="*/ 950583 h 1201432"/>
                <a:gd name="connsiteX65" fmla="*/ 980819 w 1066700"/>
                <a:gd name="connsiteY65" fmla="*/ 909703 h 1201432"/>
                <a:gd name="connsiteX66" fmla="*/ 960752 w 1066700"/>
                <a:gd name="connsiteY66" fmla="*/ 836858 h 1201432"/>
                <a:gd name="connsiteX67" fmla="*/ 965551 w 1066700"/>
                <a:gd name="connsiteY67" fmla="*/ 773155 h 1201432"/>
                <a:gd name="connsiteX68" fmla="*/ 966849 w 1066700"/>
                <a:gd name="connsiteY68" fmla="*/ 707687 h 1201432"/>
                <a:gd name="connsiteX69" fmla="*/ 961001 w 1066700"/>
                <a:gd name="connsiteY69" fmla="*/ 601196 h 1201432"/>
                <a:gd name="connsiteX70" fmla="*/ 984474 w 1066700"/>
                <a:gd name="connsiteY70" fmla="*/ 335747 h 1201432"/>
                <a:gd name="connsiteX71" fmla="*/ 985606 w 1066700"/>
                <a:gd name="connsiteY71" fmla="*/ 333840 h 1201432"/>
                <a:gd name="connsiteX72" fmla="*/ 1035588 w 1066700"/>
                <a:gd name="connsiteY72" fmla="*/ 267707 h 1201432"/>
                <a:gd name="connsiteX73" fmla="*/ 1062711 w 1066700"/>
                <a:gd name="connsiteY73" fmla="*/ 245569 h 1201432"/>
                <a:gd name="connsiteX74" fmla="*/ 1058595 w 1066700"/>
                <a:gd name="connsiteY74" fmla="*/ 230023 h 120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66700" h="1201432">
                  <a:moveTo>
                    <a:pt x="1058595" y="230023"/>
                  </a:moveTo>
                  <a:cubicBezTo>
                    <a:pt x="1031070" y="226944"/>
                    <a:pt x="1003813" y="227329"/>
                    <a:pt x="979157" y="212570"/>
                  </a:cubicBezTo>
                  <a:cubicBezTo>
                    <a:pt x="959729" y="200940"/>
                    <a:pt x="945631" y="182566"/>
                    <a:pt x="932626" y="164410"/>
                  </a:cubicBezTo>
                  <a:cubicBezTo>
                    <a:pt x="901017" y="120249"/>
                    <a:pt x="869287" y="78147"/>
                    <a:pt x="821407" y="50620"/>
                  </a:cubicBezTo>
                  <a:cubicBezTo>
                    <a:pt x="725513" y="-4468"/>
                    <a:pt x="599423" y="-11613"/>
                    <a:pt x="493760" y="14843"/>
                  </a:cubicBezTo>
                  <a:cubicBezTo>
                    <a:pt x="441194" y="27996"/>
                    <a:pt x="382393" y="50737"/>
                    <a:pt x="344899" y="92103"/>
                  </a:cubicBezTo>
                  <a:cubicBezTo>
                    <a:pt x="343682" y="92705"/>
                    <a:pt x="342598" y="93107"/>
                    <a:pt x="341648" y="93241"/>
                  </a:cubicBezTo>
                  <a:cubicBezTo>
                    <a:pt x="340865" y="93358"/>
                    <a:pt x="339797" y="93458"/>
                    <a:pt x="338447" y="93576"/>
                  </a:cubicBezTo>
                  <a:cubicBezTo>
                    <a:pt x="298302" y="83284"/>
                    <a:pt x="252488" y="94981"/>
                    <a:pt x="215227" y="110008"/>
                  </a:cubicBezTo>
                  <a:cubicBezTo>
                    <a:pt x="172031" y="127445"/>
                    <a:pt x="131436" y="153081"/>
                    <a:pt x="98526" y="186297"/>
                  </a:cubicBezTo>
                  <a:cubicBezTo>
                    <a:pt x="23937" y="261583"/>
                    <a:pt x="3197" y="374603"/>
                    <a:pt x="430" y="476646"/>
                  </a:cubicBezTo>
                  <a:cubicBezTo>
                    <a:pt x="-1304" y="540268"/>
                    <a:pt x="2747" y="603873"/>
                    <a:pt x="2730" y="667480"/>
                  </a:cubicBezTo>
                  <a:cubicBezTo>
                    <a:pt x="2730" y="675678"/>
                    <a:pt x="12933" y="679796"/>
                    <a:pt x="18719" y="674119"/>
                  </a:cubicBezTo>
                  <a:cubicBezTo>
                    <a:pt x="21102" y="671778"/>
                    <a:pt x="23503" y="669469"/>
                    <a:pt x="25920" y="667159"/>
                  </a:cubicBezTo>
                  <a:cubicBezTo>
                    <a:pt x="26337" y="666762"/>
                    <a:pt x="26887" y="667127"/>
                    <a:pt x="26737" y="667730"/>
                  </a:cubicBezTo>
                  <a:cubicBezTo>
                    <a:pt x="18319" y="702671"/>
                    <a:pt x="16601" y="738997"/>
                    <a:pt x="50011" y="759851"/>
                  </a:cubicBezTo>
                  <a:cubicBezTo>
                    <a:pt x="52962" y="761692"/>
                    <a:pt x="56079" y="760685"/>
                    <a:pt x="58030" y="758581"/>
                  </a:cubicBezTo>
                  <a:cubicBezTo>
                    <a:pt x="59314" y="778023"/>
                    <a:pt x="65516" y="797838"/>
                    <a:pt x="75218" y="815709"/>
                  </a:cubicBezTo>
                  <a:cubicBezTo>
                    <a:pt x="71068" y="836454"/>
                    <a:pt x="76736" y="859451"/>
                    <a:pt x="84855" y="879259"/>
                  </a:cubicBezTo>
                  <a:cubicBezTo>
                    <a:pt x="94974" y="903962"/>
                    <a:pt x="120249" y="937562"/>
                    <a:pt x="140272" y="955163"/>
                  </a:cubicBezTo>
                  <a:cubicBezTo>
                    <a:pt x="161527" y="973856"/>
                    <a:pt x="185601" y="989270"/>
                    <a:pt x="211126" y="1001400"/>
                  </a:cubicBezTo>
                  <a:cubicBezTo>
                    <a:pt x="235167" y="1012831"/>
                    <a:pt x="261541" y="1023492"/>
                    <a:pt x="288199" y="1026385"/>
                  </a:cubicBezTo>
                  <a:cubicBezTo>
                    <a:pt x="289149" y="1027290"/>
                    <a:pt x="290083" y="1028207"/>
                    <a:pt x="291033" y="1029098"/>
                  </a:cubicBezTo>
                  <a:cubicBezTo>
                    <a:pt x="298885" y="1036495"/>
                    <a:pt x="306888" y="1043807"/>
                    <a:pt x="315390" y="1050414"/>
                  </a:cubicBezTo>
                  <a:cubicBezTo>
                    <a:pt x="325327" y="1058131"/>
                    <a:pt x="336047" y="1063147"/>
                    <a:pt x="346516" y="1069844"/>
                  </a:cubicBezTo>
                  <a:cubicBezTo>
                    <a:pt x="356953" y="1076522"/>
                    <a:pt x="369607" y="1060658"/>
                    <a:pt x="359937" y="1052371"/>
                  </a:cubicBezTo>
                  <a:cubicBezTo>
                    <a:pt x="351684" y="1045315"/>
                    <a:pt x="344833" y="1036674"/>
                    <a:pt x="336680" y="1029400"/>
                  </a:cubicBezTo>
                  <a:cubicBezTo>
                    <a:pt x="328561" y="1022171"/>
                    <a:pt x="320258" y="1015159"/>
                    <a:pt x="312289" y="1007744"/>
                  </a:cubicBezTo>
                  <a:cubicBezTo>
                    <a:pt x="278896" y="976652"/>
                    <a:pt x="250471" y="940692"/>
                    <a:pt x="225063" y="902204"/>
                  </a:cubicBezTo>
                  <a:cubicBezTo>
                    <a:pt x="216894" y="889824"/>
                    <a:pt x="213543" y="875314"/>
                    <a:pt x="209892" y="860920"/>
                  </a:cubicBezTo>
                  <a:cubicBezTo>
                    <a:pt x="209709" y="860188"/>
                    <a:pt x="209375" y="859617"/>
                    <a:pt x="209076" y="859015"/>
                  </a:cubicBezTo>
                  <a:cubicBezTo>
                    <a:pt x="209659" y="858129"/>
                    <a:pt x="210226" y="857206"/>
                    <a:pt x="210759" y="856269"/>
                  </a:cubicBezTo>
                  <a:cubicBezTo>
                    <a:pt x="215094" y="848623"/>
                    <a:pt x="206541" y="840643"/>
                    <a:pt x="199089" y="844556"/>
                  </a:cubicBezTo>
                  <a:cubicBezTo>
                    <a:pt x="180767" y="854197"/>
                    <a:pt x="166329" y="862709"/>
                    <a:pt x="145506" y="854095"/>
                  </a:cubicBezTo>
                  <a:cubicBezTo>
                    <a:pt x="125501" y="845813"/>
                    <a:pt x="109662" y="828090"/>
                    <a:pt x="98692" y="809866"/>
                  </a:cubicBezTo>
                  <a:cubicBezTo>
                    <a:pt x="75952" y="772083"/>
                    <a:pt x="68116" y="710099"/>
                    <a:pt x="119498" y="691490"/>
                  </a:cubicBezTo>
                  <a:cubicBezTo>
                    <a:pt x="150341" y="680329"/>
                    <a:pt x="186285" y="691791"/>
                    <a:pt x="207341" y="716206"/>
                  </a:cubicBezTo>
                  <a:cubicBezTo>
                    <a:pt x="209292" y="718464"/>
                    <a:pt x="211993" y="718098"/>
                    <a:pt x="213810" y="716539"/>
                  </a:cubicBezTo>
                  <a:cubicBezTo>
                    <a:pt x="214143" y="716257"/>
                    <a:pt x="215261" y="716141"/>
                    <a:pt x="215544" y="716411"/>
                  </a:cubicBezTo>
                  <a:cubicBezTo>
                    <a:pt x="232265" y="732537"/>
                    <a:pt x="244753" y="752769"/>
                    <a:pt x="250421" y="775445"/>
                  </a:cubicBezTo>
                  <a:cubicBezTo>
                    <a:pt x="253055" y="785971"/>
                    <a:pt x="269226" y="783713"/>
                    <a:pt x="269193" y="772904"/>
                  </a:cubicBezTo>
                  <a:cubicBezTo>
                    <a:pt x="269076" y="737592"/>
                    <a:pt x="269210" y="702151"/>
                    <a:pt x="266559" y="666941"/>
                  </a:cubicBezTo>
                  <a:cubicBezTo>
                    <a:pt x="265309" y="650340"/>
                    <a:pt x="263841" y="633579"/>
                    <a:pt x="260790" y="617196"/>
                  </a:cubicBezTo>
                  <a:cubicBezTo>
                    <a:pt x="259057" y="607856"/>
                    <a:pt x="255489" y="589231"/>
                    <a:pt x="249187" y="580965"/>
                  </a:cubicBezTo>
                  <a:cubicBezTo>
                    <a:pt x="266643" y="568046"/>
                    <a:pt x="311989" y="529408"/>
                    <a:pt x="317524" y="414145"/>
                  </a:cubicBezTo>
                  <a:cubicBezTo>
                    <a:pt x="321292" y="335781"/>
                    <a:pt x="350384" y="343027"/>
                    <a:pt x="410402" y="345537"/>
                  </a:cubicBezTo>
                  <a:cubicBezTo>
                    <a:pt x="470420" y="348047"/>
                    <a:pt x="492927" y="363107"/>
                    <a:pt x="515433" y="325456"/>
                  </a:cubicBezTo>
                  <a:cubicBezTo>
                    <a:pt x="532989" y="296105"/>
                    <a:pt x="565765" y="270770"/>
                    <a:pt x="609130" y="295218"/>
                  </a:cubicBezTo>
                  <a:cubicBezTo>
                    <a:pt x="636304" y="310546"/>
                    <a:pt x="647654" y="356229"/>
                    <a:pt x="657573" y="381430"/>
                  </a:cubicBezTo>
                  <a:cubicBezTo>
                    <a:pt x="735547" y="579258"/>
                    <a:pt x="903216" y="495991"/>
                    <a:pt x="871958" y="477533"/>
                  </a:cubicBezTo>
                  <a:cubicBezTo>
                    <a:pt x="829447" y="452432"/>
                    <a:pt x="842030" y="450106"/>
                    <a:pt x="842030" y="450106"/>
                  </a:cubicBezTo>
                  <a:cubicBezTo>
                    <a:pt x="842030" y="450106"/>
                    <a:pt x="864986" y="465569"/>
                    <a:pt x="906315" y="464464"/>
                  </a:cubicBezTo>
                  <a:cubicBezTo>
                    <a:pt x="916234" y="531985"/>
                    <a:pt x="920720" y="573569"/>
                    <a:pt x="921385" y="581584"/>
                  </a:cubicBezTo>
                  <a:cubicBezTo>
                    <a:pt x="924925" y="623469"/>
                    <a:pt x="926670" y="665620"/>
                    <a:pt x="926139" y="707687"/>
                  </a:cubicBezTo>
                  <a:cubicBezTo>
                    <a:pt x="925858" y="727970"/>
                    <a:pt x="925091" y="748221"/>
                    <a:pt x="923807" y="768485"/>
                  </a:cubicBezTo>
                  <a:cubicBezTo>
                    <a:pt x="922656" y="786305"/>
                    <a:pt x="919653" y="804330"/>
                    <a:pt x="918387" y="822201"/>
                  </a:cubicBezTo>
                  <a:cubicBezTo>
                    <a:pt x="913850" y="827121"/>
                    <a:pt x="911549" y="834017"/>
                    <a:pt x="913735" y="841445"/>
                  </a:cubicBezTo>
                  <a:cubicBezTo>
                    <a:pt x="920202" y="863466"/>
                    <a:pt x="930491" y="883326"/>
                    <a:pt x="932792" y="906624"/>
                  </a:cubicBezTo>
                  <a:cubicBezTo>
                    <a:pt x="935042" y="929582"/>
                    <a:pt x="933073" y="952854"/>
                    <a:pt x="927341" y="975177"/>
                  </a:cubicBezTo>
                  <a:cubicBezTo>
                    <a:pt x="916106" y="1018841"/>
                    <a:pt x="890581" y="1059401"/>
                    <a:pt x="855169" y="1087247"/>
                  </a:cubicBezTo>
                  <a:cubicBezTo>
                    <a:pt x="781394" y="1145280"/>
                    <a:pt x="678068" y="1167167"/>
                    <a:pt x="586138" y="1154267"/>
                  </a:cubicBezTo>
                  <a:cubicBezTo>
                    <a:pt x="532972" y="1146788"/>
                    <a:pt x="484041" y="1131425"/>
                    <a:pt x="441845" y="1096985"/>
                  </a:cubicBezTo>
                  <a:cubicBezTo>
                    <a:pt x="440695" y="1096029"/>
                    <a:pt x="438710" y="1097235"/>
                    <a:pt x="439644" y="1098691"/>
                  </a:cubicBezTo>
                  <a:cubicBezTo>
                    <a:pt x="498612" y="1190677"/>
                    <a:pt x="615381" y="1212948"/>
                    <a:pt x="716278" y="1196418"/>
                  </a:cubicBezTo>
                  <a:cubicBezTo>
                    <a:pt x="841180" y="1175936"/>
                    <a:pt x="965449" y="1088633"/>
                    <a:pt x="980653" y="950583"/>
                  </a:cubicBezTo>
                  <a:cubicBezTo>
                    <a:pt x="982155" y="937010"/>
                    <a:pt x="982059" y="923308"/>
                    <a:pt x="980819" y="909703"/>
                  </a:cubicBezTo>
                  <a:cubicBezTo>
                    <a:pt x="978620" y="885372"/>
                    <a:pt x="973438" y="858527"/>
                    <a:pt x="960752" y="836858"/>
                  </a:cubicBezTo>
                  <a:cubicBezTo>
                    <a:pt x="964503" y="816126"/>
                    <a:pt x="964548" y="794105"/>
                    <a:pt x="965551" y="773155"/>
                  </a:cubicBezTo>
                  <a:cubicBezTo>
                    <a:pt x="966599" y="751332"/>
                    <a:pt x="967015" y="729497"/>
                    <a:pt x="966849" y="707687"/>
                  </a:cubicBezTo>
                  <a:cubicBezTo>
                    <a:pt x="966587" y="672111"/>
                    <a:pt x="964682" y="636574"/>
                    <a:pt x="961001" y="601196"/>
                  </a:cubicBezTo>
                  <a:cubicBezTo>
                    <a:pt x="965698" y="597214"/>
                    <a:pt x="1006548" y="555831"/>
                    <a:pt x="984474" y="335747"/>
                  </a:cubicBezTo>
                  <a:cubicBezTo>
                    <a:pt x="984391" y="334894"/>
                    <a:pt x="984788" y="334090"/>
                    <a:pt x="985606" y="333840"/>
                  </a:cubicBezTo>
                  <a:cubicBezTo>
                    <a:pt x="995908" y="330661"/>
                    <a:pt x="1064014" y="307835"/>
                    <a:pt x="1035588" y="267707"/>
                  </a:cubicBezTo>
                  <a:cubicBezTo>
                    <a:pt x="1035588" y="267707"/>
                    <a:pt x="1054613" y="254605"/>
                    <a:pt x="1062711" y="245569"/>
                  </a:cubicBezTo>
                  <a:cubicBezTo>
                    <a:pt x="1069983" y="242189"/>
                    <a:pt x="1066532" y="230910"/>
                    <a:pt x="1058595" y="230023"/>
                  </a:cubicBezTo>
                  <a:close/>
                </a:path>
              </a:pathLst>
            </a:custGeom>
            <a:solidFill>
              <a:srgbClr val="000000"/>
            </a:solidFill>
            <a:ln w="63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7" name="Graphic 96" descr="A smiling face">
              <a:extLst>
                <a:ext uri="{FF2B5EF4-FFF2-40B4-BE49-F238E27FC236}">
                  <a16:creationId xmlns:a16="http://schemas.microsoft.com/office/drawing/2014/main" id="{4DE2F888-B0B0-7323-B2AF-D42462737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130618" y="3343419"/>
              <a:ext cx="600610" cy="619376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5428FB4-1214-3868-7FF4-CB58C5C4A1C4}"/>
              </a:ext>
            </a:extLst>
          </p:cNvPr>
          <p:cNvSpPr txBox="1"/>
          <p:nvPr/>
        </p:nvSpPr>
        <p:spPr>
          <a:xfrm>
            <a:off x="9132441" y="4576265"/>
            <a:ext cx="1581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fire dude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09CD1-7312-1A42-CB53-38549300E517}"/>
              </a:ext>
            </a:extLst>
          </p:cNvPr>
          <p:cNvGrpSpPr/>
          <p:nvPr/>
        </p:nvGrpSpPr>
        <p:grpSpPr>
          <a:xfrm>
            <a:off x="7304719" y="3672163"/>
            <a:ext cx="1344764" cy="2075932"/>
            <a:chOff x="6220885" y="3174146"/>
            <a:chExt cx="1344764" cy="20759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862DF62-8016-1302-0700-CB58AEC7BE66}"/>
                </a:ext>
              </a:extLst>
            </p:cNvPr>
            <p:cNvSpPr/>
            <p:nvPr/>
          </p:nvSpPr>
          <p:spPr>
            <a:xfrm>
              <a:off x="6267353" y="3951782"/>
              <a:ext cx="1298296" cy="12982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98CCBA8-517E-A519-7A9B-FE6E5F0C50D6}"/>
                </a:ext>
              </a:extLst>
            </p:cNvPr>
            <p:cNvGrpSpPr/>
            <p:nvPr/>
          </p:nvGrpSpPr>
          <p:grpSpPr>
            <a:xfrm flipH="1">
              <a:off x="6439293" y="4683122"/>
              <a:ext cx="424520" cy="419213"/>
              <a:chOff x="3547240" y="1583393"/>
              <a:chExt cx="762000" cy="752475"/>
            </a:xfrm>
          </p:grpSpPr>
          <p:pic>
            <p:nvPicPr>
              <p:cNvPr id="92" name="Graphic 91" descr="Female with tied hair">
                <a:extLst>
                  <a:ext uri="{FF2B5EF4-FFF2-40B4-BE49-F238E27FC236}">
                    <a16:creationId xmlns:a16="http://schemas.microsoft.com/office/drawing/2014/main" id="{B7041555-A9E5-29FA-7069-F9D08B286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547240" y="1583393"/>
                <a:ext cx="762000" cy="752475"/>
              </a:xfrm>
              <a:prstGeom prst="rect">
                <a:avLst/>
              </a:prstGeom>
            </p:spPr>
          </p:pic>
          <p:pic>
            <p:nvPicPr>
              <p:cNvPr id="93" name="Graphic 92" descr="A bored face">
                <a:extLst>
                  <a:ext uri="{FF2B5EF4-FFF2-40B4-BE49-F238E27FC236}">
                    <a16:creationId xmlns:a16="http://schemas.microsoft.com/office/drawing/2014/main" id="{D4831B92-BBC6-DE64-048D-B4F7D9CDF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928240" y="1890975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28C99B-9104-1119-A448-687FFD71FF6B}"/>
                </a:ext>
              </a:extLst>
            </p:cNvPr>
            <p:cNvGrpSpPr/>
            <p:nvPr/>
          </p:nvGrpSpPr>
          <p:grpSpPr>
            <a:xfrm>
              <a:off x="7045992" y="4166247"/>
              <a:ext cx="392680" cy="413906"/>
              <a:chOff x="5975496" y="1097244"/>
              <a:chExt cx="704850" cy="742950"/>
            </a:xfrm>
          </p:grpSpPr>
          <p:pic>
            <p:nvPicPr>
              <p:cNvPr id="90" name="Graphic 89" descr="Female with short hair">
                <a:extLst>
                  <a:ext uri="{FF2B5EF4-FFF2-40B4-BE49-F238E27FC236}">
                    <a16:creationId xmlns:a16="http://schemas.microsoft.com/office/drawing/2014/main" id="{22847884-B0AF-DEB6-2114-FE754DC70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975496" y="1097244"/>
                <a:ext cx="704850" cy="742950"/>
              </a:xfrm>
              <a:prstGeom prst="rect">
                <a:avLst/>
              </a:prstGeom>
            </p:spPr>
          </p:pic>
          <p:pic>
            <p:nvPicPr>
              <p:cNvPr id="91" name="Graphic 90" descr="A smiling face">
                <a:extLst>
                  <a:ext uri="{FF2B5EF4-FFF2-40B4-BE49-F238E27FC236}">
                    <a16:creationId xmlns:a16="http://schemas.microsoft.com/office/drawing/2014/main" id="{6B0814CB-F7D5-381D-B849-90D6D9A3C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6286167" y="1406155"/>
                <a:ext cx="304800" cy="314325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BA12C9F-8A1F-D048-576A-39266948691E}"/>
                </a:ext>
              </a:extLst>
            </p:cNvPr>
            <p:cNvGrpSpPr/>
            <p:nvPr/>
          </p:nvGrpSpPr>
          <p:grpSpPr>
            <a:xfrm>
              <a:off x="6379154" y="4187575"/>
              <a:ext cx="371454" cy="376761"/>
              <a:chOff x="4710247" y="1108638"/>
              <a:chExt cx="666750" cy="676275"/>
            </a:xfrm>
          </p:grpSpPr>
          <p:pic>
            <p:nvPicPr>
              <p:cNvPr id="87" name="Graphic 86" descr="Girl with short hair">
                <a:extLst>
                  <a:ext uri="{FF2B5EF4-FFF2-40B4-BE49-F238E27FC236}">
                    <a16:creationId xmlns:a16="http://schemas.microsoft.com/office/drawing/2014/main" id="{FBD7CBFB-2E95-6049-D249-D38A8B9C5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710247" y="1108638"/>
                <a:ext cx="666750" cy="676275"/>
              </a:xfrm>
              <a:prstGeom prst="rect">
                <a:avLst/>
              </a:prstGeom>
            </p:spPr>
          </p:pic>
          <p:pic>
            <p:nvPicPr>
              <p:cNvPr id="89" name="Graphic 88" descr="Smiling face with closed eyes">
                <a:extLst>
                  <a:ext uri="{FF2B5EF4-FFF2-40B4-BE49-F238E27FC236}">
                    <a16:creationId xmlns:a16="http://schemas.microsoft.com/office/drawing/2014/main" id="{66992683-49AB-001B-2368-D87AB3A83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4970856" y="1337278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4E63F-FFBB-A712-FDA7-64304B7E8951}"/>
                </a:ext>
              </a:extLst>
            </p:cNvPr>
            <p:cNvGrpSpPr/>
            <p:nvPr/>
          </p:nvGrpSpPr>
          <p:grpSpPr>
            <a:xfrm>
              <a:off x="6716326" y="4321681"/>
              <a:ext cx="355536" cy="456359"/>
              <a:chOff x="3997024" y="925047"/>
              <a:chExt cx="638175" cy="819150"/>
            </a:xfrm>
          </p:grpSpPr>
          <p:pic>
            <p:nvPicPr>
              <p:cNvPr id="80" name="Graphic 79" descr="A man with wavy hair">
                <a:extLst>
                  <a:ext uri="{FF2B5EF4-FFF2-40B4-BE49-F238E27FC236}">
                    <a16:creationId xmlns:a16="http://schemas.microsoft.com/office/drawing/2014/main" id="{D36F06CD-22E3-DECE-D143-BBEF783A9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3997024" y="925047"/>
                <a:ext cx="638175" cy="819150"/>
              </a:xfrm>
              <a:prstGeom prst="rect">
                <a:avLst/>
              </a:prstGeom>
            </p:spPr>
          </p:pic>
          <p:pic>
            <p:nvPicPr>
              <p:cNvPr id="86" name="Graphic 85" descr="A smiling woman">
                <a:extLst>
                  <a:ext uri="{FF2B5EF4-FFF2-40B4-BE49-F238E27FC236}">
                    <a16:creationId xmlns:a16="http://schemas.microsoft.com/office/drawing/2014/main" id="{6ADF30DD-328E-02AE-5771-035169C58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4230117" y="1269927"/>
                <a:ext cx="304800" cy="333375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A67D58C-220F-A8E5-AD75-DB011D366BD7}"/>
                </a:ext>
              </a:extLst>
            </p:cNvPr>
            <p:cNvGrpSpPr/>
            <p:nvPr/>
          </p:nvGrpSpPr>
          <p:grpSpPr>
            <a:xfrm>
              <a:off x="6996378" y="4676899"/>
              <a:ext cx="382067" cy="382067"/>
              <a:chOff x="4421166" y="1697133"/>
              <a:chExt cx="685800" cy="685800"/>
            </a:xfrm>
          </p:grpSpPr>
          <p:pic>
            <p:nvPicPr>
              <p:cNvPr id="75" name="Graphic 74" descr="Elderly man with sideburns">
                <a:extLst>
                  <a:ext uri="{FF2B5EF4-FFF2-40B4-BE49-F238E27FC236}">
                    <a16:creationId xmlns:a16="http://schemas.microsoft.com/office/drawing/2014/main" id="{96120BA2-1FA5-0FE8-6188-7F9891AC0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421166" y="1697133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77" name="Graphic 76" descr="A face with closed eyes">
                <a:extLst>
                  <a:ext uri="{FF2B5EF4-FFF2-40B4-BE49-F238E27FC236}">
                    <a16:creationId xmlns:a16="http://schemas.microsoft.com/office/drawing/2014/main" id="{A59A079D-6D86-9159-7F7E-DF3E774E5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4710247" y="1931523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8A95786-6A9C-C3E6-652B-914C81A8B767}"/>
                </a:ext>
              </a:extLst>
            </p:cNvPr>
            <p:cNvSpPr/>
            <p:nvPr/>
          </p:nvSpPr>
          <p:spPr>
            <a:xfrm>
              <a:off x="6220885" y="3174146"/>
              <a:ext cx="362794" cy="879694"/>
            </a:xfrm>
            <a:custGeom>
              <a:avLst/>
              <a:gdLst>
                <a:gd name="connsiteX0" fmla="*/ 162560 w 162560"/>
                <a:gd name="connsiteY0" fmla="*/ 843280 h 843280"/>
                <a:gd name="connsiteX1" fmla="*/ 0 w 162560"/>
                <a:gd name="connsiteY1" fmla="*/ 497840 h 843280"/>
                <a:gd name="connsiteX2" fmla="*/ 0 w 162560"/>
                <a:gd name="connsiteY2" fmla="*/ 497840 h 843280"/>
                <a:gd name="connsiteX3" fmla="*/ 40640 w 162560"/>
                <a:gd name="connsiteY3" fmla="*/ 0 h 843280"/>
                <a:gd name="connsiteX0" fmla="*/ 162560 w 162560"/>
                <a:gd name="connsiteY0" fmla="*/ 843280 h 843280"/>
                <a:gd name="connsiteX1" fmla="*/ 0 w 162560"/>
                <a:gd name="connsiteY1" fmla="*/ 497840 h 843280"/>
                <a:gd name="connsiteX2" fmla="*/ 0 w 162560"/>
                <a:gd name="connsiteY2" fmla="*/ 497840 h 843280"/>
                <a:gd name="connsiteX3" fmla="*/ 40640 w 162560"/>
                <a:gd name="connsiteY3" fmla="*/ 0 h 843280"/>
                <a:gd name="connsiteX0" fmla="*/ 292032 w 292032"/>
                <a:gd name="connsiteY0" fmla="*/ 843280 h 843280"/>
                <a:gd name="connsiteX1" fmla="*/ 129472 w 292032"/>
                <a:gd name="connsiteY1" fmla="*/ 497840 h 843280"/>
                <a:gd name="connsiteX2" fmla="*/ 0 w 292032"/>
                <a:gd name="connsiteY2" fmla="*/ 574714 h 843280"/>
                <a:gd name="connsiteX3" fmla="*/ 170112 w 292032"/>
                <a:gd name="connsiteY3" fmla="*/ 0 h 843280"/>
                <a:gd name="connsiteX0" fmla="*/ 293165 w 293165"/>
                <a:gd name="connsiteY0" fmla="*/ 843280 h 843280"/>
                <a:gd name="connsiteX1" fmla="*/ 102283 w 293165"/>
                <a:gd name="connsiteY1" fmla="*/ 712279 h 843280"/>
                <a:gd name="connsiteX2" fmla="*/ 1133 w 293165"/>
                <a:gd name="connsiteY2" fmla="*/ 574714 h 843280"/>
                <a:gd name="connsiteX3" fmla="*/ 171245 w 293165"/>
                <a:gd name="connsiteY3" fmla="*/ 0 h 843280"/>
                <a:gd name="connsiteX0" fmla="*/ 245958 w 245958"/>
                <a:gd name="connsiteY0" fmla="*/ 843280 h 843280"/>
                <a:gd name="connsiteX1" fmla="*/ 55076 w 245958"/>
                <a:gd name="connsiteY1" fmla="*/ 712279 h 843280"/>
                <a:gd name="connsiteX2" fmla="*/ 2478 w 245958"/>
                <a:gd name="connsiteY2" fmla="*/ 396689 h 843280"/>
                <a:gd name="connsiteX3" fmla="*/ 124038 w 245958"/>
                <a:gd name="connsiteY3" fmla="*/ 0 h 843280"/>
                <a:gd name="connsiteX0" fmla="*/ 245538 w 245538"/>
                <a:gd name="connsiteY0" fmla="*/ 843280 h 843280"/>
                <a:gd name="connsiteX1" fmla="*/ 58702 w 245538"/>
                <a:gd name="connsiteY1" fmla="*/ 724417 h 843280"/>
                <a:gd name="connsiteX2" fmla="*/ 2058 w 245538"/>
                <a:gd name="connsiteY2" fmla="*/ 396689 h 843280"/>
                <a:gd name="connsiteX3" fmla="*/ 123618 w 245538"/>
                <a:gd name="connsiteY3" fmla="*/ 0 h 843280"/>
                <a:gd name="connsiteX0" fmla="*/ 273034 w 273034"/>
                <a:gd name="connsiteY0" fmla="*/ 843280 h 843280"/>
                <a:gd name="connsiteX1" fmla="*/ 86198 w 273034"/>
                <a:gd name="connsiteY1" fmla="*/ 724417 h 843280"/>
                <a:gd name="connsiteX2" fmla="*/ 29554 w 273034"/>
                <a:gd name="connsiteY2" fmla="*/ 396689 h 843280"/>
                <a:gd name="connsiteX3" fmla="*/ 151114 w 273034"/>
                <a:gd name="connsiteY3" fmla="*/ 0 h 843280"/>
                <a:gd name="connsiteX0" fmla="*/ 273034 w 273034"/>
                <a:gd name="connsiteY0" fmla="*/ 843280 h 843280"/>
                <a:gd name="connsiteX1" fmla="*/ 86198 w 273034"/>
                <a:gd name="connsiteY1" fmla="*/ 724417 h 843280"/>
                <a:gd name="connsiteX2" fmla="*/ 29554 w 273034"/>
                <a:gd name="connsiteY2" fmla="*/ 396689 h 843280"/>
                <a:gd name="connsiteX3" fmla="*/ 151114 w 273034"/>
                <a:gd name="connsiteY3" fmla="*/ 0 h 843280"/>
                <a:gd name="connsiteX0" fmla="*/ 298017 w 298017"/>
                <a:gd name="connsiteY0" fmla="*/ 843280 h 843280"/>
                <a:gd name="connsiteX1" fmla="*/ 111181 w 298017"/>
                <a:gd name="connsiteY1" fmla="*/ 724417 h 843280"/>
                <a:gd name="connsiteX2" fmla="*/ 54537 w 298017"/>
                <a:gd name="connsiteY2" fmla="*/ 396689 h 843280"/>
                <a:gd name="connsiteX3" fmla="*/ 176097 w 298017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324254 w 324254"/>
                <a:gd name="connsiteY0" fmla="*/ 843280 h 843280"/>
                <a:gd name="connsiteX1" fmla="*/ 137418 w 324254"/>
                <a:gd name="connsiteY1" fmla="*/ 724417 h 843280"/>
                <a:gd name="connsiteX2" fmla="*/ 40314 w 324254"/>
                <a:gd name="connsiteY2" fmla="*/ 283400 h 843280"/>
                <a:gd name="connsiteX3" fmla="*/ 202334 w 324254"/>
                <a:gd name="connsiteY3" fmla="*/ 0 h 843280"/>
                <a:gd name="connsiteX0" fmla="*/ 298925 w 298925"/>
                <a:gd name="connsiteY0" fmla="*/ 879694 h 879694"/>
                <a:gd name="connsiteX1" fmla="*/ 112089 w 298925"/>
                <a:gd name="connsiteY1" fmla="*/ 760831 h 879694"/>
                <a:gd name="connsiteX2" fmla="*/ 14985 w 298925"/>
                <a:gd name="connsiteY2" fmla="*/ 319814 h 879694"/>
                <a:gd name="connsiteX3" fmla="*/ 221511 w 298925"/>
                <a:gd name="connsiteY3" fmla="*/ 0 h 879694"/>
                <a:gd name="connsiteX0" fmla="*/ 298925 w 298925"/>
                <a:gd name="connsiteY0" fmla="*/ 879694 h 879694"/>
                <a:gd name="connsiteX1" fmla="*/ 112089 w 298925"/>
                <a:gd name="connsiteY1" fmla="*/ 760831 h 879694"/>
                <a:gd name="connsiteX2" fmla="*/ 14985 w 298925"/>
                <a:gd name="connsiteY2" fmla="*/ 319814 h 879694"/>
                <a:gd name="connsiteX3" fmla="*/ 221511 w 298925"/>
                <a:gd name="connsiteY3" fmla="*/ 0 h 879694"/>
                <a:gd name="connsiteX0" fmla="*/ 344351 w 344351"/>
                <a:gd name="connsiteY0" fmla="*/ 879694 h 879694"/>
                <a:gd name="connsiteX1" fmla="*/ 76595 w 344351"/>
                <a:gd name="connsiteY1" fmla="*/ 752739 h 879694"/>
                <a:gd name="connsiteX2" fmla="*/ 60411 w 344351"/>
                <a:gd name="connsiteY2" fmla="*/ 319814 h 879694"/>
                <a:gd name="connsiteX3" fmla="*/ 266937 w 344351"/>
                <a:gd name="connsiteY3" fmla="*/ 0 h 879694"/>
                <a:gd name="connsiteX0" fmla="*/ 362794 w 362794"/>
                <a:gd name="connsiteY0" fmla="*/ 879694 h 879694"/>
                <a:gd name="connsiteX1" fmla="*/ 95038 w 362794"/>
                <a:gd name="connsiteY1" fmla="*/ 752739 h 879694"/>
                <a:gd name="connsiteX2" fmla="*/ 78854 w 362794"/>
                <a:gd name="connsiteY2" fmla="*/ 319814 h 879694"/>
                <a:gd name="connsiteX3" fmla="*/ 285380 w 362794"/>
                <a:gd name="connsiteY3" fmla="*/ 0 h 87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94" h="879694">
                  <a:moveTo>
                    <a:pt x="362794" y="879694"/>
                  </a:moveTo>
                  <a:cubicBezTo>
                    <a:pt x="300515" y="840073"/>
                    <a:pt x="327250" y="816637"/>
                    <a:pt x="95038" y="752739"/>
                  </a:cubicBezTo>
                  <a:cubicBezTo>
                    <a:pt x="-47922" y="670470"/>
                    <a:pt x="-9514" y="465500"/>
                    <a:pt x="78854" y="319814"/>
                  </a:cubicBezTo>
                  <a:cubicBezTo>
                    <a:pt x="167222" y="174128"/>
                    <a:pt x="226112" y="155878"/>
                    <a:pt x="285380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B48BBB-F398-4862-4893-48F88E93605B}"/>
              </a:ext>
            </a:extLst>
          </p:cNvPr>
          <p:cNvSpPr txBox="1"/>
          <p:nvPr/>
        </p:nvSpPr>
        <p:spPr>
          <a:xfrm>
            <a:off x="257258" y="278908"/>
            <a:ext cx="1113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C00000"/>
                </a:solidFill>
                <a:latin typeface="+mj-lt"/>
              </a:rPr>
              <a:t>pure happiness </a:t>
            </a:r>
          </a:p>
        </p:txBody>
      </p:sp>
    </p:spTree>
    <p:extLst>
      <p:ext uri="{BB962C8B-B14F-4D97-AF65-F5344CB8AC3E}">
        <p14:creationId xmlns:p14="http://schemas.microsoft.com/office/powerpoint/2010/main" val="11325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7" grpId="0" animBg="1"/>
      <p:bldP spid="7" grpId="1" animBg="1"/>
      <p:bldP spid="64" grpId="0"/>
      <p:bldP spid="66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E21EA-244B-921B-B873-B066A7B91CC7}"/>
              </a:ext>
            </a:extLst>
          </p:cNvPr>
          <p:cNvSpPr txBox="1"/>
          <p:nvPr/>
        </p:nvSpPr>
        <p:spPr>
          <a:xfrm>
            <a:off x="257258" y="278908"/>
            <a:ext cx="1113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C00000"/>
                </a:solidFill>
                <a:latin typeface="+mj-lt"/>
              </a:rPr>
              <a:t>Identification of parameters</a:t>
            </a: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2855FF44-BE5D-21EF-75BD-FA026B78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097" y="2507196"/>
            <a:ext cx="2289551" cy="228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C9E5F-C1CE-438B-72C2-EF61A00493A3}"/>
              </a:ext>
            </a:extLst>
          </p:cNvPr>
          <p:cNvSpPr txBox="1"/>
          <p:nvPr/>
        </p:nvSpPr>
        <p:spPr>
          <a:xfrm>
            <a:off x="2430550" y="2100489"/>
            <a:ext cx="217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evacuation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7B7C3-FD21-61DD-1BB4-FFCEFECBE3A1}"/>
              </a:ext>
            </a:extLst>
          </p:cNvPr>
          <p:cNvSpPr txBox="1"/>
          <p:nvPr/>
        </p:nvSpPr>
        <p:spPr>
          <a:xfrm>
            <a:off x="2840990" y="3453622"/>
            <a:ext cx="3255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2800" dirty="0"/>
              <a:t>P</a:t>
            </a:r>
            <a:r>
              <a:rPr lang="en-GB" sz="2800" dirty="0"/>
              <a:t>re-evacuation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CEB92-90B9-4DFC-7F8E-D9D76AF97255}"/>
              </a:ext>
            </a:extLst>
          </p:cNvPr>
          <p:cNvSpPr txBox="1"/>
          <p:nvPr/>
        </p:nvSpPr>
        <p:spPr>
          <a:xfrm>
            <a:off x="8041882" y="2339966"/>
            <a:ext cx="35427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fire integrity of load</a:t>
            </a:r>
            <a:r>
              <a:rPr lang="da-DK" sz="2800" dirty="0"/>
              <a:t>-</a:t>
            </a:r>
            <a:r>
              <a:rPr lang="en-GB" sz="2800" dirty="0"/>
              <a:t>bearing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51F44-2D80-05D2-6B67-C36676FACF10}"/>
              </a:ext>
            </a:extLst>
          </p:cNvPr>
          <p:cNvSpPr txBox="1"/>
          <p:nvPr/>
        </p:nvSpPr>
        <p:spPr>
          <a:xfrm>
            <a:off x="3999327" y="4407729"/>
            <a:ext cx="217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maintenance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F3DDB-BFE6-AF00-5B51-6E97AC75DDB2}"/>
              </a:ext>
            </a:extLst>
          </p:cNvPr>
          <p:cNvSpPr txBox="1"/>
          <p:nvPr/>
        </p:nvSpPr>
        <p:spPr>
          <a:xfrm>
            <a:off x="7629791" y="5262447"/>
            <a:ext cx="29617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Access paths for the rescue and fire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D1CCA-DD50-26EF-B911-72303AF29C9A}"/>
              </a:ext>
            </a:extLst>
          </p:cNvPr>
          <p:cNvSpPr txBox="1"/>
          <p:nvPr/>
        </p:nvSpPr>
        <p:spPr>
          <a:xfrm>
            <a:off x="6607231" y="4652960"/>
            <a:ext cx="217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spread of fire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5BD1-CE22-6EF2-666A-5770F61C9965}"/>
              </a:ext>
            </a:extLst>
          </p:cNvPr>
          <p:cNvSpPr txBox="1"/>
          <p:nvPr/>
        </p:nvSpPr>
        <p:spPr>
          <a:xfrm>
            <a:off x="4084569" y="5628037"/>
            <a:ext cx="217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A9A68-210F-A106-DC1D-0CE1C388FB53}"/>
              </a:ext>
            </a:extLst>
          </p:cNvPr>
          <p:cNvSpPr txBox="1"/>
          <p:nvPr/>
        </p:nvSpPr>
        <p:spPr>
          <a:xfrm>
            <a:off x="6807256" y="3429000"/>
            <a:ext cx="2105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spread of smoke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5B24F-FE9E-5FA7-548C-12F551EC5610}"/>
              </a:ext>
            </a:extLst>
          </p:cNvPr>
          <p:cNvSpPr txBox="1"/>
          <p:nvPr/>
        </p:nvSpPr>
        <p:spPr>
          <a:xfrm>
            <a:off x="2383527" y="5316875"/>
            <a:ext cx="217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2800" dirty="0" err="1"/>
              <a:t>control</a:t>
            </a:r>
            <a:endParaRPr lang="en-GB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D365E-A52B-5ED7-D2EA-796A3668983F}"/>
              </a:ext>
            </a:extLst>
          </p:cNvPr>
          <p:cNvSpPr txBox="1"/>
          <p:nvPr/>
        </p:nvSpPr>
        <p:spPr>
          <a:xfrm>
            <a:off x="4756493" y="2490884"/>
            <a:ext cx="2416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28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rea of fire compartments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3A84A-1223-898B-4F9F-49BEF4036C3F}"/>
              </a:ext>
            </a:extLst>
          </p:cNvPr>
          <p:cNvSpPr txBox="1"/>
          <p:nvPr/>
        </p:nvSpPr>
        <p:spPr>
          <a:xfrm>
            <a:off x="5886967" y="1244832"/>
            <a:ext cx="2718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Longest evacuation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2318F-9EF3-BBBB-1383-02B7EB18FD43}"/>
              </a:ext>
            </a:extLst>
          </p:cNvPr>
          <p:cNvSpPr txBox="1"/>
          <p:nvPr/>
        </p:nvSpPr>
        <p:spPr>
          <a:xfrm>
            <a:off x="3660910" y="1075714"/>
            <a:ext cx="2105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location of exit doors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08D2D3-9356-56A9-8455-00DBE2C27E33}"/>
              </a:ext>
            </a:extLst>
          </p:cNvPr>
          <p:cNvSpPr/>
          <p:nvPr/>
        </p:nvSpPr>
        <p:spPr>
          <a:xfrm>
            <a:off x="2676525" y="2129358"/>
            <a:ext cx="1685925" cy="5308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DE7ACF-2C66-C9A9-556B-89467303A667}"/>
              </a:ext>
            </a:extLst>
          </p:cNvPr>
          <p:cNvSpPr/>
          <p:nvPr/>
        </p:nvSpPr>
        <p:spPr>
          <a:xfrm>
            <a:off x="3801507" y="1138727"/>
            <a:ext cx="1826522" cy="83099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C985E5-C9D5-217A-7556-863BF097FC00}"/>
              </a:ext>
            </a:extLst>
          </p:cNvPr>
          <p:cNvSpPr/>
          <p:nvPr/>
        </p:nvSpPr>
        <p:spPr>
          <a:xfrm>
            <a:off x="5973450" y="1317459"/>
            <a:ext cx="2613427" cy="83099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A7ED85-58B9-89C5-2743-CC151207AAC7}"/>
              </a:ext>
            </a:extLst>
          </p:cNvPr>
          <p:cNvSpPr/>
          <p:nvPr/>
        </p:nvSpPr>
        <p:spPr>
          <a:xfrm>
            <a:off x="4713689" y="2595209"/>
            <a:ext cx="2416070" cy="83099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6FB549-DB75-2BFE-86C0-6AC59F4A878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19488" y="1969724"/>
            <a:ext cx="282019" cy="1596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912FD-675E-021B-73A5-A893EBCD45F6}"/>
              </a:ext>
            </a:extLst>
          </p:cNvPr>
          <p:cNvCxnSpPr>
            <a:cxnSpLocks/>
          </p:cNvCxnSpPr>
          <p:nvPr/>
        </p:nvCxnSpPr>
        <p:spPr>
          <a:xfrm flipV="1">
            <a:off x="4403191" y="1948995"/>
            <a:ext cx="1570259" cy="3616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3B29F8-2043-EF1D-F388-8DF786176F2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59950" y="2621768"/>
            <a:ext cx="396543" cy="3461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191</Words>
  <Application>Microsoft Office PowerPoint</Application>
  <PresentationFormat>Widescreen</PresentationFormat>
  <Paragraphs>69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Matthew’s fire drill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Steemann Kristensen</dc:creator>
  <cp:lastModifiedBy>Daniel Emil Wiinberg</cp:lastModifiedBy>
  <cp:revision>9</cp:revision>
  <dcterms:created xsi:type="dcterms:W3CDTF">2023-03-04T12:52:33Z</dcterms:created>
  <dcterms:modified xsi:type="dcterms:W3CDTF">2023-03-06T07:21:30Z</dcterms:modified>
</cp:coreProperties>
</file>