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71"/>
  </p:notesMasterIdLst>
  <p:handoutMasterIdLst>
    <p:handoutMasterId r:id="rId72"/>
  </p:handoutMasterIdLst>
  <p:sldIdLst>
    <p:sldId id="342" r:id="rId5"/>
    <p:sldId id="411" r:id="rId6"/>
    <p:sldId id="359" r:id="rId7"/>
    <p:sldId id="373" r:id="rId8"/>
    <p:sldId id="374" r:id="rId9"/>
    <p:sldId id="376" r:id="rId10"/>
    <p:sldId id="384" r:id="rId11"/>
    <p:sldId id="382" r:id="rId12"/>
    <p:sldId id="379" r:id="rId13"/>
    <p:sldId id="380" r:id="rId14"/>
    <p:sldId id="381" r:id="rId15"/>
    <p:sldId id="385" r:id="rId16"/>
    <p:sldId id="387" r:id="rId17"/>
    <p:sldId id="388" r:id="rId18"/>
    <p:sldId id="389" r:id="rId19"/>
    <p:sldId id="390" r:id="rId20"/>
    <p:sldId id="391" r:id="rId21"/>
    <p:sldId id="392" r:id="rId22"/>
    <p:sldId id="393" r:id="rId23"/>
    <p:sldId id="394" r:id="rId24"/>
    <p:sldId id="395" r:id="rId25"/>
    <p:sldId id="413" r:id="rId26"/>
    <p:sldId id="397" r:id="rId27"/>
    <p:sldId id="396" r:id="rId28"/>
    <p:sldId id="398" r:id="rId29"/>
    <p:sldId id="399" r:id="rId30"/>
    <p:sldId id="400" r:id="rId31"/>
    <p:sldId id="401" r:id="rId32"/>
    <p:sldId id="402" r:id="rId33"/>
    <p:sldId id="403" r:id="rId34"/>
    <p:sldId id="404" r:id="rId35"/>
    <p:sldId id="405" r:id="rId36"/>
    <p:sldId id="406" r:id="rId37"/>
    <p:sldId id="407" r:id="rId38"/>
    <p:sldId id="409" r:id="rId39"/>
    <p:sldId id="408" r:id="rId40"/>
    <p:sldId id="410" r:id="rId41"/>
    <p:sldId id="414" r:id="rId42"/>
    <p:sldId id="415" r:id="rId43"/>
    <p:sldId id="424" r:id="rId44"/>
    <p:sldId id="425" r:id="rId45"/>
    <p:sldId id="426" r:id="rId46"/>
    <p:sldId id="427" r:id="rId47"/>
    <p:sldId id="428" r:id="rId48"/>
    <p:sldId id="423" r:id="rId49"/>
    <p:sldId id="416" r:id="rId50"/>
    <p:sldId id="429" r:id="rId51"/>
    <p:sldId id="430" r:id="rId52"/>
    <p:sldId id="431" r:id="rId53"/>
    <p:sldId id="417" r:id="rId54"/>
    <p:sldId id="421" r:id="rId55"/>
    <p:sldId id="418" r:id="rId56"/>
    <p:sldId id="419" r:id="rId57"/>
    <p:sldId id="420" r:id="rId58"/>
    <p:sldId id="422" r:id="rId59"/>
    <p:sldId id="432" r:id="rId60"/>
    <p:sldId id="433" r:id="rId61"/>
    <p:sldId id="434" r:id="rId62"/>
    <p:sldId id="435" r:id="rId63"/>
    <p:sldId id="436" r:id="rId64"/>
    <p:sldId id="437" r:id="rId65"/>
    <p:sldId id="439" r:id="rId66"/>
    <p:sldId id="438" r:id="rId67"/>
    <p:sldId id="440" r:id="rId68"/>
    <p:sldId id="372" r:id="rId69"/>
    <p:sldId id="442" r:id="rId70"/>
  </p:sldIdLst>
  <p:sldSz cx="12192000" cy="6858000"/>
  <p:notesSz cx="6858000" cy="9144000"/>
  <p:defaultTextStyle>
    <a:defPPr rtl="0">
      <a:defRPr lang="pt-BR"/>
    </a:defPPr>
    <a:lvl1pPr marL="0" algn="l" defTabSz="914400" rtl="0" eaLnBrk="1" latinLnBrk="0" hangingPunct="1">
      <a:defRPr lang="pt-BR" sz="1800" kern="1200">
        <a:solidFill>
          <a:schemeClr val="tx1"/>
        </a:solidFill>
        <a:latin typeface="+mn-lt"/>
        <a:ea typeface="+mn-ea"/>
        <a:cs typeface="+mn-cs"/>
      </a:defRPr>
    </a:lvl1pPr>
    <a:lvl2pPr marL="457200" algn="l" defTabSz="914400" rtl="0" eaLnBrk="1" latinLnBrk="0" hangingPunct="1">
      <a:defRPr lang="pt-BR" sz="1800" kern="1200">
        <a:solidFill>
          <a:schemeClr val="tx1"/>
        </a:solidFill>
        <a:latin typeface="+mn-lt"/>
        <a:ea typeface="+mn-ea"/>
        <a:cs typeface="+mn-cs"/>
      </a:defRPr>
    </a:lvl2pPr>
    <a:lvl3pPr marL="914400" algn="l" defTabSz="914400" rtl="0" eaLnBrk="1" latinLnBrk="0" hangingPunct="1">
      <a:defRPr lang="pt-BR" sz="1800" kern="1200">
        <a:solidFill>
          <a:schemeClr val="tx1"/>
        </a:solidFill>
        <a:latin typeface="+mn-lt"/>
        <a:ea typeface="+mn-ea"/>
        <a:cs typeface="+mn-cs"/>
      </a:defRPr>
    </a:lvl3pPr>
    <a:lvl4pPr marL="1371600" algn="l" defTabSz="914400" rtl="0" eaLnBrk="1" latinLnBrk="0" hangingPunct="1">
      <a:defRPr lang="pt-BR" sz="1800" kern="1200">
        <a:solidFill>
          <a:schemeClr val="tx1"/>
        </a:solidFill>
        <a:latin typeface="+mn-lt"/>
        <a:ea typeface="+mn-ea"/>
        <a:cs typeface="+mn-cs"/>
      </a:defRPr>
    </a:lvl4pPr>
    <a:lvl5pPr marL="1828800" algn="l" defTabSz="914400" rtl="0" eaLnBrk="1" latinLnBrk="0" hangingPunct="1">
      <a:defRPr lang="pt-BR" sz="1800" kern="1200">
        <a:solidFill>
          <a:schemeClr val="tx1"/>
        </a:solidFill>
        <a:latin typeface="+mn-lt"/>
        <a:ea typeface="+mn-ea"/>
        <a:cs typeface="+mn-cs"/>
      </a:defRPr>
    </a:lvl5pPr>
    <a:lvl6pPr marL="2286000" algn="l" defTabSz="914400" rtl="0" eaLnBrk="1" latinLnBrk="0" hangingPunct="1">
      <a:defRPr lang="pt-BR" sz="1800" kern="1200">
        <a:solidFill>
          <a:schemeClr val="tx1"/>
        </a:solidFill>
        <a:latin typeface="+mn-lt"/>
        <a:ea typeface="+mn-ea"/>
        <a:cs typeface="+mn-cs"/>
      </a:defRPr>
    </a:lvl6pPr>
    <a:lvl7pPr marL="2743200" algn="l" defTabSz="914400" rtl="0" eaLnBrk="1" latinLnBrk="0" hangingPunct="1">
      <a:defRPr lang="pt-BR" sz="1800" kern="1200">
        <a:solidFill>
          <a:schemeClr val="tx1"/>
        </a:solidFill>
        <a:latin typeface="+mn-lt"/>
        <a:ea typeface="+mn-ea"/>
        <a:cs typeface="+mn-cs"/>
      </a:defRPr>
    </a:lvl7pPr>
    <a:lvl8pPr marL="3200400" algn="l" defTabSz="914400" rtl="0" eaLnBrk="1" latinLnBrk="0" hangingPunct="1">
      <a:defRPr lang="pt-BR" sz="1800" kern="1200">
        <a:solidFill>
          <a:schemeClr val="tx1"/>
        </a:solidFill>
        <a:latin typeface="+mn-lt"/>
        <a:ea typeface="+mn-ea"/>
        <a:cs typeface="+mn-cs"/>
      </a:defRPr>
    </a:lvl8pPr>
    <a:lvl9pPr marL="3657600" algn="l" defTabSz="914400" rtl="0" eaLnBrk="1" latinLnBrk="0" hangingPunct="1">
      <a:defRPr lang="pt-B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FBFE"/>
    <a:srgbClr val="000000"/>
    <a:srgbClr val="FFFFFF"/>
    <a:srgbClr val="05202E"/>
    <a:srgbClr val="0515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0A1B5D5-9B99-4C35-A422-299274C8766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95388" autoAdjust="0"/>
  </p:normalViewPr>
  <p:slideViewPr>
    <p:cSldViewPr snapToGrid="0" snapToObjects="1" showGuides="1">
      <p:cViewPr varScale="1">
        <p:scale>
          <a:sx n="105" d="100"/>
          <a:sy n="105" d="100"/>
        </p:scale>
        <p:origin x="2466" y="10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82" d="100"/>
          <a:sy n="82" d="100"/>
        </p:scale>
        <p:origin x="3930"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microsoft.com/office/2018/10/relationships/authors" Target="author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54459878-C319-6BF3-52DC-16FA4340A6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pt-BR" sz="1200"/>
            </a:lvl1pPr>
          </a:lstStyle>
          <a:p>
            <a:pPr rtl="0"/>
            <a:endParaRPr lang="pt-BR" dirty="0"/>
          </a:p>
        </p:txBody>
      </p:sp>
      <p:sp>
        <p:nvSpPr>
          <p:cNvPr id="3" name="Espaço Reservado para Data 2">
            <a:extLst>
              <a:ext uri="{FF2B5EF4-FFF2-40B4-BE49-F238E27FC236}">
                <a16:creationId xmlns:a16="http://schemas.microsoft.com/office/drawing/2014/main" id="{C82FA7FC-DFAE-8499-5A3E-AD9648D7FCA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pt-BR" sz="1200"/>
            </a:lvl1pPr>
          </a:lstStyle>
          <a:p>
            <a:pPr rtl="0"/>
            <a:fld id="{51086420-A740-4F15-A3C6-30D861C56993}" type="datetime1">
              <a:rPr lang="pt-BR" smtClean="0"/>
              <a:t>10/06/2024</a:t>
            </a:fld>
            <a:endParaRPr lang="pt-BR" dirty="0"/>
          </a:p>
        </p:txBody>
      </p:sp>
      <p:sp>
        <p:nvSpPr>
          <p:cNvPr id="4" name="Espaço Reservado para Rodapé 3">
            <a:extLst>
              <a:ext uri="{FF2B5EF4-FFF2-40B4-BE49-F238E27FC236}">
                <a16:creationId xmlns:a16="http://schemas.microsoft.com/office/drawing/2014/main" id="{4C9C12BB-9544-9F9A-BEDA-E716864385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pt-BR" sz="1200"/>
            </a:lvl1pPr>
          </a:lstStyle>
          <a:p>
            <a:pPr rtl="0"/>
            <a:endParaRPr lang="pt-BR" dirty="0"/>
          </a:p>
        </p:txBody>
      </p:sp>
      <p:sp>
        <p:nvSpPr>
          <p:cNvPr id="5" name="Espaço Reservado para o Número do Slide 4">
            <a:extLst>
              <a:ext uri="{FF2B5EF4-FFF2-40B4-BE49-F238E27FC236}">
                <a16:creationId xmlns:a16="http://schemas.microsoft.com/office/drawing/2014/main" id="{7D1E77E4-B9A2-A882-9240-3AE65EE2176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pt-BR" sz="1200"/>
            </a:lvl1pPr>
          </a:lstStyle>
          <a:p>
            <a:pPr rtl="0"/>
            <a:fld id="{9E9D61A1-75D9-49F7-83EB-F5872642613A}" type="slidenum">
              <a:rPr lang="pt-BR" smtClean="0"/>
              <a:t>‹nº›</a:t>
            </a:fld>
            <a:endParaRPr lang="pt-BR" dirty="0"/>
          </a:p>
        </p:txBody>
      </p:sp>
    </p:spTree>
    <p:extLst>
      <p:ext uri="{BB962C8B-B14F-4D97-AF65-F5344CB8AC3E}">
        <p14:creationId xmlns:p14="http://schemas.microsoft.com/office/powerpoint/2010/main" val="1477327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pt-BR" sz="1200"/>
            </a:lvl1pPr>
          </a:lstStyle>
          <a:p>
            <a:pPr rtl="0"/>
            <a:endParaRPr lang="pt-BR" dirty="0"/>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pt-BR" sz="1200"/>
            </a:lvl1pPr>
          </a:lstStyle>
          <a:p>
            <a:fld id="{A1707962-53E0-44BB-8889-074197576794}" type="datetime1">
              <a:rPr lang="pt-BR" smtClean="0"/>
              <a:pPr/>
              <a:t>10/06/2024</a:t>
            </a:fld>
            <a:endParaRPr lang="pt-BR" dirty="0"/>
          </a:p>
        </p:txBody>
      </p:sp>
      <p:sp>
        <p:nvSpPr>
          <p:cNvPr id="4" name="Espaço Reservado para Imagem do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pt-BR"/>
            </a:defPPr>
          </a:lstStyle>
          <a:p>
            <a:pPr rtl="0"/>
            <a:endParaRPr lang="pt-BR" dirty="0"/>
          </a:p>
        </p:txBody>
      </p:sp>
      <p:sp>
        <p:nvSpPr>
          <p:cNvPr id="5" name="Espaço Reservado para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pt-BR"/>
            </a:defPPr>
          </a:lstStyle>
          <a:p>
            <a:pPr lvl="0" rtl="0"/>
            <a:r>
              <a:rPr lang="pt-BR"/>
              <a:t>Clique para editar o texto Mestre</a:t>
            </a:r>
          </a:p>
          <a:p>
            <a:pPr lvl="1" rtl="0"/>
            <a:r>
              <a:rPr lang="pt-BR"/>
              <a:t>Segundo nível</a:t>
            </a:r>
          </a:p>
          <a:p>
            <a:pPr lvl="2" rtl="0"/>
            <a:r>
              <a:rPr lang="pt-BR"/>
              <a:t>Terceiro nível</a:t>
            </a:r>
          </a:p>
          <a:p>
            <a:pPr lvl="3" rtl="0"/>
            <a:r>
              <a:rPr lang="pt-BR"/>
              <a:t>Quarto nível</a:t>
            </a:r>
          </a:p>
          <a:p>
            <a:pPr lvl="4" rtl="0"/>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pt-BR" sz="1200"/>
            </a:lvl1pPr>
          </a:lstStyle>
          <a:p>
            <a:pPr rtl="0"/>
            <a:endParaRPr lang="pt-BR" dirty="0"/>
          </a:p>
        </p:txBody>
      </p:sp>
      <p:sp>
        <p:nvSpPr>
          <p:cNvPr id="7" name="Espaço Reservado para o Número do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pt-BR" sz="1200"/>
            </a:lvl1pPr>
          </a:lstStyle>
          <a:p>
            <a:pPr rtl="0"/>
            <a:fld id="{DEF75CB5-5666-5049-9AE0-38EFD385C21E}" type="slidenum">
              <a:rPr lang="pt-BR" smtClean="0"/>
              <a:t>‹nº›</a:t>
            </a:fld>
            <a:endParaRPr lang="pt-BR" dirty="0"/>
          </a:p>
        </p:txBody>
      </p:sp>
    </p:spTree>
    <p:extLst>
      <p:ext uri="{BB962C8B-B14F-4D97-AF65-F5344CB8AC3E}">
        <p14:creationId xmlns:p14="http://schemas.microsoft.com/office/powerpoint/2010/main" val="475562620"/>
      </p:ext>
    </p:extLst>
  </p:cSld>
  <p:clrMap bg1="lt1" tx1="dk1" bg2="lt2" tx2="dk2" accent1="accent1" accent2="accent2" accent3="accent3" accent4="accent4" accent5="accent5" accent6="accent6" hlink="hlink" folHlink="folHlink"/>
  <p:notesStyle>
    <a:lvl1pPr marL="0" algn="l" defTabSz="914400" rtl="0" eaLnBrk="1" latinLnBrk="0" hangingPunct="1">
      <a:defRPr lang="pt-BR" sz="1200" kern="1200">
        <a:solidFill>
          <a:schemeClr val="tx1"/>
        </a:solidFill>
        <a:latin typeface="+mn-lt"/>
        <a:ea typeface="+mn-ea"/>
        <a:cs typeface="+mn-cs"/>
      </a:defRPr>
    </a:lvl1pPr>
    <a:lvl2pPr marL="457200" algn="l" defTabSz="914400" rtl="0" eaLnBrk="1" latinLnBrk="0" hangingPunct="1">
      <a:defRPr lang="pt-BR" sz="1200" kern="1200">
        <a:solidFill>
          <a:schemeClr val="tx1"/>
        </a:solidFill>
        <a:latin typeface="+mn-lt"/>
        <a:ea typeface="+mn-ea"/>
        <a:cs typeface="+mn-cs"/>
      </a:defRPr>
    </a:lvl2pPr>
    <a:lvl3pPr marL="914400" algn="l" defTabSz="914400" rtl="0" eaLnBrk="1" latinLnBrk="0" hangingPunct="1">
      <a:defRPr lang="pt-BR" sz="1200" kern="1200">
        <a:solidFill>
          <a:schemeClr val="tx1"/>
        </a:solidFill>
        <a:latin typeface="+mn-lt"/>
        <a:ea typeface="+mn-ea"/>
        <a:cs typeface="+mn-cs"/>
      </a:defRPr>
    </a:lvl3pPr>
    <a:lvl4pPr marL="1371600" algn="l" defTabSz="914400" rtl="0" eaLnBrk="1" latinLnBrk="0" hangingPunct="1">
      <a:defRPr lang="pt-BR" sz="1200" kern="1200">
        <a:solidFill>
          <a:schemeClr val="tx1"/>
        </a:solidFill>
        <a:latin typeface="+mn-lt"/>
        <a:ea typeface="+mn-ea"/>
        <a:cs typeface="+mn-cs"/>
      </a:defRPr>
    </a:lvl4pPr>
    <a:lvl5pPr marL="1828800" algn="l" defTabSz="914400" rtl="0" eaLnBrk="1" latinLnBrk="0" hangingPunct="1">
      <a:defRPr lang="pt-BR" sz="1200" kern="1200">
        <a:solidFill>
          <a:schemeClr val="tx1"/>
        </a:solidFill>
        <a:latin typeface="+mn-lt"/>
        <a:ea typeface="+mn-ea"/>
        <a:cs typeface="+mn-cs"/>
      </a:defRPr>
    </a:lvl5pPr>
    <a:lvl6pPr marL="2286000" algn="l" defTabSz="914400" rtl="0" eaLnBrk="1" latinLnBrk="0" hangingPunct="1">
      <a:defRPr lang="pt-BR" sz="1200" kern="1200">
        <a:solidFill>
          <a:schemeClr val="tx1"/>
        </a:solidFill>
        <a:latin typeface="+mn-lt"/>
        <a:ea typeface="+mn-ea"/>
        <a:cs typeface="+mn-cs"/>
      </a:defRPr>
    </a:lvl6pPr>
    <a:lvl7pPr marL="2743200" algn="l" defTabSz="914400" rtl="0" eaLnBrk="1" latinLnBrk="0" hangingPunct="1">
      <a:defRPr lang="pt-BR" sz="1200" kern="1200">
        <a:solidFill>
          <a:schemeClr val="tx1"/>
        </a:solidFill>
        <a:latin typeface="+mn-lt"/>
        <a:ea typeface="+mn-ea"/>
        <a:cs typeface="+mn-cs"/>
      </a:defRPr>
    </a:lvl7pPr>
    <a:lvl8pPr marL="3200400" algn="l" defTabSz="914400" rtl="0" eaLnBrk="1" latinLnBrk="0" hangingPunct="1">
      <a:defRPr lang="pt-BR" sz="1200" kern="1200">
        <a:solidFill>
          <a:schemeClr val="tx1"/>
        </a:solidFill>
        <a:latin typeface="+mn-lt"/>
        <a:ea typeface="+mn-ea"/>
        <a:cs typeface="+mn-cs"/>
      </a:defRPr>
    </a:lvl8pPr>
    <a:lvl9pPr marL="3657600" algn="l" defTabSz="914400" rtl="0" eaLnBrk="1" latinLnBrk="0" hangingPunct="1">
      <a:defRPr lang="pt-B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1</a:t>
            </a:fld>
            <a:endParaRPr lang="pt-BR" dirty="0"/>
          </a:p>
        </p:txBody>
      </p:sp>
    </p:spTree>
    <p:extLst>
      <p:ext uri="{BB962C8B-B14F-4D97-AF65-F5344CB8AC3E}">
        <p14:creationId xmlns:p14="http://schemas.microsoft.com/office/powerpoint/2010/main" val="15759997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10</a:t>
            </a:fld>
            <a:endParaRPr lang="pt-BR" dirty="0"/>
          </a:p>
        </p:txBody>
      </p:sp>
    </p:spTree>
    <p:extLst>
      <p:ext uri="{BB962C8B-B14F-4D97-AF65-F5344CB8AC3E}">
        <p14:creationId xmlns:p14="http://schemas.microsoft.com/office/powerpoint/2010/main" val="29647962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11</a:t>
            </a:fld>
            <a:endParaRPr lang="pt-BR" dirty="0"/>
          </a:p>
        </p:txBody>
      </p:sp>
    </p:spTree>
    <p:extLst>
      <p:ext uri="{BB962C8B-B14F-4D97-AF65-F5344CB8AC3E}">
        <p14:creationId xmlns:p14="http://schemas.microsoft.com/office/powerpoint/2010/main" val="21383847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12</a:t>
            </a:fld>
            <a:endParaRPr lang="pt-BR" dirty="0"/>
          </a:p>
        </p:txBody>
      </p:sp>
    </p:spTree>
    <p:extLst>
      <p:ext uri="{BB962C8B-B14F-4D97-AF65-F5344CB8AC3E}">
        <p14:creationId xmlns:p14="http://schemas.microsoft.com/office/powerpoint/2010/main" val="17612632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13</a:t>
            </a:fld>
            <a:endParaRPr lang="pt-BR" dirty="0"/>
          </a:p>
        </p:txBody>
      </p:sp>
    </p:spTree>
    <p:extLst>
      <p:ext uri="{BB962C8B-B14F-4D97-AF65-F5344CB8AC3E}">
        <p14:creationId xmlns:p14="http://schemas.microsoft.com/office/powerpoint/2010/main" val="39009373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14</a:t>
            </a:fld>
            <a:endParaRPr lang="pt-BR" dirty="0"/>
          </a:p>
        </p:txBody>
      </p:sp>
    </p:spTree>
    <p:extLst>
      <p:ext uri="{BB962C8B-B14F-4D97-AF65-F5344CB8AC3E}">
        <p14:creationId xmlns:p14="http://schemas.microsoft.com/office/powerpoint/2010/main" val="29085009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15</a:t>
            </a:fld>
            <a:endParaRPr lang="pt-BR" dirty="0"/>
          </a:p>
        </p:txBody>
      </p:sp>
    </p:spTree>
    <p:extLst>
      <p:ext uri="{BB962C8B-B14F-4D97-AF65-F5344CB8AC3E}">
        <p14:creationId xmlns:p14="http://schemas.microsoft.com/office/powerpoint/2010/main" val="31065585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16</a:t>
            </a:fld>
            <a:endParaRPr lang="pt-BR" dirty="0"/>
          </a:p>
        </p:txBody>
      </p:sp>
    </p:spTree>
    <p:extLst>
      <p:ext uri="{BB962C8B-B14F-4D97-AF65-F5344CB8AC3E}">
        <p14:creationId xmlns:p14="http://schemas.microsoft.com/office/powerpoint/2010/main" val="25747436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17</a:t>
            </a:fld>
            <a:endParaRPr lang="pt-BR" dirty="0"/>
          </a:p>
        </p:txBody>
      </p:sp>
    </p:spTree>
    <p:extLst>
      <p:ext uri="{BB962C8B-B14F-4D97-AF65-F5344CB8AC3E}">
        <p14:creationId xmlns:p14="http://schemas.microsoft.com/office/powerpoint/2010/main" val="13237762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18</a:t>
            </a:fld>
            <a:endParaRPr lang="pt-BR" dirty="0"/>
          </a:p>
        </p:txBody>
      </p:sp>
    </p:spTree>
    <p:extLst>
      <p:ext uri="{BB962C8B-B14F-4D97-AF65-F5344CB8AC3E}">
        <p14:creationId xmlns:p14="http://schemas.microsoft.com/office/powerpoint/2010/main" val="7028885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19</a:t>
            </a:fld>
            <a:endParaRPr lang="pt-BR" dirty="0"/>
          </a:p>
        </p:txBody>
      </p:sp>
    </p:spTree>
    <p:extLst>
      <p:ext uri="{BB962C8B-B14F-4D97-AF65-F5344CB8AC3E}">
        <p14:creationId xmlns:p14="http://schemas.microsoft.com/office/powerpoint/2010/main" val="1089243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2</a:t>
            </a:fld>
            <a:endParaRPr lang="pt-BR" dirty="0"/>
          </a:p>
        </p:txBody>
      </p:sp>
    </p:spTree>
    <p:extLst>
      <p:ext uri="{BB962C8B-B14F-4D97-AF65-F5344CB8AC3E}">
        <p14:creationId xmlns:p14="http://schemas.microsoft.com/office/powerpoint/2010/main" val="41006282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20</a:t>
            </a:fld>
            <a:endParaRPr lang="pt-BR" dirty="0"/>
          </a:p>
        </p:txBody>
      </p:sp>
    </p:spTree>
    <p:extLst>
      <p:ext uri="{BB962C8B-B14F-4D97-AF65-F5344CB8AC3E}">
        <p14:creationId xmlns:p14="http://schemas.microsoft.com/office/powerpoint/2010/main" val="38937365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21</a:t>
            </a:fld>
            <a:endParaRPr lang="pt-BR" dirty="0"/>
          </a:p>
        </p:txBody>
      </p:sp>
    </p:spTree>
    <p:extLst>
      <p:ext uri="{BB962C8B-B14F-4D97-AF65-F5344CB8AC3E}">
        <p14:creationId xmlns:p14="http://schemas.microsoft.com/office/powerpoint/2010/main" val="39306837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22</a:t>
            </a:fld>
            <a:endParaRPr lang="pt-BR" dirty="0"/>
          </a:p>
        </p:txBody>
      </p:sp>
    </p:spTree>
    <p:extLst>
      <p:ext uri="{BB962C8B-B14F-4D97-AF65-F5344CB8AC3E}">
        <p14:creationId xmlns:p14="http://schemas.microsoft.com/office/powerpoint/2010/main" val="29075370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23</a:t>
            </a:fld>
            <a:endParaRPr lang="pt-BR" dirty="0"/>
          </a:p>
        </p:txBody>
      </p:sp>
    </p:spTree>
    <p:extLst>
      <p:ext uri="{BB962C8B-B14F-4D97-AF65-F5344CB8AC3E}">
        <p14:creationId xmlns:p14="http://schemas.microsoft.com/office/powerpoint/2010/main" val="9743963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24</a:t>
            </a:fld>
            <a:endParaRPr lang="pt-BR" dirty="0"/>
          </a:p>
        </p:txBody>
      </p:sp>
    </p:spTree>
    <p:extLst>
      <p:ext uri="{BB962C8B-B14F-4D97-AF65-F5344CB8AC3E}">
        <p14:creationId xmlns:p14="http://schemas.microsoft.com/office/powerpoint/2010/main" val="11583452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25</a:t>
            </a:fld>
            <a:endParaRPr lang="pt-BR" dirty="0"/>
          </a:p>
        </p:txBody>
      </p:sp>
    </p:spTree>
    <p:extLst>
      <p:ext uri="{BB962C8B-B14F-4D97-AF65-F5344CB8AC3E}">
        <p14:creationId xmlns:p14="http://schemas.microsoft.com/office/powerpoint/2010/main" val="35967292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26</a:t>
            </a:fld>
            <a:endParaRPr lang="pt-BR" dirty="0"/>
          </a:p>
        </p:txBody>
      </p:sp>
    </p:spTree>
    <p:extLst>
      <p:ext uri="{BB962C8B-B14F-4D97-AF65-F5344CB8AC3E}">
        <p14:creationId xmlns:p14="http://schemas.microsoft.com/office/powerpoint/2010/main" val="29325865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27</a:t>
            </a:fld>
            <a:endParaRPr lang="pt-BR" dirty="0"/>
          </a:p>
        </p:txBody>
      </p:sp>
    </p:spTree>
    <p:extLst>
      <p:ext uri="{BB962C8B-B14F-4D97-AF65-F5344CB8AC3E}">
        <p14:creationId xmlns:p14="http://schemas.microsoft.com/office/powerpoint/2010/main" val="1352445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28</a:t>
            </a:fld>
            <a:endParaRPr lang="pt-BR" dirty="0"/>
          </a:p>
        </p:txBody>
      </p:sp>
    </p:spTree>
    <p:extLst>
      <p:ext uri="{BB962C8B-B14F-4D97-AF65-F5344CB8AC3E}">
        <p14:creationId xmlns:p14="http://schemas.microsoft.com/office/powerpoint/2010/main" val="42612062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29</a:t>
            </a:fld>
            <a:endParaRPr lang="pt-BR" dirty="0"/>
          </a:p>
        </p:txBody>
      </p:sp>
    </p:spTree>
    <p:extLst>
      <p:ext uri="{BB962C8B-B14F-4D97-AF65-F5344CB8AC3E}">
        <p14:creationId xmlns:p14="http://schemas.microsoft.com/office/powerpoint/2010/main" val="18620951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marL="0" marR="0" lvl="0" indent="0" algn="r" defTabSz="914400" rtl="0" eaLnBrk="1" fontAlgn="auto" latinLnBrk="0" hangingPunct="1">
              <a:lnSpc>
                <a:spcPct val="100000"/>
              </a:lnSpc>
              <a:spcBef>
                <a:spcPts val="0"/>
              </a:spcBef>
              <a:spcAft>
                <a:spcPts val="0"/>
              </a:spcAft>
              <a:buClrTx/>
              <a:buSzTx/>
              <a:buFontTx/>
              <a:buNone/>
              <a:tabLst/>
              <a:defRPr lang="pt-BR"/>
            </a:pPr>
            <a:fld id="{DEF75CB5-5666-5049-9AE0-38EFD385C21E}"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lang="pt-BR"/>
              </a:pPr>
              <a:t>3</a:t>
            </a:fld>
            <a:endParaRPr kumimoji="0" lang="pt-BR"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26738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30</a:t>
            </a:fld>
            <a:endParaRPr lang="pt-BR" dirty="0"/>
          </a:p>
        </p:txBody>
      </p:sp>
    </p:spTree>
    <p:extLst>
      <p:ext uri="{BB962C8B-B14F-4D97-AF65-F5344CB8AC3E}">
        <p14:creationId xmlns:p14="http://schemas.microsoft.com/office/powerpoint/2010/main" val="12824806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31</a:t>
            </a:fld>
            <a:endParaRPr lang="pt-BR" dirty="0"/>
          </a:p>
        </p:txBody>
      </p:sp>
    </p:spTree>
    <p:extLst>
      <p:ext uri="{BB962C8B-B14F-4D97-AF65-F5344CB8AC3E}">
        <p14:creationId xmlns:p14="http://schemas.microsoft.com/office/powerpoint/2010/main" val="32608882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32</a:t>
            </a:fld>
            <a:endParaRPr lang="pt-BR" dirty="0"/>
          </a:p>
        </p:txBody>
      </p:sp>
    </p:spTree>
    <p:extLst>
      <p:ext uri="{BB962C8B-B14F-4D97-AF65-F5344CB8AC3E}">
        <p14:creationId xmlns:p14="http://schemas.microsoft.com/office/powerpoint/2010/main" val="13520430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33</a:t>
            </a:fld>
            <a:endParaRPr lang="pt-BR" dirty="0"/>
          </a:p>
        </p:txBody>
      </p:sp>
    </p:spTree>
    <p:extLst>
      <p:ext uri="{BB962C8B-B14F-4D97-AF65-F5344CB8AC3E}">
        <p14:creationId xmlns:p14="http://schemas.microsoft.com/office/powerpoint/2010/main" val="19652719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34</a:t>
            </a:fld>
            <a:endParaRPr lang="pt-BR" dirty="0"/>
          </a:p>
        </p:txBody>
      </p:sp>
    </p:spTree>
    <p:extLst>
      <p:ext uri="{BB962C8B-B14F-4D97-AF65-F5344CB8AC3E}">
        <p14:creationId xmlns:p14="http://schemas.microsoft.com/office/powerpoint/2010/main" val="32129961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35</a:t>
            </a:fld>
            <a:endParaRPr lang="pt-BR" dirty="0"/>
          </a:p>
        </p:txBody>
      </p:sp>
    </p:spTree>
    <p:extLst>
      <p:ext uri="{BB962C8B-B14F-4D97-AF65-F5344CB8AC3E}">
        <p14:creationId xmlns:p14="http://schemas.microsoft.com/office/powerpoint/2010/main" val="20302070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36</a:t>
            </a:fld>
            <a:endParaRPr lang="pt-BR" dirty="0"/>
          </a:p>
        </p:txBody>
      </p:sp>
    </p:spTree>
    <p:extLst>
      <p:ext uri="{BB962C8B-B14F-4D97-AF65-F5344CB8AC3E}">
        <p14:creationId xmlns:p14="http://schemas.microsoft.com/office/powerpoint/2010/main" val="6407672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37</a:t>
            </a:fld>
            <a:endParaRPr lang="pt-BR" dirty="0"/>
          </a:p>
        </p:txBody>
      </p:sp>
    </p:spTree>
    <p:extLst>
      <p:ext uri="{BB962C8B-B14F-4D97-AF65-F5344CB8AC3E}">
        <p14:creationId xmlns:p14="http://schemas.microsoft.com/office/powerpoint/2010/main" val="32963794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38</a:t>
            </a:fld>
            <a:endParaRPr lang="pt-BR" dirty="0"/>
          </a:p>
        </p:txBody>
      </p:sp>
    </p:spTree>
    <p:extLst>
      <p:ext uri="{BB962C8B-B14F-4D97-AF65-F5344CB8AC3E}">
        <p14:creationId xmlns:p14="http://schemas.microsoft.com/office/powerpoint/2010/main" val="236547294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39</a:t>
            </a:fld>
            <a:endParaRPr lang="pt-BR" dirty="0"/>
          </a:p>
        </p:txBody>
      </p:sp>
    </p:spTree>
    <p:extLst>
      <p:ext uri="{BB962C8B-B14F-4D97-AF65-F5344CB8AC3E}">
        <p14:creationId xmlns:p14="http://schemas.microsoft.com/office/powerpoint/2010/main" val="40509927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4</a:t>
            </a:fld>
            <a:endParaRPr lang="pt-BR" dirty="0"/>
          </a:p>
        </p:txBody>
      </p:sp>
    </p:spTree>
    <p:extLst>
      <p:ext uri="{BB962C8B-B14F-4D97-AF65-F5344CB8AC3E}">
        <p14:creationId xmlns:p14="http://schemas.microsoft.com/office/powerpoint/2010/main" val="18601641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40</a:t>
            </a:fld>
            <a:endParaRPr lang="pt-BR" dirty="0"/>
          </a:p>
        </p:txBody>
      </p:sp>
    </p:spTree>
    <p:extLst>
      <p:ext uri="{BB962C8B-B14F-4D97-AF65-F5344CB8AC3E}">
        <p14:creationId xmlns:p14="http://schemas.microsoft.com/office/powerpoint/2010/main" val="10605435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41</a:t>
            </a:fld>
            <a:endParaRPr lang="pt-BR" dirty="0"/>
          </a:p>
        </p:txBody>
      </p:sp>
    </p:spTree>
    <p:extLst>
      <p:ext uri="{BB962C8B-B14F-4D97-AF65-F5344CB8AC3E}">
        <p14:creationId xmlns:p14="http://schemas.microsoft.com/office/powerpoint/2010/main" val="22813158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42</a:t>
            </a:fld>
            <a:endParaRPr lang="pt-BR" dirty="0"/>
          </a:p>
        </p:txBody>
      </p:sp>
    </p:spTree>
    <p:extLst>
      <p:ext uri="{BB962C8B-B14F-4D97-AF65-F5344CB8AC3E}">
        <p14:creationId xmlns:p14="http://schemas.microsoft.com/office/powerpoint/2010/main" val="258665302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43</a:t>
            </a:fld>
            <a:endParaRPr lang="pt-BR" dirty="0"/>
          </a:p>
        </p:txBody>
      </p:sp>
    </p:spTree>
    <p:extLst>
      <p:ext uri="{BB962C8B-B14F-4D97-AF65-F5344CB8AC3E}">
        <p14:creationId xmlns:p14="http://schemas.microsoft.com/office/powerpoint/2010/main" val="5619540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44</a:t>
            </a:fld>
            <a:endParaRPr lang="pt-BR" dirty="0"/>
          </a:p>
        </p:txBody>
      </p:sp>
    </p:spTree>
    <p:extLst>
      <p:ext uri="{BB962C8B-B14F-4D97-AF65-F5344CB8AC3E}">
        <p14:creationId xmlns:p14="http://schemas.microsoft.com/office/powerpoint/2010/main" val="279657746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45</a:t>
            </a:fld>
            <a:endParaRPr lang="pt-BR" dirty="0"/>
          </a:p>
        </p:txBody>
      </p:sp>
    </p:spTree>
    <p:extLst>
      <p:ext uri="{BB962C8B-B14F-4D97-AF65-F5344CB8AC3E}">
        <p14:creationId xmlns:p14="http://schemas.microsoft.com/office/powerpoint/2010/main" val="176860721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46</a:t>
            </a:fld>
            <a:endParaRPr lang="pt-BR" dirty="0"/>
          </a:p>
        </p:txBody>
      </p:sp>
    </p:spTree>
    <p:extLst>
      <p:ext uri="{BB962C8B-B14F-4D97-AF65-F5344CB8AC3E}">
        <p14:creationId xmlns:p14="http://schemas.microsoft.com/office/powerpoint/2010/main" val="138812330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47</a:t>
            </a:fld>
            <a:endParaRPr lang="pt-BR" dirty="0"/>
          </a:p>
        </p:txBody>
      </p:sp>
    </p:spTree>
    <p:extLst>
      <p:ext uri="{BB962C8B-B14F-4D97-AF65-F5344CB8AC3E}">
        <p14:creationId xmlns:p14="http://schemas.microsoft.com/office/powerpoint/2010/main" val="354135253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48</a:t>
            </a:fld>
            <a:endParaRPr lang="pt-BR" dirty="0"/>
          </a:p>
        </p:txBody>
      </p:sp>
    </p:spTree>
    <p:extLst>
      <p:ext uri="{BB962C8B-B14F-4D97-AF65-F5344CB8AC3E}">
        <p14:creationId xmlns:p14="http://schemas.microsoft.com/office/powerpoint/2010/main" val="412047259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49</a:t>
            </a:fld>
            <a:endParaRPr lang="pt-BR" dirty="0"/>
          </a:p>
        </p:txBody>
      </p:sp>
    </p:spTree>
    <p:extLst>
      <p:ext uri="{BB962C8B-B14F-4D97-AF65-F5344CB8AC3E}">
        <p14:creationId xmlns:p14="http://schemas.microsoft.com/office/powerpoint/2010/main" val="28017409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5</a:t>
            </a:fld>
            <a:endParaRPr lang="pt-BR" dirty="0"/>
          </a:p>
        </p:txBody>
      </p:sp>
    </p:spTree>
    <p:extLst>
      <p:ext uri="{BB962C8B-B14F-4D97-AF65-F5344CB8AC3E}">
        <p14:creationId xmlns:p14="http://schemas.microsoft.com/office/powerpoint/2010/main" val="9350729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50</a:t>
            </a:fld>
            <a:endParaRPr lang="pt-BR" dirty="0"/>
          </a:p>
        </p:txBody>
      </p:sp>
    </p:spTree>
    <p:extLst>
      <p:ext uri="{BB962C8B-B14F-4D97-AF65-F5344CB8AC3E}">
        <p14:creationId xmlns:p14="http://schemas.microsoft.com/office/powerpoint/2010/main" val="315045309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51</a:t>
            </a:fld>
            <a:endParaRPr lang="pt-BR" dirty="0"/>
          </a:p>
        </p:txBody>
      </p:sp>
    </p:spTree>
    <p:extLst>
      <p:ext uri="{BB962C8B-B14F-4D97-AF65-F5344CB8AC3E}">
        <p14:creationId xmlns:p14="http://schemas.microsoft.com/office/powerpoint/2010/main" val="336425213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52</a:t>
            </a:fld>
            <a:endParaRPr lang="pt-BR" dirty="0"/>
          </a:p>
        </p:txBody>
      </p:sp>
    </p:spTree>
    <p:extLst>
      <p:ext uri="{BB962C8B-B14F-4D97-AF65-F5344CB8AC3E}">
        <p14:creationId xmlns:p14="http://schemas.microsoft.com/office/powerpoint/2010/main" val="93107866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53</a:t>
            </a:fld>
            <a:endParaRPr lang="pt-BR" dirty="0"/>
          </a:p>
        </p:txBody>
      </p:sp>
    </p:spTree>
    <p:extLst>
      <p:ext uri="{BB962C8B-B14F-4D97-AF65-F5344CB8AC3E}">
        <p14:creationId xmlns:p14="http://schemas.microsoft.com/office/powerpoint/2010/main" val="217366103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54</a:t>
            </a:fld>
            <a:endParaRPr lang="pt-BR" dirty="0"/>
          </a:p>
        </p:txBody>
      </p:sp>
    </p:spTree>
    <p:extLst>
      <p:ext uri="{BB962C8B-B14F-4D97-AF65-F5344CB8AC3E}">
        <p14:creationId xmlns:p14="http://schemas.microsoft.com/office/powerpoint/2010/main" val="422504750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55</a:t>
            </a:fld>
            <a:endParaRPr lang="pt-BR" dirty="0"/>
          </a:p>
        </p:txBody>
      </p:sp>
    </p:spTree>
    <p:extLst>
      <p:ext uri="{BB962C8B-B14F-4D97-AF65-F5344CB8AC3E}">
        <p14:creationId xmlns:p14="http://schemas.microsoft.com/office/powerpoint/2010/main" val="393111359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56</a:t>
            </a:fld>
            <a:endParaRPr lang="pt-BR" dirty="0"/>
          </a:p>
        </p:txBody>
      </p:sp>
    </p:spTree>
    <p:extLst>
      <p:ext uri="{BB962C8B-B14F-4D97-AF65-F5344CB8AC3E}">
        <p14:creationId xmlns:p14="http://schemas.microsoft.com/office/powerpoint/2010/main" val="257635468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57</a:t>
            </a:fld>
            <a:endParaRPr lang="pt-BR" dirty="0"/>
          </a:p>
        </p:txBody>
      </p:sp>
    </p:spTree>
    <p:extLst>
      <p:ext uri="{BB962C8B-B14F-4D97-AF65-F5344CB8AC3E}">
        <p14:creationId xmlns:p14="http://schemas.microsoft.com/office/powerpoint/2010/main" val="145278875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58</a:t>
            </a:fld>
            <a:endParaRPr lang="pt-BR" dirty="0"/>
          </a:p>
        </p:txBody>
      </p:sp>
    </p:spTree>
    <p:extLst>
      <p:ext uri="{BB962C8B-B14F-4D97-AF65-F5344CB8AC3E}">
        <p14:creationId xmlns:p14="http://schemas.microsoft.com/office/powerpoint/2010/main" val="97109752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59</a:t>
            </a:fld>
            <a:endParaRPr lang="pt-BR" dirty="0"/>
          </a:p>
        </p:txBody>
      </p:sp>
    </p:spTree>
    <p:extLst>
      <p:ext uri="{BB962C8B-B14F-4D97-AF65-F5344CB8AC3E}">
        <p14:creationId xmlns:p14="http://schemas.microsoft.com/office/powerpoint/2010/main" val="34249970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6</a:t>
            </a:fld>
            <a:endParaRPr lang="pt-BR" dirty="0"/>
          </a:p>
        </p:txBody>
      </p:sp>
    </p:spTree>
    <p:extLst>
      <p:ext uri="{BB962C8B-B14F-4D97-AF65-F5344CB8AC3E}">
        <p14:creationId xmlns:p14="http://schemas.microsoft.com/office/powerpoint/2010/main" val="249302908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60</a:t>
            </a:fld>
            <a:endParaRPr lang="pt-BR" dirty="0"/>
          </a:p>
        </p:txBody>
      </p:sp>
    </p:spTree>
    <p:extLst>
      <p:ext uri="{BB962C8B-B14F-4D97-AF65-F5344CB8AC3E}">
        <p14:creationId xmlns:p14="http://schemas.microsoft.com/office/powerpoint/2010/main" val="368683424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61</a:t>
            </a:fld>
            <a:endParaRPr lang="pt-BR" dirty="0"/>
          </a:p>
        </p:txBody>
      </p:sp>
    </p:spTree>
    <p:extLst>
      <p:ext uri="{BB962C8B-B14F-4D97-AF65-F5344CB8AC3E}">
        <p14:creationId xmlns:p14="http://schemas.microsoft.com/office/powerpoint/2010/main" val="111839548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62</a:t>
            </a:fld>
            <a:endParaRPr lang="pt-BR" dirty="0"/>
          </a:p>
        </p:txBody>
      </p:sp>
    </p:spTree>
    <p:extLst>
      <p:ext uri="{BB962C8B-B14F-4D97-AF65-F5344CB8AC3E}">
        <p14:creationId xmlns:p14="http://schemas.microsoft.com/office/powerpoint/2010/main" val="356367296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63</a:t>
            </a:fld>
            <a:endParaRPr lang="pt-BR" dirty="0"/>
          </a:p>
        </p:txBody>
      </p:sp>
    </p:spTree>
    <p:extLst>
      <p:ext uri="{BB962C8B-B14F-4D97-AF65-F5344CB8AC3E}">
        <p14:creationId xmlns:p14="http://schemas.microsoft.com/office/powerpoint/2010/main" val="290988649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64</a:t>
            </a:fld>
            <a:endParaRPr lang="pt-BR" dirty="0"/>
          </a:p>
        </p:txBody>
      </p:sp>
    </p:spTree>
    <p:extLst>
      <p:ext uri="{BB962C8B-B14F-4D97-AF65-F5344CB8AC3E}">
        <p14:creationId xmlns:p14="http://schemas.microsoft.com/office/powerpoint/2010/main" val="156049746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65</a:t>
            </a:fld>
            <a:endParaRPr lang="pt-BR" dirty="0"/>
          </a:p>
        </p:txBody>
      </p:sp>
    </p:spTree>
    <p:extLst>
      <p:ext uri="{BB962C8B-B14F-4D97-AF65-F5344CB8AC3E}">
        <p14:creationId xmlns:p14="http://schemas.microsoft.com/office/powerpoint/2010/main" val="416789011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66</a:t>
            </a:fld>
            <a:endParaRPr lang="pt-BR" dirty="0"/>
          </a:p>
        </p:txBody>
      </p:sp>
    </p:spTree>
    <p:extLst>
      <p:ext uri="{BB962C8B-B14F-4D97-AF65-F5344CB8AC3E}">
        <p14:creationId xmlns:p14="http://schemas.microsoft.com/office/powerpoint/2010/main" val="32017671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7</a:t>
            </a:fld>
            <a:endParaRPr lang="pt-BR" dirty="0"/>
          </a:p>
        </p:txBody>
      </p:sp>
    </p:spTree>
    <p:extLst>
      <p:ext uri="{BB962C8B-B14F-4D97-AF65-F5344CB8AC3E}">
        <p14:creationId xmlns:p14="http://schemas.microsoft.com/office/powerpoint/2010/main" val="38281179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8</a:t>
            </a:fld>
            <a:endParaRPr lang="pt-BR" dirty="0"/>
          </a:p>
        </p:txBody>
      </p:sp>
    </p:spTree>
    <p:extLst>
      <p:ext uri="{BB962C8B-B14F-4D97-AF65-F5344CB8AC3E}">
        <p14:creationId xmlns:p14="http://schemas.microsoft.com/office/powerpoint/2010/main" val="1688909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9</a:t>
            </a:fld>
            <a:endParaRPr lang="pt-BR" dirty="0"/>
          </a:p>
        </p:txBody>
      </p:sp>
    </p:spTree>
    <p:extLst>
      <p:ext uri="{BB962C8B-B14F-4D97-AF65-F5344CB8AC3E}">
        <p14:creationId xmlns:p14="http://schemas.microsoft.com/office/powerpoint/2010/main" val="1784199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ítulo e Subtítulo">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ítulo 1">
            <a:extLst>
              <a:ext uri="{FF2B5EF4-FFF2-40B4-BE49-F238E27FC236}">
                <a16:creationId xmlns:a16="http://schemas.microsoft.com/office/drawing/2014/main" id="{3A462FF1-D97D-8505-FE7F-8B2DB411A8B1}"/>
              </a:ext>
            </a:extLst>
          </p:cNvPr>
          <p:cNvSpPr>
            <a:spLocks noGrp="1"/>
          </p:cNvSpPr>
          <p:nvPr>
            <p:ph type="title" hasCustomPrompt="1"/>
          </p:nvPr>
        </p:nvSpPr>
        <p:spPr>
          <a:xfrm>
            <a:off x="0" y="304799"/>
            <a:ext cx="12191998" cy="3215641"/>
          </a:xfrm>
        </p:spPr>
        <p:txBody>
          <a:bodyPr lIns="0" rIns="0" bIns="0" rtlCol="0" anchor="b" anchorCtr="0">
            <a:noAutofit/>
          </a:bodyPr>
          <a:lstStyle>
            <a:lvl1pPr algn="ctr">
              <a:defRPr lang="pt-BR" sz="6000" kern="1200" cap="all" spc="300" baseline="0">
                <a:solidFill>
                  <a:schemeClr val="accent3">
                    <a:lumMod val="75000"/>
                  </a:schemeClr>
                </a:solidFill>
              </a:defRPr>
            </a:lvl1pPr>
          </a:lstStyle>
          <a:p>
            <a:pPr rtl="0"/>
            <a:r>
              <a:rPr lang="pt-BR"/>
              <a:t>Clique para adicionar um título</a:t>
            </a:r>
          </a:p>
        </p:txBody>
      </p:sp>
      <p:sp>
        <p:nvSpPr>
          <p:cNvPr id="12" name="Subtítulo 2">
            <a:extLst>
              <a:ext uri="{FF2B5EF4-FFF2-40B4-BE49-F238E27FC236}">
                <a16:creationId xmlns:a16="http://schemas.microsoft.com/office/drawing/2014/main" id="{58B9CAE2-F3DD-D6D3-96C8-D947A4117752}"/>
              </a:ext>
            </a:extLst>
          </p:cNvPr>
          <p:cNvSpPr>
            <a:spLocks noGrp="1"/>
          </p:cNvSpPr>
          <p:nvPr>
            <p:ph type="subTitle" idx="1" hasCustomPrompt="1"/>
          </p:nvPr>
        </p:nvSpPr>
        <p:spPr>
          <a:xfrm>
            <a:off x="3" y="3670628"/>
            <a:ext cx="12191997" cy="2577772"/>
          </a:xfrm>
        </p:spPr>
        <p:txBody>
          <a:bodyPr rtlCol="0">
            <a:noAutofit/>
          </a:bodyPr>
          <a:lstStyle>
            <a:lvl1pPr marL="0" indent="0" algn="ctr">
              <a:buNone/>
              <a:defRPr lang="pt-BR" sz="3200" b="0" i="0" cap="all" spc="600" baseline="0">
                <a:solidFill>
                  <a:schemeClr val="accent3"/>
                </a:solidFill>
                <a:latin typeface="+mj-lt"/>
                <a:cs typeface="Biome Light" panose="020B0303030204020804" pitchFamily="34" charset="0"/>
              </a:defRPr>
            </a:lvl1pPr>
            <a:lvl2pPr marL="457200" indent="0" algn="ctr">
              <a:buNone/>
              <a:defRPr lang="pt-BR" sz="2000"/>
            </a:lvl2pPr>
            <a:lvl3pPr marL="914400" indent="0" algn="ctr">
              <a:buNone/>
              <a:defRPr lang="pt-BR" sz="1800"/>
            </a:lvl3pPr>
            <a:lvl4pPr marL="1371600" indent="0" algn="ctr">
              <a:buNone/>
              <a:defRPr lang="pt-BR" sz="1600"/>
            </a:lvl4pPr>
            <a:lvl5pPr marL="1828800" indent="0" algn="ctr">
              <a:buNone/>
              <a:defRPr lang="pt-BR" sz="1600"/>
            </a:lvl5pPr>
            <a:lvl6pPr marL="2286000" indent="0" algn="ctr">
              <a:buNone/>
              <a:defRPr lang="pt-BR" sz="1600"/>
            </a:lvl6pPr>
            <a:lvl7pPr marL="2743200" indent="0" algn="ctr">
              <a:buNone/>
              <a:defRPr lang="pt-BR" sz="1600"/>
            </a:lvl7pPr>
            <a:lvl8pPr marL="3200400" indent="0" algn="ctr">
              <a:buNone/>
              <a:defRPr lang="pt-BR" sz="1600"/>
            </a:lvl8pPr>
            <a:lvl9pPr marL="3657600" indent="0" algn="ctr">
              <a:buNone/>
              <a:defRPr lang="pt-BR" sz="1600"/>
            </a:lvl9pPr>
          </a:lstStyle>
          <a:p>
            <a:pPr rtl="0"/>
            <a:r>
              <a:rPr lang="pt-BR"/>
              <a:t>Clique para adicionar um subtítulo</a:t>
            </a:r>
          </a:p>
        </p:txBody>
      </p:sp>
    </p:spTree>
    <p:extLst>
      <p:ext uri="{BB962C8B-B14F-4D97-AF65-F5344CB8AC3E}">
        <p14:creationId xmlns:p14="http://schemas.microsoft.com/office/powerpoint/2010/main" val="41193215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ítulo e 2 colunas">
    <p:bg>
      <p:bgPr>
        <a:gradFill>
          <a:gsLst>
            <a:gs pos="100000">
              <a:schemeClr val="tx2"/>
            </a:gs>
            <a:gs pos="81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7123B0D0-B01D-0BB0-6127-A878BE49D18E}"/>
              </a:ext>
              <a:ext uri="{C183D7F6-B498-43B3-948B-1728B52AA6E4}">
                <adec:decorative xmlns:adec="http://schemas.microsoft.com/office/drawing/2017/decorative" val="1"/>
              </a:ext>
            </a:extLst>
          </p:cNvPr>
          <p:cNvSpPr/>
          <p:nvPr userDrawn="1"/>
        </p:nvSpPr>
        <p:spPr>
          <a:xfrm>
            <a:off x="6039728" y="-6350"/>
            <a:ext cx="6154615"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pt-BR"/>
            </a:defPPr>
          </a:lstStyle>
          <a:p>
            <a:pPr marL="0" marR="0" lvl="0" indent="0" algn="ctr" defTabSz="914400" rtl="0" eaLnBrk="1" fontAlgn="auto" latinLnBrk="0" hangingPunct="1">
              <a:lnSpc>
                <a:spcPct val="100000"/>
              </a:lnSpc>
              <a:spcBef>
                <a:spcPts val="0"/>
              </a:spcBef>
              <a:spcAft>
                <a:spcPts val="0"/>
              </a:spcAft>
              <a:buClrTx/>
              <a:buSzTx/>
              <a:buFontTx/>
              <a:buNone/>
              <a:tabLst/>
              <a:defRPr lang="pt-BR"/>
            </a:pPr>
            <a:endParaRPr kumimoji="0" lang="pt-BR" sz="1800" b="0" i="0" u="none" strike="noStrike" kern="1200" cap="none" spc="0" normalizeH="0" baseline="0" noProof="0" dirty="0">
              <a:ln>
                <a:noFill/>
              </a:ln>
              <a:solidFill>
                <a:srgbClr val="FFFFFF"/>
              </a:solidFill>
              <a:effectLst/>
              <a:uLnTx/>
              <a:uFillTx/>
              <a:latin typeface="Arial Nova"/>
              <a:ea typeface="+mn-ea"/>
              <a:cs typeface="+mn-cs"/>
            </a:endParaRPr>
          </a:p>
        </p:txBody>
      </p:sp>
      <p:sp>
        <p:nvSpPr>
          <p:cNvPr id="2" name="Título 1">
            <a:extLst>
              <a:ext uri="{FF2B5EF4-FFF2-40B4-BE49-F238E27FC236}">
                <a16:creationId xmlns:a16="http://schemas.microsoft.com/office/drawing/2014/main" id="{DF8070BB-B3B5-3A8A-2466-D661C741794F}"/>
              </a:ext>
            </a:extLst>
          </p:cNvPr>
          <p:cNvSpPr>
            <a:spLocks noGrp="1"/>
          </p:cNvSpPr>
          <p:nvPr>
            <p:ph type="title" hasCustomPrompt="1"/>
          </p:nvPr>
        </p:nvSpPr>
        <p:spPr>
          <a:xfrm>
            <a:off x="6889627" y="173736"/>
            <a:ext cx="4352662" cy="2203704"/>
          </a:xfrm>
        </p:spPr>
        <p:txBody>
          <a:bodyPr rtlCol="0" anchor="b">
            <a:noAutofit/>
          </a:bodyPr>
          <a:lstStyle>
            <a:lvl1pPr algn="l">
              <a:defRPr lang="pt-BR" sz="3200" cap="all" spc="0" baseline="0">
                <a:solidFill>
                  <a:schemeClr val="accent3">
                    <a:lumMod val="75000"/>
                  </a:schemeClr>
                </a:solidFill>
              </a:defRPr>
            </a:lvl1pPr>
          </a:lstStyle>
          <a:p>
            <a:pPr rtl="0"/>
            <a:r>
              <a:rPr lang="pt-BR"/>
              <a:t>Clique para adicionar um título</a:t>
            </a:r>
          </a:p>
        </p:txBody>
      </p:sp>
      <p:sp>
        <p:nvSpPr>
          <p:cNvPr id="10" name="Espaço Reservado para Imagem 9">
            <a:extLst>
              <a:ext uri="{FF2B5EF4-FFF2-40B4-BE49-F238E27FC236}">
                <a16:creationId xmlns:a16="http://schemas.microsoft.com/office/drawing/2014/main" id="{6C363351-4779-B42E-ED7A-C4AF2920BABC}"/>
              </a:ext>
            </a:extLst>
          </p:cNvPr>
          <p:cNvSpPr>
            <a:spLocks noGrp="1"/>
          </p:cNvSpPr>
          <p:nvPr>
            <p:ph type="pic" sz="quarter" idx="37"/>
          </p:nvPr>
        </p:nvSpPr>
        <p:spPr>
          <a:xfrm>
            <a:off x="336550" y="336550"/>
            <a:ext cx="5303640" cy="6184900"/>
          </a:xfrm>
        </p:spPr>
        <p:txBody>
          <a:bodyPr rtlCol="0"/>
          <a:lstStyle>
            <a:lvl1pPr algn="ctr">
              <a:defRPr lang="pt-BR" sz="2000"/>
            </a:lvl1pPr>
          </a:lstStyle>
          <a:p>
            <a:pPr rtl="0"/>
            <a:r>
              <a:rPr lang="pt-BR"/>
              <a:t>Clique no ícone para adicionar uma imagem</a:t>
            </a:r>
          </a:p>
        </p:txBody>
      </p:sp>
      <p:sp>
        <p:nvSpPr>
          <p:cNvPr id="19" name="Espaço Reservado para Conteúdo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6889627" y="3104277"/>
            <a:ext cx="4371560" cy="3022201"/>
          </a:xfrm>
        </p:spPr>
        <p:txBody>
          <a:bodyPr rtlCol="0"/>
          <a:lstStyle>
            <a:lvl1pPr marL="0" indent="0">
              <a:lnSpc>
                <a:spcPct val="120000"/>
              </a:lnSpc>
              <a:spcBef>
                <a:spcPts val="1000"/>
              </a:spcBef>
              <a:spcAft>
                <a:spcPts val="600"/>
              </a:spcAft>
              <a:buClr>
                <a:schemeClr val="accent6"/>
              </a:buClr>
              <a:buFont typeface="Arial" panose="020B0604020202020204" pitchFamily="34" charset="0"/>
              <a:buNone/>
              <a:defRPr lang="pt-B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lang="pt-B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lang="pt-B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lang="pt-BR" sz="1800" spc="0"/>
            </a:lvl4pPr>
          </a:lstStyle>
          <a:p>
            <a:pPr lvl="0" rtl="0"/>
            <a:r>
              <a:rPr lang="pt-BR"/>
              <a:t>Clique para adicionar conteúdo</a:t>
            </a:r>
          </a:p>
          <a:p>
            <a:pPr lvl="1" rtl="0"/>
            <a:r>
              <a:rPr lang="pt-BR"/>
              <a:t>Segundo nível</a:t>
            </a:r>
          </a:p>
          <a:p>
            <a:pPr lvl="2" rtl="0"/>
            <a:r>
              <a:rPr lang="pt-BR"/>
              <a:t>Terceiro nível</a:t>
            </a:r>
          </a:p>
          <a:p>
            <a:pPr lvl="3" rtl="0"/>
            <a:r>
              <a:rPr lang="pt-BR"/>
              <a:t>Quarto nível</a:t>
            </a:r>
          </a:p>
        </p:txBody>
      </p:sp>
      <p:sp>
        <p:nvSpPr>
          <p:cNvPr id="16" name="Espaço Reservado para o Número do Slide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rtlCol="0">
            <a:noAutofit/>
          </a:bodyPr>
          <a:lstStyle>
            <a:lvl1pPr>
              <a:defRPr lang="pt-BR" sz="1200">
                <a:solidFill>
                  <a:schemeClr val="bg1"/>
                </a:solidFill>
              </a:defRPr>
            </a:lvl1pPr>
          </a:lstStyle>
          <a:p>
            <a:pPr rtl="0"/>
            <a:fld id="{FE024F78-56A6-7740-B68D-8D4D026EDF3F}" type="slidenum">
              <a:rPr lang="pt-BR" smtClean="0"/>
              <a:pPr rtl="0"/>
              <a:t>‹nº›</a:t>
            </a:fld>
            <a:endParaRPr lang="pt-BR" dirty="0"/>
          </a:p>
        </p:txBody>
      </p:sp>
      <p:cxnSp>
        <p:nvCxnSpPr>
          <p:cNvPr id="4" name="Conector Reto 3">
            <a:extLst>
              <a:ext uri="{FF2B5EF4-FFF2-40B4-BE49-F238E27FC236}">
                <a16:creationId xmlns:a16="http://schemas.microsoft.com/office/drawing/2014/main" id="{F0712911-615E-724B-FC0F-996291526D31}"/>
              </a:ext>
              <a:ext uri="{C183D7F6-B498-43B3-948B-1728B52AA6E4}">
                <adec:decorative xmlns:adec="http://schemas.microsoft.com/office/drawing/2017/decorative" val="1"/>
              </a:ext>
            </a:extLst>
          </p:cNvPr>
          <p:cNvCxnSpPr>
            <a:cxnSpLocks/>
          </p:cNvCxnSpPr>
          <p:nvPr userDrawn="1"/>
        </p:nvCxnSpPr>
        <p:spPr>
          <a:xfrm>
            <a:off x="6889627" y="2679480"/>
            <a:ext cx="4352662"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0826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ítulo e 2 colunas">
    <p:bg>
      <p:bgPr>
        <a:gradFill>
          <a:gsLst>
            <a:gs pos="100000">
              <a:schemeClr val="tx2"/>
            </a:gs>
            <a:gs pos="81000">
              <a:schemeClr val="accent6"/>
            </a:gs>
            <a:gs pos="55000">
              <a:srgbClr val="02090E"/>
            </a:gs>
            <a:gs pos="14000">
              <a:schemeClr val="accent4">
                <a:lumMod val="75000"/>
              </a:schemeClr>
            </a:gs>
            <a:gs pos="0">
              <a:schemeClr val="accent4"/>
            </a:gs>
          </a:gsLst>
          <a:lin ang="2700000" scaled="0"/>
        </a:gradFill>
        <a:effectLst/>
      </p:bgPr>
    </p:bg>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BCFFF0E2-6B47-67EB-D6AA-D972E7B7C367}"/>
              </a:ext>
              <a:ext uri="{C183D7F6-B498-43B3-948B-1728B52AA6E4}">
                <adec:decorative xmlns:adec="http://schemas.microsoft.com/office/drawing/2017/decorative" val="1"/>
              </a:ext>
            </a:extLst>
          </p:cNvPr>
          <p:cNvSpPr/>
          <p:nvPr userDrawn="1"/>
        </p:nvSpPr>
        <p:spPr>
          <a:xfrm>
            <a:off x="0" y="-6350"/>
            <a:ext cx="464695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pt-BR"/>
            </a:defPPr>
          </a:lstStyle>
          <a:p>
            <a:pPr marL="0" marR="0" lvl="0" indent="0" algn="ctr" defTabSz="914400" rtl="0" eaLnBrk="1" fontAlgn="auto" latinLnBrk="0" hangingPunct="1">
              <a:lnSpc>
                <a:spcPct val="100000"/>
              </a:lnSpc>
              <a:spcBef>
                <a:spcPts val="0"/>
              </a:spcBef>
              <a:spcAft>
                <a:spcPts val="0"/>
              </a:spcAft>
              <a:buClrTx/>
              <a:buSzTx/>
              <a:buFontTx/>
              <a:buNone/>
              <a:tabLst/>
              <a:defRPr lang="pt-BR"/>
            </a:pPr>
            <a:endParaRPr kumimoji="0" lang="pt-BR" sz="1800" b="0" i="0" u="none" strike="noStrike" kern="1200" cap="none" spc="0" normalizeH="0" baseline="0" noProof="0" dirty="0">
              <a:ln>
                <a:noFill/>
              </a:ln>
              <a:solidFill>
                <a:srgbClr val="FFFFFF"/>
              </a:solidFill>
              <a:effectLst/>
              <a:uLnTx/>
              <a:uFillTx/>
              <a:latin typeface="Arial Nova"/>
              <a:ea typeface="+mn-ea"/>
              <a:cs typeface="+mn-cs"/>
            </a:endParaRPr>
          </a:p>
        </p:txBody>
      </p:sp>
      <p:cxnSp>
        <p:nvCxnSpPr>
          <p:cNvPr id="4" name="Conector Reto 3">
            <a:extLst>
              <a:ext uri="{FF2B5EF4-FFF2-40B4-BE49-F238E27FC236}">
                <a16:creationId xmlns:a16="http://schemas.microsoft.com/office/drawing/2014/main" id="{94827F6F-999F-23E9-8C09-325D1A76B07A}"/>
              </a:ext>
              <a:ext uri="{C183D7F6-B498-43B3-948B-1728B52AA6E4}">
                <adec:decorative xmlns:adec="http://schemas.microsoft.com/office/drawing/2017/decorative" val="1"/>
              </a:ext>
            </a:extLst>
          </p:cNvPr>
          <p:cNvCxnSpPr>
            <a:cxnSpLocks/>
          </p:cNvCxnSpPr>
          <p:nvPr userDrawn="1"/>
        </p:nvCxnSpPr>
        <p:spPr>
          <a:xfrm>
            <a:off x="835831" y="2680134"/>
            <a:ext cx="3114078"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ítulo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171396"/>
            <a:ext cx="3736630" cy="2202350"/>
          </a:xfrm>
        </p:spPr>
        <p:txBody>
          <a:bodyPr rtlCol="0" anchor="b">
            <a:noAutofit/>
          </a:bodyPr>
          <a:lstStyle>
            <a:lvl1pPr algn="l">
              <a:defRPr lang="pt-BR" sz="3200" cap="all" spc="0" baseline="0">
                <a:solidFill>
                  <a:schemeClr val="accent3">
                    <a:lumMod val="75000"/>
                  </a:schemeClr>
                </a:solidFill>
              </a:defRPr>
            </a:lvl1pPr>
          </a:lstStyle>
          <a:p>
            <a:pPr rtl="0"/>
            <a:r>
              <a:rPr lang="pt-BR"/>
              <a:t>Clique para adicionar um título</a:t>
            </a:r>
          </a:p>
        </p:txBody>
      </p:sp>
      <p:sp>
        <p:nvSpPr>
          <p:cNvPr id="19" name="Espaço Reservado para Conteúdo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41716" y="3078480"/>
            <a:ext cx="3108193" cy="3047997"/>
          </a:xfrm>
        </p:spPr>
        <p:txBody>
          <a:bodyPr rtlCol="0"/>
          <a:lstStyle>
            <a:lvl1pPr marL="0" indent="0">
              <a:lnSpc>
                <a:spcPct val="120000"/>
              </a:lnSpc>
              <a:spcBef>
                <a:spcPts val="1000"/>
              </a:spcBef>
              <a:spcAft>
                <a:spcPts val="600"/>
              </a:spcAft>
              <a:buClr>
                <a:schemeClr val="accent6"/>
              </a:buClr>
              <a:buFont typeface="Arial" panose="020B0604020202020204" pitchFamily="34" charset="0"/>
              <a:buNone/>
              <a:defRPr lang="pt-B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lang="pt-B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lang="pt-B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lang="pt-BR" sz="1800" spc="0"/>
            </a:lvl4pPr>
          </a:lstStyle>
          <a:p>
            <a:pPr lvl="0" rtl="0"/>
            <a:r>
              <a:rPr lang="pt-BR"/>
              <a:t>Clique para adicionar conteúdo</a:t>
            </a:r>
          </a:p>
          <a:p>
            <a:pPr lvl="1" rtl="0"/>
            <a:r>
              <a:rPr lang="pt-BR"/>
              <a:t>Segundo nível</a:t>
            </a:r>
          </a:p>
          <a:p>
            <a:pPr lvl="2" rtl="0"/>
            <a:r>
              <a:rPr lang="pt-BR"/>
              <a:t>Terceiro nível</a:t>
            </a:r>
          </a:p>
          <a:p>
            <a:pPr lvl="3" rtl="0"/>
            <a:r>
              <a:rPr lang="pt-BR"/>
              <a:t>Quarto nível</a:t>
            </a:r>
          </a:p>
        </p:txBody>
      </p:sp>
      <p:sp>
        <p:nvSpPr>
          <p:cNvPr id="12" name="Espaço reservado para tabela 11">
            <a:extLst>
              <a:ext uri="{FF2B5EF4-FFF2-40B4-BE49-F238E27FC236}">
                <a16:creationId xmlns:a16="http://schemas.microsoft.com/office/drawing/2014/main" id="{D360C16C-E69B-FDEF-F033-CA9A2E238288}"/>
              </a:ext>
            </a:extLst>
          </p:cNvPr>
          <p:cNvSpPr>
            <a:spLocks noGrp="1"/>
          </p:cNvSpPr>
          <p:nvPr>
            <p:ph type="tbl" sz="quarter" idx="37"/>
          </p:nvPr>
        </p:nvSpPr>
        <p:spPr>
          <a:xfrm>
            <a:off x="5067300" y="404813"/>
            <a:ext cx="6705600" cy="6048375"/>
          </a:xfrm>
        </p:spPr>
        <p:txBody>
          <a:bodyPr rtlCol="0"/>
          <a:lstStyle>
            <a:lvl1pPr>
              <a:defRPr lang="pt-BR" sz="2400">
                <a:latin typeface="+mn-lt"/>
              </a:defRPr>
            </a:lvl1pPr>
          </a:lstStyle>
          <a:p>
            <a:pPr rtl="0"/>
            <a:r>
              <a:rPr lang="pt-BR"/>
              <a:t>Clique no ícone para adicionar tabela</a:t>
            </a:r>
          </a:p>
        </p:txBody>
      </p:sp>
      <p:sp>
        <p:nvSpPr>
          <p:cNvPr id="15" name="Espaço Reservado para Rodapé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rtlCol="0">
            <a:noAutofit/>
          </a:bodyPr>
          <a:lstStyle>
            <a:lvl1pPr algn="l">
              <a:defRPr lang="pt-BR" sz="1200" spc="0">
                <a:solidFill>
                  <a:schemeClr val="bg1"/>
                </a:solidFill>
              </a:defRPr>
            </a:lvl1pPr>
          </a:lstStyle>
          <a:p>
            <a:pPr rtl="0"/>
            <a:r>
              <a:rPr lang="pt-BR"/>
              <a:t>Título da Apresentação</a:t>
            </a:r>
          </a:p>
        </p:txBody>
      </p:sp>
    </p:spTree>
    <p:extLst>
      <p:ext uri="{BB962C8B-B14F-4D97-AF65-F5344CB8AC3E}">
        <p14:creationId xmlns:p14="http://schemas.microsoft.com/office/powerpoint/2010/main" val="390721985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Título e 2 colunas">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4196A82D-0723-4BA3-0283-9F0D67B0CEF4}"/>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pt-BR"/>
            </a:defPPr>
          </a:lstStyle>
          <a:p>
            <a:pPr algn="ctr" rtl="0"/>
            <a:endParaRPr lang="pt-BR" dirty="0"/>
          </a:p>
        </p:txBody>
      </p:sp>
      <p:cxnSp>
        <p:nvCxnSpPr>
          <p:cNvPr id="4" name="Conector Reto 3">
            <a:extLst>
              <a:ext uri="{FF2B5EF4-FFF2-40B4-BE49-F238E27FC236}">
                <a16:creationId xmlns:a16="http://schemas.microsoft.com/office/drawing/2014/main" id="{6A20A5FD-BDFB-45F2-E644-E93FB81CA575}"/>
              </a:ext>
              <a:ext uri="{C183D7F6-B498-43B3-948B-1728B52AA6E4}">
                <adec:decorative xmlns:adec="http://schemas.microsoft.com/office/drawing/2017/decorative" val="1"/>
              </a:ext>
            </a:extLst>
          </p:cNvPr>
          <p:cNvCxnSpPr>
            <a:cxnSpLocks/>
          </p:cNvCxnSpPr>
          <p:nvPr userDrawn="1"/>
        </p:nvCxnSpPr>
        <p:spPr>
          <a:xfrm>
            <a:off x="807039" y="1983416"/>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ítulo 1">
            <a:extLst>
              <a:ext uri="{FF2B5EF4-FFF2-40B4-BE49-F238E27FC236}">
                <a16:creationId xmlns:a16="http://schemas.microsoft.com/office/drawing/2014/main" id="{DF8070BB-B3B5-3A8A-2466-D661C741794F}"/>
              </a:ext>
            </a:extLst>
          </p:cNvPr>
          <p:cNvSpPr>
            <a:spLocks noGrp="1"/>
          </p:cNvSpPr>
          <p:nvPr>
            <p:ph type="title" hasCustomPrompt="1"/>
          </p:nvPr>
        </p:nvSpPr>
        <p:spPr>
          <a:xfrm>
            <a:off x="733562" y="433906"/>
            <a:ext cx="10515601" cy="1327464"/>
          </a:xfrm>
        </p:spPr>
        <p:txBody>
          <a:bodyPr rtlCol="0" anchor="b">
            <a:noAutofit/>
          </a:bodyPr>
          <a:lstStyle>
            <a:lvl1pPr algn="l">
              <a:defRPr lang="pt-BR" sz="3200" cap="all" spc="0" baseline="0">
                <a:solidFill>
                  <a:schemeClr val="accent3">
                    <a:lumMod val="75000"/>
                  </a:schemeClr>
                </a:solidFill>
              </a:defRPr>
            </a:lvl1pPr>
          </a:lstStyle>
          <a:p>
            <a:pPr rtl="0"/>
            <a:r>
              <a:rPr lang="pt-BR"/>
              <a:t>Clique para adicionar um título</a:t>
            </a:r>
          </a:p>
        </p:txBody>
      </p:sp>
      <p:sp>
        <p:nvSpPr>
          <p:cNvPr id="19" name="Espaço Reservado para Conteúdo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14302" y="2465535"/>
            <a:ext cx="7303538" cy="3427265"/>
          </a:xfrm>
        </p:spPr>
        <p:txBody>
          <a:bodyPr rtlCol="0"/>
          <a:lstStyle>
            <a:lvl1pPr marL="283464" indent="-283464">
              <a:lnSpc>
                <a:spcPct val="120000"/>
              </a:lnSpc>
              <a:spcBef>
                <a:spcPts val="1000"/>
              </a:spcBef>
              <a:buClr>
                <a:schemeClr val="accent3"/>
              </a:buClr>
              <a:buFont typeface="Arial" panose="020B0604020202020204" pitchFamily="34" charset="0"/>
              <a:buChar char="•"/>
              <a:defRPr lang="pt-BR" sz="1800" spc="0" baseline="0">
                <a:solidFill>
                  <a:schemeClr val="bg1"/>
                </a:solidFill>
                <a:latin typeface="+mn-lt"/>
              </a:defRPr>
            </a:lvl1pPr>
            <a:lvl2pPr marL="566928" indent="-283464">
              <a:lnSpc>
                <a:spcPct val="120000"/>
              </a:lnSpc>
              <a:spcBef>
                <a:spcPts val="500"/>
              </a:spcBef>
              <a:buClr>
                <a:schemeClr val="accent3"/>
              </a:buClr>
              <a:defRPr lang="pt-BR" sz="1800" spc="0"/>
            </a:lvl2pPr>
            <a:lvl3pPr marL="859536" indent="-283464">
              <a:lnSpc>
                <a:spcPct val="120000"/>
              </a:lnSpc>
              <a:spcBef>
                <a:spcPts val="500"/>
              </a:spcBef>
              <a:buClr>
                <a:schemeClr val="accent3"/>
              </a:buClr>
              <a:defRPr lang="pt-BR" sz="1800" spc="0"/>
            </a:lvl3pPr>
            <a:lvl4pPr marL="1152144">
              <a:lnSpc>
                <a:spcPct val="120000"/>
              </a:lnSpc>
              <a:spcBef>
                <a:spcPts val="500"/>
              </a:spcBef>
              <a:buClr>
                <a:schemeClr val="accent3"/>
              </a:buClr>
              <a:defRPr lang="pt-BR" sz="1800" spc="0"/>
            </a:lvl4pPr>
          </a:lstStyle>
          <a:p>
            <a:pPr lvl="0" rtl="0"/>
            <a:r>
              <a:rPr lang="pt-BR"/>
              <a:t>Clique para adicionar conteúdo</a:t>
            </a:r>
          </a:p>
          <a:p>
            <a:pPr lvl="1" rtl="0"/>
            <a:r>
              <a:rPr lang="pt-BR"/>
              <a:t>Segundo nível</a:t>
            </a:r>
          </a:p>
          <a:p>
            <a:pPr lvl="2" rtl="0"/>
            <a:r>
              <a:rPr lang="pt-BR"/>
              <a:t>Terceiro nível</a:t>
            </a:r>
          </a:p>
          <a:p>
            <a:pPr lvl="3" rtl="0"/>
            <a:r>
              <a:rPr lang="pt-BR"/>
              <a:t>Quarto nível</a:t>
            </a:r>
          </a:p>
        </p:txBody>
      </p:sp>
      <p:sp>
        <p:nvSpPr>
          <p:cNvPr id="10" name="Espaço Reservado para Conteúdo 9">
            <a:extLst>
              <a:ext uri="{FF2B5EF4-FFF2-40B4-BE49-F238E27FC236}">
                <a16:creationId xmlns:a16="http://schemas.microsoft.com/office/drawing/2014/main" id="{4E7FC75E-AA73-003E-D4E3-B1819886AF9C}"/>
              </a:ext>
            </a:extLst>
          </p:cNvPr>
          <p:cNvSpPr>
            <a:spLocks noGrp="1"/>
          </p:cNvSpPr>
          <p:nvPr>
            <p:ph sz="quarter" idx="37" hasCustomPrompt="1"/>
          </p:nvPr>
        </p:nvSpPr>
        <p:spPr>
          <a:xfrm>
            <a:off x="8392160" y="2465388"/>
            <a:ext cx="2856865" cy="3427412"/>
          </a:xfrm>
        </p:spPr>
        <p:txBody>
          <a:bodyPr rtlCol="0"/>
          <a:lstStyle>
            <a:lvl1pPr marL="0" indent="0">
              <a:lnSpc>
                <a:spcPct val="120000"/>
              </a:lnSpc>
              <a:spcBef>
                <a:spcPts val="1000"/>
              </a:spcBef>
              <a:buFont typeface="Arial" panose="020B0604020202020204" pitchFamily="34" charset="0"/>
              <a:buNone/>
              <a:defRPr lang="pt-BR" sz="1800">
                <a:solidFill>
                  <a:schemeClr val="bg1"/>
                </a:solidFill>
                <a:latin typeface="+mn-lt"/>
              </a:defRPr>
            </a:lvl1pPr>
            <a:lvl2pPr marL="457200" indent="0">
              <a:lnSpc>
                <a:spcPct val="120000"/>
              </a:lnSpc>
              <a:spcBef>
                <a:spcPts val="1000"/>
              </a:spcBef>
              <a:buNone/>
              <a:defRPr lang="pt-BR" sz="1600">
                <a:solidFill>
                  <a:schemeClr val="bg1"/>
                </a:solidFill>
                <a:latin typeface="+mn-lt"/>
              </a:defRPr>
            </a:lvl2pPr>
            <a:lvl3pPr marL="914400" indent="0">
              <a:lnSpc>
                <a:spcPct val="120000"/>
              </a:lnSpc>
              <a:spcBef>
                <a:spcPts val="1000"/>
              </a:spcBef>
              <a:buNone/>
              <a:defRPr lang="pt-BR" sz="1400">
                <a:solidFill>
                  <a:schemeClr val="bg1"/>
                </a:solidFill>
                <a:latin typeface="+mn-lt"/>
              </a:defRPr>
            </a:lvl3pPr>
            <a:lvl4pPr marL="1371600" indent="0">
              <a:lnSpc>
                <a:spcPct val="120000"/>
              </a:lnSpc>
              <a:spcBef>
                <a:spcPts val="1000"/>
              </a:spcBef>
              <a:buNone/>
              <a:defRPr lang="pt-BR" sz="1200">
                <a:solidFill>
                  <a:schemeClr val="bg1"/>
                </a:solidFill>
                <a:latin typeface="+mn-lt"/>
              </a:defRPr>
            </a:lvl4pPr>
            <a:lvl5pPr marL="1828800" indent="0">
              <a:lnSpc>
                <a:spcPct val="120000"/>
              </a:lnSpc>
              <a:spcBef>
                <a:spcPts val="1000"/>
              </a:spcBef>
              <a:buNone/>
              <a:defRPr lang="pt-BR" sz="1200">
                <a:solidFill>
                  <a:schemeClr val="bg1"/>
                </a:solidFill>
                <a:latin typeface="+mn-lt"/>
              </a:defRPr>
            </a:lvl5pPr>
          </a:lstStyle>
          <a:p>
            <a:pPr lvl="0" rtl="0"/>
            <a:r>
              <a:rPr lang="pt-BR"/>
              <a:t>Clique para adicionar o texto</a:t>
            </a:r>
          </a:p>
          <a:p>
            <a:pPr lvl="1" rtl="0"/>
            <a:r>
              <a:rPr lang="pt-BR"/>
              <a:t>Segundo nível</a:t>
            </a:r>
          </a:p>
          <a:p>
            <a:pPr lvl="2" rtl="0"/>
            <a:r>
              <a:rPr lang="pt-BR"/>
              <a:t>Terceiro nível</a:t>
            </a:r>
          </a:p>
          <a:p>
            <a:pPr lvl="3" rtl="0"/>
            <a:r>
              <a:rPr lang="pt-BR"/>
              <a:t>Quarto nível</a:t>
            </a:r>
          </a:p>
          <a:p>
            <a:pPr lvl="4" rtl="0"/>
            <a:r>
              <a:rPr lang="pt-BR"/>
              <a:t>Quinto nível</a:t>
            </a:r>
          </a:p>
        </p:txBody>
      </p:sp>
      <p:sp>
        <p:nvSpPr>
          <p:cNvPr id="15" name="Espaço Reservado para Rodapé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rtlCol="0">
            <a:noAutofit/>
          </a:bodyPr>
          <a:lstStyle>
            <a:lvl1pPr algn="l">
              <a:defRPr lang="pt-BR" sz="1200" spc="0">
                <a:solidFill>
                  <a:schemeClr val="bg1"/>
                </a:solidFill>
              </a:defRPr>
            </a:lvl1pPr>
          </a:lstStyle>
          <a:p>
            <a:pPr rtl="0"/>
            <a:r>
              <a:rPr lang="pt-BR"/>
              <a:t>Título da Apresentação</a:t>
            </a:r>
          </a:p>
        </p:txBody>
      </p:sp>
      <p:sp>
        <p:nvSpPr>
          <p:cNvPr id="16" name="Espaço Reservado para o Número do Slide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rtlCol="0">
            <a:noAutofit/>
          </a:bodyPr>
          <a:lstStyle>
            <a:lvl1pPr>
              <a:defRPr lang="pt-BR" sz="1200">
                <a:solidFill>
                  <a:schemeClr val="bg1"/>
                </a:solidFill>
              </a:defRPr>
            </a:lvl1pPr>
          </a:lstStyle>
          <a:p>
            <a:pPr rtl="0"/>
            <a:fld id="{FE024F78-56A6-7740-B68D-8D4D026EDF3F}" type="slidenum">
              <a:rPr lang="pt-BR" smtClean="0"/>
              <a:pPr rtl="0"/>
              <a:t>‹nº›</a:t>
            </a:fld>
            <a:endParaRPr lang="pt-BR" dirty="0"/>
          </a:p>
        </p:txBody>
      </p:sp>
    </p:spTree>
    <p:extLst>
      <p:ext uri="{BB962C8B-B14F-4D97-AF65-F5344CB8AC3E}">
        <p14:creationId xmlns:p14="http://schemas.microsoft.com/office/powerpoint/2010/main" val="324561196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ítulo e 2 colunas">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02D51531-1219-2E4B-DCE7-C6FD9D809F0C}"/>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pt-BR"/>
            </a:defPPr>
          </a:lstStyle>
          <a:p>
            <a:pPr algn="ctr" rtl="0"/>
            <a:endParaRPr lang="pt-BR" dirty="0"/>
          </a:p>
        </p:txBody>
      </p:sp>
      <p:cxnSp>
        <p:nvCxnSpPr>
          <p:cNvPr id="4" name="Conector Reto 3">
            <a:extLst>
              <a:ext uri="{FF2B5EF4-FFF2-40B4-BE49-F238E27FC236}">
                <a16:creationId xmlns:a16="http://schemas.microsoft.com/office/drawing/2014/main" id="{BEC02E56-87A4-158A-F0B0-DB8E9BE3AE5E}"/>
              </a:ext>
              <a:ext uri="{C183D7F6-B498-43B3-948B-1728B52AA6E4}">
                <adec:decorative xmlns:adec="http://schemas.microsoft.com/office/drawing/2017/decorative" val="1"/>
              </a:ext>
            </a:extLst>
          </p:cNvPr>
          <p:cNvCxnSpPr>
            <a:cxnSpLocks/>
          </p:cNvCxnSpPr>
          <p:nvPr userDrawn="1"/>
        </p:nvCxnSpPr>
        <p:spPr>
          <a:xfrm>
            <a:off x="807039" y="1991547"/>
            <a:ext cx="10546763"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ítulo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643842"/>
            <a:ext cx="10515601" cy="1140849"/>
          </a:xfrm>
        </p:spPr>
        <p:txBody>
          <a:bodyPr lIns="0" rtlCol="0" anchor="b">
            <a:noAutofit/>
          </a:bodyPr>
          <a:lstStyle>
            <a:lvl1pPr algn="l">
              <a:defRPr lang="pt-BR" sz="3200" cap="all" spc="0" baseline="0">
                <a:solidFill>
                  <a:schemeClr val="accent3">
                    <a:lumMod val="75000"/>
                  </a:schemeClr>
                </a:solidFill>
              </a:defRPr>
            </a:lvl1pPr>
          </a:lstStyle>
          <a:p>
            <a:pPr rtl="0"/>
            <a:r>
              <a:rPr lang="pt-BR"/>
              <a:t>Clique para adicionar um título</a:t>
            </a:r>
          </a:p>
        </p:txBody>
      </p:sp>
      <p:sp>
        <p:nvSpPr>
          <p:cNvPr id="10" name="Espaço Reservado para Tabela 9">
            <a:extLst>
              <a:ext uri="{FF2B5EF4-FFF2-40B4-BE49-F238E27FC236}">
                <a16:creationId xmlns:a16="http://schemas.microsoft.com/office/drawing/2014/main" id="{471D7DE3-05F5-8052-02FA-6EF9717E15BE}"/>
              </a:ext>
            </a:extLst>
          </p:cNvPr>
          <p:cNvSpPr>
            <a:spLocks noGrp="1"/>
          </p:cNvSpPr>
          <p:nvPr>
            <p:ph type="tbl" sz="quarter" idx="13"/>
          </p:nvPr>
        </p:nvSpPr>
        <p:spPr>
          <a:xfrm>
            <a:off x="835025" y="2560638"/>
            <a:ext cx="10515600" cy="3478212"/>
          </a:xfrm>
        </p:spPr>
        <p:txBody>
          <a:bodyPr rtlCol="0"/>
          <a:lstStyle>
            <a:lvl1pPr>
              <a:defRPr lang="pt-BR" sz="2400">
                <a:latin typeface="+mn-lt"/>
              </a:defRPr>
            </a:lvl1pPr>
          </a:lstStyle>
          <a:p>
            <a:pPr rtl="0"/>
            <a:r>
              <a:rPr lang="pt-BR"/>
              <a:t>Clique no ícone para adicionar tabela</a:t>
            </a:r>
          </a:p>
        </p:txBody>
      </p:sp>
      <p:cxnSp>
        <p:nvCxnSpPr>
          <p:cNvPr id="8" name="Conector Reto 7">
            <a:extLst>
              <a:ext uri="{FF2B5EF4-FFF2-40B4-BE49-F238E27FC236}">
                <a16:creationId xmlns:a16="http://schemas.microsoft.com/office/drawing/2014/main" id="{6468DE94-FC46-A848-7949-ABFEADADEA16}"/>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5" name="Espaço Reservado para Rodapé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rtlCol="0">
            <a:noAutofit/>
          </a:bodyPr>
          <a:lstStyle>
            <a:lvl1pPr algn="l">
              <a:defRPr lang="pt-BR" sz="1200" spc="0">
                <a:solidFill>
                  <a:schemeClr val="bg1"/>
                </a:solidFill>
              </a:defRPr>
            </a:lvl1pPr>
          </a:lstStyle>
          <a:p>
            <a:pPr rtl="0"/>
            <a:r>
              <a:rPr lang="pt-BR"/>
              <a:t>Título da Apresentação</a:t>
            </a:r>
          </a:p>
        </p:txBody>
      </p:sp>
      <p:sp>
        <p:nvSpPr>
          <p:cNvPr id="16" name="Espaço Reservado para o Número do Slide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rtlCol="0">
            <a:noAutofit/>
          </a:bodyPr>
          <a:lstStyle>
            <a:lvl1pPr>
              <a:defRPr lang="pt-BR" sz="1200">
                <a:solidFill>
                  <a:schemeClr val="bg1"/>
                </a:solidFill>
              </a:defRPr>
            </a:lvl1pPr>
          </a:lstStyle>
          <a:p>
            <a:pPr rtl="0"/>
            <a:fld id="{FE024F78-56A6-7740-B68D-8D4D026EDF3F}" type="slidenum">
              <a:rPr lang="pt-BR" smtClean="0"/>
              <a:pPr rtl="0"/>
              <a:t>‹nº›</a:t>
            </a:fld>
            <a:endParaRPr lang="pt-BR" dirty="0"/>
          </a:p>
        </p:txBody>
      </p:sp>
    </p:spTree>
    <p:extLst>
      <p:ext uri="{BB962C8B-B14F-4D97-AF65-F5344CB8AC3E}">
        <p14:creationId xmlns:p14="http://schemas.microsoft.com/office/powerpoint/2010/main" val="4545918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echamento">
    <p:bg>
      <p:bgPr>
        <a:gradFill>
          <a:gsLst>
            <a:gs pos="81987">
              <a:schemeClr val="accent6">
                <a:lumMod val="50000"/>
              </a:schemeClr>
            </a:gs>
            <a:gs pos="35040">
              <a:srgbClr val="020B11"/>
            </a:gs>
            <a:gs pos="11979">
              <a:schemeClr val="accent4">
                <a:lumMod val="50000"/>
              </a:schemeClr>
            </a:gs>
            <a:gs pos="0">
              <a:schemeClr val="accent4"/>
            </a:gs>
            <a:gs pos="99000">
              <a:schemeClr val="tx2"/>
            </a:gs>
          </a:gsLst>
          <a:lin ang="5400000" scaled="1"/>
        </a:gradFill>
        <a:effectLst/>
      </p:bgPr>
    </p:bg>
    <p:spTree>
      <p:nvGrpSpPr>
        <p:cNvPr id="1" name=""/>
        <p:cNvGrpSpPr/>
        <p:nvPr/>
      </p:nvGrpSpPr>
      <p:grpSpPr>
        <a:xfrm>
          <a:off x="0" y="0"/>
          <a:ext cx="0" cy="0"/>
          <a:chOff x="0" y="0"/>
          <a:chExt cx="0" cy="0"/>
        </a:xfrm>
      </p:grpSpPr>
      <p:grpSp>
        <p:nvGrpSpPr>
          <p:cNvPr id="3" name="Grupo 2">
            <a:extLst>
              <a:ext uri="{FF2B5EF4-FFF2-40B4-BE49-F238E27FC236}">
                <a16:creationId xmlns:a16="http://schemas.microsoft.com/office/drawing/2014/main" id="{289F5C3D-E9E6-75E0-BF7D-799B5CFE5ED0}"/>
              </a:ext>
              <a:ext uri="{C183D7F6-B498-43B3-948B-1728B52AA6E4}">
                <adec:decorative xmlns:adec="http://schemas.microsoft.com/office/drawing/2017/decorative" val="1"/>
              </a:ext>
            </a:extLst>
          </p:cNvPr>
          <p:cNvGrpSpPr/>
          <p:nvPr userDrawn="1"/>
        </p:nvGrpSpPr>
        <p:grpSpPr>
          <a:xfrm>
            <a:off x="4575462" y="4137"/>
            <a:ext cx="7616537" cy="6853863"/>
            <a:chOff x="4575462" y="4137"/>
            <a:chExt cx="7616537" cy="6853863"/>
          </a:xfrm>
        </p:grpSpPr>
        <p:grpSp>
          <p:nvGrpSpPr>
            <p:cNvPr id="16" name="Grupo 15">
              <a:extLst>
                <a:ext uri="{FF2B5EF4-FFF2-40B4-BE49-F238E27FC236}">
                  <a16:creationId xmlns:a16="http://schemas.microsoft.com/office/drawing/2014/main" id="{CDE1D2C2-40C4-6B80-E8C6-B4CE94C23037}"/>
                </a:ext>
              </a:extLst>
            </p:cNvPr>
            <p:cNvGrpSpPr/>
            <p:nvPr/>
          </p:nvGrpSpPr>
          <p:grpSpPr>
            <a:xfrm>
              <a:off x="4575462" y="691665"/>
              <a:ext cx="364018" cy="857035"/>
              <a:chOff x="468157" y="1144246"/>
              <a:chExt cx="364018" cy="857035"/>
            </a:xfrm>
          </p:grpSpPr>
          <p:sp>
            <p:nvSpPr>
              <p:cNvPr id="27" name="Oval 26">
                <a:extLst>
                  <a:ext uri="{FF2B5EF4-FFF2-40B4-BE49-F238E27FC236}">
                    <a16:creationId xmlns:a16="http://schemas.microsoft.com/office/drawing/2014/main" id="{7C904D88-E1BE-F1FA-D405-F55DA966DA84}"/>
                  </a:ext>
                  <a:ext uri="{C183D7F6-B498-43B3-948B-1728B52AA6E4}">
                    <adec:decorative xmlns:adec="http://schemas.microsoft.com/office/drawing/2017/decorative" val="1"/>
                  </a:ext>
                </a:extLst>
              </p:cNvPr>
              <p:cNvSpPr/>
              <p:nvPr/>
            </p:nvSpPr>
            <p:spPr>
              <a:xfrm>
                <a:off x="705405" y="1144246"/>
                <a:ext cx="126770" cy="126770"/>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pt-BR"/>
                </a:defPPr>
              </a:lstStyle>
              <a:p>
                <a:pPr algn="ctr" rtl="0"/>
                <a:endParaRPr lang="pt-BR" dirty="0"/>
              </a:p>
            </p:txBody>
          </p:sp>
          <p:sp>
            <p:nvSpPr>
              <p:cNvPr id="18" name="Elemento gráfico 12">
                <a:extLst>
                  <a:ext uri="{FF2B5EF4-FFF2-40B4-BE49-F238E27FC236}">
                    <a16:creationId xmlns:a16="http://schemas.microsoft.com/office/drawing/2014/main" id="{1D8F0816-C429-D32E-058B-33405874DFA7}"/>
                  </a:ext>
                  <a:ext uri="{C183D7F6-B498-43B3-948B-1728B52AA6E4}">
                    <adec:decorative xmlns:adec="http://schemas.microsoft.com/office/drawing/2017/decorative" val="1"/>
                  </a:ext>
                </a:extLst>
              </p:cNvPr>
              <p:cNvSpPr/>
              <p:nvPr/>
            </p:nvSpPr>
            <p:spPr>
              <a:xfrm>
                <a:off x="468157" y="1963496"/>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defPPr>
                  <a:defRPr lang="pt-BR"/>
                </a:defPPr>
              </a:lstStyle>
              <a:p>
                <a:pPr rtl="0"/>
                <a:endParaRPr lang="pt-BR" dirty="0"/>
              </a:p>
            </p:txBody>
          </p:sp>
        </p:grpSp>
        <p:pic>
          <p:nvPicPr>
            <p:cNvPr id="4" name="Espaço Reservado para Conteúdo 14">
              <a:extLst>
                <a:ext uri="{FF2B5EF4-FFF2-40B4-BE49-F238E27FC236}">
                  <a16:creationId xmlns:a16="http://schemas.microsoft.com/office/drawing/2014/main" id="{14AC0A97-7D79-3DBE-FB53-A9EBFD806E06}"/>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542796" y="4137"/>
              <a:ext cx="5649203" cy="6853863"/>
            </a:xfrm>
            <a:prstGeom prst="rect">
              <a:avLst/>
            </a:prstGeom>
          </p:spPr>
        </p:pic>
      </p:grpSp>
      <p:sp>
        <p:nvSpPr>
          <p:cNvPr id="2" name="Título 1">
            <a:extLst>
              <a:ext uri="{FF2B5EF4-FFF2-40B4-BE49-F238E27FC236}">
                <a16:creationId xmlns:a16="http://schemas.microsoft.com/office/drawing/2014/main" id="{51E83F98-B388-2594-BACB-E3DB652C97D5}"/>
              </a:ext>
            </a:extLst>
          </p:cNvPr>
          <p:cNvSpPr>
            <a:spLocks noGrp="1"/>
          </p:cNvSpPr>
          <p:nvPr>
            <p:ph type="title" hasCustomPrompt="1"/>
          </p:nvPr>
        </p:nvSpPr>
        <p:spPr>
          <a:xfrm>
            <a:off x="835831" y="173735"/>
            <a:ext cx="4409514" cy="2203704"/>
          </a:xfrm>
        </p:spPr>
        <p:txBody>
          <a:bodyPr rtlCol="0" anchor="b">
            <a:noAutofit/>
          </a:bodyPr>
          <a:lstStyle>
            <a:lvl1pPr>
              <a:defRPr lang="pt-BR" sz="3200" cap="all" baseline="0">
                <a:solidFill>
                  <a:schemeClr val="accent3"/>
                </a:solidFill>
              </a:defRPr>
            </a:lvl1pPr>
          </a:lstStyle>
          <a:p>
            <a:pPr rtl="0"/>
            <a:r>
              <a:rPr lang="pt-BR"/>
              <a:t>Clique para adicionar um título</a:t>
            </a:r>
          </a:p>
        </p:txBody>
      </p:sp>
      <p:sp>
        <p:nvSpPr>
          <p:cNvPr id="7" name="Espaço Reservado para Conteúdo 6">
            <a:extLst>
              <a:ext uri="{FF2B5EF4-FFF2-40B4-BE49-F238E27FC236}">
                <a16:creationId xmlns:a16="http://schemas.microsoft.com/office/drawing/2014/main" id="{0D9D0F3E-69D8-49F3-5D7A-71FDC4E3EEE3}"/>
              </a:ext>
            </a:extLst>
          </p:cNvPr>
          <p:cNvSpPr>
            <a:spLocks noGrp="1"/>
          </p:cNvSpPr>
          <p:nvPr>
            <p:ph sz="quarter" idx="14" hasCustomPrompt="1"/>
          </p:nvPr>
        </p:nvSpPr>
        <p:spPr>
          <a:xfrm>
            <a:off x="831850" y="3079119"/>
            <a:ext cx="4413250" cy="2752725"/>
          </a:xfrm>
        </p:spPr>
        <p:txBody>
          <a:bodyPr rtlCol="0"/>
          <a:lstStyle>
            <a:lvl1pPr>
              <a:lnSpc>
                <a:spcPct val="120000"/>
              </a:lnSpc>
              <a:spcBef>
                <a:spcPts val="1000"/>
              </a:spcBef>
              <a:defRPr lang="pt-BR" sz="1800">
                <a:solidFill>
                  <a:schemeClr val="bg1"/>
                </a:solidFill>
                <a:latin typeface="+mn-lt"/>
              </a:defRPr>
            </a:lvl1pPr>
            <a:lvl2pPr>
              <a:lnSpc>
                <a:spcPct val="120000"/>
              </a:lnSpc>
              <a:spcBef>
                <a:spcPts val="1000"/>
              </a:spcBef>
              <a:buClr>
                <a:schemeClr val="accent3"/>
              </a:buClr>
              <a:defRPr lang="pt-BR" sz="1600">
                <a:solidFill>
                  <a:schemeClr val="bg1"/>
                </a:solidFill>
                <a:latin typeface="+mn-lt"/>
              </a:defRPr>
            </a:lvl2pPr>
            <a:lvl3pPr>
              <a:lnSpc>
                <a:spcPct val="120000"/>
              </a:lnSpc>
              <a:spcBef>
                <a:spcPts val="1000"/>
              </a:spcBef>
              <a:buClr>
                <a:schemeClr val="accent3"/>
              </a:buClr>
              <a:defRPr lang="pt-BR" sz="1400">
                <a:solidFill>
                  <a:schemeClr val="bg1"/>
                </a:solidFill>
                <a:latin typeface="+mn-lt"/>
              </a:defRPr>
            </a:lvl3pPr>
            <a:lvl4pPr>
              <a:lnSpc>
                <a:spcPct val="120000"/>
              </a:lnSpc>
              <a:spcBef>
                <a:spcPts val="1000"/>
              </a:spcBef>
              <a:buClr>
                <a:schemeClr val="accent3"/>
              </a:buClr>
              <a:defRPr lang="pt-BR" sz="1200">
                <a:solidFill>
                  <a:schemeClr val="bg1"/>
                </a:solidFill>
                <a:latin typeface="+mn-lt"/>
              </a:defRPr>
            </a:lvl4pPr>
            <a:lvl5pPr>
              <a:lnSpc>
                <a:spcPct val="120000"/>
              </a:lnSpc>
              <a:spcBef>
                <a:spcPts val="1000"/>
              </a:spcBef>
              <a:buClr>
                <a:schemeClr val="accent3"/>
              </a:buClr>
              <a:defRPr lang="pt-BR" sz="1200">
                <a:solidFill>
                  <a:schemeClr val="bg1"/>
                </a:solidFill>
                <a:latin typeface="+mn-lt"/>
              </a:defRPr>
            </a:lvl5pPr>
          </a:lstStyle>
          <a:p>
            <a:pPr lvl="0" rtl="0"/>
            <a:r>
              <a:rPr lang="pt-BR"/>
              <a:t>Clique para adicionar conteúdo</a:t>
            </a:r>
          </a:p>
          <a:p>
            <a:pPr lvl="1" rtl="0"/>
            <a:r>
              <a:rPr lang="pt-BR"/>
              <a:t>Segundo nível</a:t>
            </a:r>
          </a:p>
          <a:p>
            <a:pPr lvl="2" rtl="0"/>
            <a:r>
              <a:rPr lang="pt-BR"/>
              <a:t>Terceiro nível</a:t>
            </a:r>
          </a:p>
          <a:p>
            <a:pPr lvl="3" rtl="0"/>
            <a:r>
              <a:rPr lang="pt-BR"/>
              <a:t>Quarto nível</a:t>
            </a:r>
          </a:p>
          <a:p>
            <a:pPr lvl="4" rtl="0"/>
            <a:r>
              <a:rPr lang="pt-BR"/>
              <a:t>Quinto nível</a:t>
            </a:r>
          </a:p>
        </p:txBody>
      </p:sp>
      <p:cxnSp>
        <p:nvCxnSpPr>
          <p:cNvPr id="6" name="Conector Reto 5">
            <a:extLst>
              <a:ext uri="{FF2B5EF4-FFF2-40B4-BE49-F238E27FC236}">
                <a16:creationId xmlns:a16="http://schemas.microsoft.com/office/drawing/2014/main" id="{61CFC792-44F7-2497-E19D-8FB08AFF94F7}"/>
              </a:ext>
              <a:ext uri="{C183D7F6-B498-43B3-948B-1728B52AA6E4}">
                <adec:decorative xmlns:adec="http://schemas.microsoft.com/office/drawing/2017/decorative" val="1"/>
              </a:ext>
            </a:extLst>
          </p:cNvPr>
          <p:cNvCxnSpPr>
            <a:cxnSpLocks/>
          </p:cNvCxnSpPr>
          <p:nvPr userDrawn="1"/>
        </p:nvCxnSpPr>
        <p:spPr>
          <a:xfrm>
            <a:off x="835831" y="2679192"/>
            <a:ext cx="4101929"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26071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omente Título">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ítulo 1">
            <a:extLst>
              <a:ext uri="{FF2B5EF4-FFF2-40B4-BE49-F238E27FC236}">
                <a16:creationId xmlns:a16="http://schemas.microsoft.com/office/drawing/2014/main" id="{3A462FF1-D97D-8505-FE7F-8B2DB411A8B1}"/>
              </a:ext>
            </a:extLst>
          </p:cNvPr>
          <p:cNvSpPr>
            <a:spLocks noGrp="1"/>
          </p:cNvSpPr>
          <p:nvPr>
            <p:ph type="title" hasCustomPrompt="1"/>
          </p:nvPr>
        </p:nvSpPr>
        <p:spPr>
          <a:xfrm>
            <a:off x="3" y="1821180"/>
            <a:ext cx="12191994" cy="3215641"/>
          </a:xfrm>
        </p:spPr>
        <p:txBody>
          <a:bodyPr lIns="0" rIns="0" bIns="0" rtlCol="0" anchor="ctr" anchorCtr="0">
            <a:noAutofit/>
          </a:bodyPr>
          <a:lstStyle>
            <a:lvl1pPr algn="ctr">
              <a:defRPr lang="pt-BR" sz="6000" kern="1200" cap="all" spc="300" baseline="0">
                <a:solidFill>
                  <a:schemeClr val="accent3">
                    <a:lumMod val="75000"/>
                  </a:schemeClr>
                </a:solidFill>
              </a:defRPr>
            </a:lvl1pPr>
          </a:lstStyle>
          <a:p>
            <a:pPr rtl="0"/>
            <a:r>
              <a:rPr lang="pt-BR"/>
              <a:t>Clique para adicionar um título</a:t>
            </a:r>
          </a:p>
        </p:txBody>
      </p:sp>
    </p:spTree>
    <p:extLst>
      <p:ext uri="{BB962C8B-B14F-4D97-AF65-F5344CB8AC3E}">
        <p14:creationId xmlns:p14="http://schemas.microsoft.com/office/powerpoint/2010/main" val="163504510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ítulo e Conteúdo 3">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upo 2">
            <a:extLst>
              <a:ext uri="{FF2B5EF4-FFF2-40B4-BE49-F238E27FC236}">
                <a16:creationId xmlns:a16="http://schemas.microsoft.com/office/drawing/2014/main" id="{9A084D09-1B2D-4EE2-82A7-83196133B801}"/>
              </a:ext>
              <a:ext uri="{C183D7F6-B498-43B3-948B-1728B52AA6E4}">
                <adec:decorative xmlns:adec="http://schemas.microsoft.com/office/drawing/2017/decorative" val="1"/>
              </a:ext>
            </a:extLst>
          </p:cNvPr>
          <p:cNvGrpSpPr/>
          <p:nvPr userDrawn="1"/>
        </p:nvGrpSpPr>
        <p:grpSpPr>
          <a:xfrm>
            <a:off x="0" y="-6350"/>
            <a:ext cx="12185769" cy="6864350"/>
            <a:chOff x="0" y="-6350"/>
            <a:chExt cx="12185769" cy="6864350"/>
          </a:xfrm>
        </p:grpSpPr>
        <p:sp>
          <p:nvSpPr>
            <p:cNvPr id="4" name="Retângulo 3">
              <a:extLst>
                <a:ext uri="{FF2B5EF4-FFF2-40B4-BE49-F238E27FC236}">
                  <a16:creationId xmlns:a16="http://schemas.microsoft.com/office/drawing/2014/main" id="{53860AA6-1B14-DF89-B725-CC444E502028}"/>
                </a:ext>
                <a:ext uri="{C183D7F6-B498-43B3-948B-1728B52AA6E4}">
                  <adec:decorative xmlns:adec="http://schemas.microsoft.com/office/drawing/2017/decorative" val="1"/>
                </a:ext>
              </a:extLst>
            </p:cNvPr>
            <p:cNvSpPr/>
            <p:nvPr/>
          </p:nvSpPr>
          <p:spPr>
            <a:xfrm>
              <a:off x="0" y="-6350"/>
              <a:ext cx="6160393"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pt-BR"/>
              </a:defPPr>
            </a:lstStyle>
            <a:p>
              <a:pPr algn="ctr" rtl="0"/>
              <a:endParaRPr lang="pt-BR" dirty="0"/>
            </a:p>
          </p:txBody>
        </p:sp>
        <p:pic>
          <p:nvPicPr>
            <p:cNvPr id="6" name="Espaço Reservado para Conteúdo 14">
              <a:extLst>
                <a:ext uri="{FF2B5EF4-FFF2-40B4-BE49-F238E27FC236}">
                  <a16:creationId xmlns:a16="http://schemas.microsoft.com/office/drawing/2014/main" id="{D172E570-D67F-4980-88C2-CF6560C1C193}"/>
                </a:ext>
                <a:ext uri="{C183D7F6-B498-43B3-948B-1728B52AA6E4}">
                  <adec:decorative xmlns:adec="http://schemas.microsoft.com/office/drawing/2017/decorative" val="1"/>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rot="5400000">
              <a:off x="5750267" y="410125"/>
              <a:ext cx="6845628" cy="6025377"/>
            </a:xfrm>
            <a:prstGeom prst="rect">
              <a:avLst/>
            </a:prstGeom>
          </p:spPr>
        </p:pic>
        <p:grpSp>
          <p:nvGrpSpPr>
            <p:cNvPr id="7" name="Grupo 6">
              <a:extLst>
                <a:ext uri="{FF2B5EF4-FFF2-40B4-BE49-F238E27FC236}">
                  <a16:creationId xmlns:a16="http://schemas.microsoft.com/office/drawing/2014/main" id="{AF90BF68-CF26-6705-CBFD-428BEB787EDB}"/>
                </a:ext>
              </a:extLst>
            </p:cNvPr>
            <p:cNvGrpSpPr/>
            <p:nvPr/>
          </p:nvGrpSpPr>
          <p:grpSpPr>
            <a:xfrm rot="10800000">
              <a:off x="5304704" y="259572"/>
              <a:ext cx="584267" cy="390181"/>
              <a:chOff x="1876516" y="596691"/>
              <a:chExt cx="584267" cy="390181"/>
            </a:xfrm>
          </p:grpSpPr>
          <p:sp>
            <p:nvSpPr>
              <p:cNvPr id="8" name="Oval 7">
                <a:extLst>
                  <a:ext uri="{FF2B5EF4-FFF2-40B4-BE49-F238E27FC236}">
                    <a16:creationId xmlns:a16="http://schemas.microsoft.com/office/drawing/2014/main" id="{1066F635-8DB9-B091-8467-D8F0327217F4}"/>
                  </a:ext>
                  <a:ext uri="{C183D7F6-B498-43B3-948B-1728B52AA6E4}">
                    <adec:decorative xmlns:adec="http://schemas.microsoft.com/office/drawing/2017/decorative" val="1"/>
                  </a:ext>
                </a:extLst>
              </p:cNvPr>
              <p:cNvSpPr/>
              <p:nvPr/>
            </p:nvSpPr>
            <p:spPr>
              <a:xfrm>
                <a:off x="1876516" y="842493"/>
                <a:ext cx="144379" cy="144379"/>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pt-BR"/>
                </a:defPPr>
              </a:lstStyle>
              <a:p>
                <a:pPr algn="ctr" rtl="0"/>
                <a:endParaRPr lang="pt-BR" dirty="0"/>
              </a:p>
            </p:txBody>
          </p:sp>
          <p:sp>
            <p:nvSpPr>
              <p:cNvPr id="9" name="Elemento gráfico 12">
                <a:extLst>
                  <a:ext uri="{FF2B5EF4-FFF2-40B4-BE49-F238E27FC236}">
                    <a16:creationId xmlns:a16="http://schemas.microsoft.com/office/drawing/2014/main" id="{882D2FD3-A05B-400C-6347-115486FFD943}"/>
                  </a:ext>
                  <a:ext uri="{C183D7F6-B498-43B3-948B-1728B52AA6E4}">
                    <adec:decorative xmlns:adec="http://schemas.microsoft.com/office/drawing/2017/decorative" val="1"/>
                  </a:ext>
                </a:extLst>
              </p:cNvPr>
              <p:cNvSpPr/>
              <p:nvPr/>
            </p:nvSpPr>
            <p:spPr>
              <a:xfrm>
                <a:off x="2360199" y="596691"/>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defPPr>
                  <a:defRPr lang="pt-BR"/>
                </a:defPPr>
              </a:lstStyle>
              <a:p>
                <a:pPr rtl="0"/>
                <a:endParaRPr lang="pt-BR" dirty="0"/>
              </a:p>
            </p:txBody>
          </p:sp>
        </p:grpSp>
      </p:grpSp>
      <p:sp>
        <p:nvSpPr>
          <p:cNvPr id="2" name="Título 1">
            <a:extLst>
              <a:ext uri="{FF2B5EF4-FFF2-40B4-BE49-F238E27FC236}">
                <a16:creationId xmlns:a16="http://schemas.microsoft.com/office/drawing/2014/main" id="{960459F4-C5B9-4070-46D1-2E7DA3EFBFC9}"/>
              </a:ext>
            </a:extLst>
          </p:cNvPr>
          <p:cNvSpPr>
            <a:spLocks noGrp="1"/>
          </p:cNvSpPr>
          <p:nvPr>
            <p:ph type="title"/>
          </p:nvPr>
        </p:nvSpPr>
        <p:spPr>
          <a:xfrm>
            <a:off x="838201" y="365125"/>
            <a:ext cx="4466502" cy="1936866"/>
          </a:xfrm>
        </p:spPr>
        <p:txBody>
          <a:bodyPr rtlCol="0" anchor="b"/>
          <a:lstStyle>
            <a:lvl1pPr>
              <a:defRPr lang="pt-BR" sz="3200" cap="all" baseline="0">
                <a:solidFill>
                  <a:schemeClr val="accent3">
                    <a:lumMod val="75000"/>
                  </a:schemeClr>
                </a:solidFill>
              </a:defRPr>
            </a:lvl1pPr>
          </a:lstStyle>
          <a:p>
            <a:pPr rtl="0"/>
            <a:r>
              <a:rPr lang="pt-BR"/>
              <a:t>Clique para editar o título Mestre</a:t>
            </a:r>
          </a:p>
        </p:txBody>
      </p:sp>
      <p:cxnSp>
        <p:nvCxnSpPr>
          <p:cNvPr id="5" name="Conector Reto 4">
            <a:extLst>
              <a:ext uri="{FF2B5EF4-FFF2-40B4-BE49-F238E27FC236}">
                <a16:creationId xmlns:a16="http://schemas.microsoft.com/office/drawing/2014/main" id="{34F613B1-323C-4C25-4526-1D3313A7161D}"/>
              </a:ext>
              <a:ext uri="{C183D7F6-B498-43B3-948B-1728B52AA6E4}">
                <adec:decorative xmlns:adec="http://schemas.microsoft.com/office/drawing/2017/decorative" val="1"/>
              </a:ext>
            </a:extLst>
          </p:cNvPr>
          <p:cNvCxnSpPr>
            <a:cxnSpLocks/>
          </p:cNvCxnSpPr>
          <p:nvPr userDrawn="1"/>
        </p:nvCxnSpPr>
        <p:spPr>
          <a:xfrm>
            <a:off x="835831" y="2620500"/>
            <a:ext cx="4471665"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3" name="Espaço Reservado para Conteúdo 12">
            <a:extLst>
              <a:ext uri="{FF2B5EF4-FFF2-40B4-BE49-F238E27FC236}">
                <a16:creationId xmlns:a16="http://schemas.microsoft.com/office/drawing/2014/main" id="{2D2C2143-1936-BBDA-A6A8-40B6DBD16AED}"/>
              </a:ext>
            </a:extLst>
          </p:cNvPr>
          <p:cNvSpPr>
            <a:spLocks noGrp="1"/>
          </p:cNvSpPr>
          <p:nvPr>
            <p:ph sz="quarter" idx="10" hasCustomPrompt="1"/>
          </p:nvPr>
        </p:nvSpPr>
        <p:spPr>
          <a:xfrm>
            <a:off x="838201" y="3097848"/>
            <a:ext cx="4466504" cy="3405187"/>
          </a:xfrm>
        </p:spPr>
        <p:txBody>
          <a:bodyPr rtlCol="0"/>
          <a:lstStyle>
            <a:lvl1pPr>
              <a:lnSpc>
                <a:spcPct val="120000"/>
              </a:lnSpc>
              <a:spcBef>
                <a:spcPts val="1000"/>
              </a:spcBef>
              <a:spcAft>
                <a:spcPts val="600"/>
              </a:spcAft>
              <a:defRPr lang="pt-BR" sz="1800">
                <a:solidFill>
                  <a:schemeClr val="bg1"/>
                </a:solidFill>
                <a:latin typeface="+mn-lt"/>
              </a:defRPr>
            </a:lvl1pPr>
            <a:lvl2pPr>
              <a:lnSpc>
                <a:spcPct val="120000"/>
              </a:lnSpc>
              <a:spcBef>
                <a:spcPts val="1000"/>
              </a:spcBef>
              <a:spcAft>
                <a:spcPts val="600"/>
              </a:spcAft>
              <a:defRPr lang="pt-BR" sz="1600">
                <a:solidFill>
                  <a:schemeClr val="bg1"/>
                </a:solidFill>
                <a:latin typeface="+mn-lt"/>
              </a:defRPr>
            </a:lvl2pPr>
            <a:lvl3pPr>
              <a:lnSpc>
                <a:spcPct val="120000"/>
              </a:lnSpc>
              <a:spcBef>
                <a:spcPts val="1000"/>
              </a:spcBef>
              <a:spcAft>
                <a:spcPts val="600"/>
              </a:spcAft>
              <a:defRPr lang="pt-BR" sz="1400">
                <a:solidFill>
                  <a:schemeClr val="bg1"/>
                </a:solidFill>
                <a:latin typeface="+mn-lt"/>
              </a:defRPr>
            </a:lvl3pPr>
            <a:lvl4pPr>
              <a:lnSpc>
                <a:spcPct val="120000"/>
              </a:lnSpc>
              <a:spcBef>
                <a:spcPts val="1000"/>
              </a:spcBef>
              <a:spcAft>
                <a:spcPts val="600"/>
              </a:spcAft>
              <a:defRPr lang="pt-BR" sz="1200">
                <a:solidFill>
                  <a:schemeClr val="bg1"/>
                </a:solidFill>
                <a:latin typeface="+mn-lt"/>
              </a:defRPr>
            </a:lvl4pPr>
            <a:lvl5pPr>
              <a:lnSpc>
                <a:spcPct val="120000"/>
              </a:lnSpc>
              <a:spcBef>
                <a:spcPts val="1000"/>
              </a:spcBef>
              <a:spcAft>
                <a:spcPts val="600"/>
              </a:spcAft>
              <a:defRPr lang="pt-BR" sz="1200">
                <a:solidFill>
                  <a:schemeClr val="bg1"/>
                </a:solidFill>
                <a:latin typeface="+mn-lt"/>
              </a:defRPr>
            </a:lvl5pPr>
          </a:lstStyle>
          <a:p>
            <a:pPr lvl="0" rtl="0"/>
            <a:r>
              <a:rPr lang="pt-BR"/>
              <a:t>Clique para adicionar conteúdo</a:t>
            </a:r>
          </a:p>
          <a:p>
            <a:pPr lvl="1" rtl="0"/>
            <a:r>
              <a:rPr lang="pt-BR"/>
              <a:t>Segundo nível</a:t>
            </a:r>
          </a:p>
          <a:p>
            <a:pPr lvl="2" rtl="0"/>
            <a:r>
              <a:rPr lang="pt-BR"/>
              <a:t>Terceiro nível</a:t>
            </a:r>
          </a:p>
          <a:p>
            <a:pPr lvl="3" rtl="0"/>
            <a:r>
              <a:rPr lang="pt-BR"/>
              <a:t>Quarto nível</a:t>
            </a:r>
          </a:p>
          <a:p>
            <a:pPr lvl="4" rtl="0"/>
            <a:r>
              <a:rPr lang="pt-BR"/>
              <a:t>Quinto nível</a:t>
            </a:r>
          </a:p>
        </p:txBody>
      </p:sp>
    </p:spTree>
    <p:extLst>
      <p:ext uri="{BB962C8B-B14F-4D97-AF65-F5344CB8AC3E}">
        <p14:creationId xmlns:p14="http://schemas.microsoft.com/office/powerpoint/2010/main" val="210904071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ítulo e 2 colunas">
    <p:bg>
      <p:bgPr>
        <a:gradFill>
          <a:gsLst>
            <a:gs pos="100000">
              <a:schemeClr val="tx2"/>
            </a:gs>
            <a:gs pos="81000">
              <a:schemeClr val="accent6"/>
            </a:gs>
            <a:gs pos="31000">
              <a:srgbClr val="02090E"/>
            </a:gs>
            <a:gs pos="14000">
              <a:schemeClr val="accent4">
                <a:lumMod val="75000"/>
              </a:schemeClr>
            </a:gs>
            <a:gs pos="0">
              <a:schemeClr val="accent4"/>
            </a:gs>
          </a:gsLst>
          <a:lin ang="12600000" scaled="0"/>
        </a:gradFill>
        <a:effectLst/>
      </p:bgPr>
    </p:bg>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8EB5B81B-FCE8-FE9C-8F0A-6488B25F0F6A}"/>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pt-BR"/>
            </a:defPPr>
          </a:lstStyle>
          <a:p>
            <a:pPr algn="ctr" rtl="0"/>
            <a:endParaRPr lang="pt-BR" dirty="0"/>
          </a:p>
        </p:txBody>
      </p:sp>
      <p:sp>
        <p:nvSpPr>
          <p:cNvPr id="2" name="Título 1">
            <a:extLst>
              <a:ext uri="{FF2B5EF4-FFF2-40B4-BE49-F238E27FC236}">
                <a16:creationId xmlns:a16="http://schemas.microsoft.com/office/drawing/2014/main" id="{DF8070BB-B3B5-3A8A-2466-D661C741794F}"/>
              </a:ext>
            </a:extLst>
          </p:cNvPr>
          <p:cNvSpPr>
            <a:spLocks noGrp="1"/>
          </p:cNvSpPr>
          <p:nvPr>
            <p:ph type="title" hasCustomPrompt="1"/>
          </p:nvPr>
        </p:nvSpPr>
        <p:spPr>
          <a:xfrm>
            <a:off x="321869" y="579120"/>
            <a:ext cx="11548261" cy="2733306"/>
          </a:xfrm>
        </p:spPr>
        <p:txBody>
          <a:bodyPr rtlCol="0" anchor="b">
            <a:noAutofit/>
          </a:bodyPr>
          <a:lstStyle>
            <a:lvl1pPr algn="ctr">
              <a:defRPr lang="pt-BR" sz="3200" cap="all" spc="300" baseline="0"/>
            </a:lvl1pPr>
          </a:lstStyle>
          <a:p>
            <a:pPr rtl="0"/>
            <a:r>
              <a:rPr lang="pt-BR"/>
              <a:t>Clique para adicionar um título</a:t>
            </a:r>
          </a:p>
        </p:txBody>
      </p:sp>
      <p:sp>
        <p:nvSpPr>
          <p:cNvPr id="7" name="Subtítulo 2">
            <a:extLst>
              <a:ext uri="{FF2B5EF4-FFF2-40B4-BE49-F238E27FC236}">
                <a16:creationId xmlns:a16="http://schemas.microsoft.com/office/drawing/2014/main" id="{5F877C2F-8190-18D9-5D24-5BD7B05A29F8}"/>
              </a:ext>
            </a:extLst>
          </p:cNvPr>
          <p:cNvSpPr>
            <a:spLocks noGrp="1"/>
          </p:cNvSpPr>
          <p:nvPr>
            <p:ph type="subTitle" idx="1" hasCustomPrompt="1"/>
          </p:nvPr>
        </p:nvSpPr>
        <p:spPr>
          <a:xfrm>
            <a:off x="321868" y="3484615"/>
            <a:ext cx="11562303" cy="2387865"/>
          </a:xfrm>
        </p:spPr>
        <p:txBody>
          <a:bodyPr rtlCol="0">
            <a:noAutofit/>
          </a:bodyPr>
          <a:lstStyle>
            <a:lvl1pPr marL="0" indent="0" algn="ctr">
              <a:buNone/>
              <a:defRPr lang="pt-BR" sz="6000" b="0" i="0" cap="all" spc="600" baseline="0">
                <a:solidFill>
                  <a:schemeClr val="accent3">
                    <a:lumMod val="75000"/>
                  </a:schemeClr>
                </a:solidFill>
                <a:latin typeface="+mj-lt"/>
                <a:cs typeface="Biome Light" panose="020B0303030204020804" pitchFamily="34" charset="0"/>
              </a:defRPr>
            </a:lvl1pPr>
            <a:lvl2pPr marL="457200" indent="0" algn="ctr">
              <a:buNone/>
              <a:defRPr lang="pt-BR" sz="2000"/>
            </a:lvl2pPr>
            <a:lvl3pPr marL="914400" indent="0" algn="ctr">
              <a:buNone/>
              <a:defRPr lang="pt-BR" sz="1800"/>
            </a:lvl3pPr>
            <a:lvl4pPr marL="1371600" indent="0" algn="ctr">
              <a:buNone/>
              <a:defRPr lang="pt-BR" sz="1600"/>
            </a:lvl4pPr>
            <a:lvl5pPr marL="1828800" indent="0" algn="ctr">
              <a:buNone/>
              <a:defRPr lang="pt-BR" sz="1600"/>
            </a:lvl5pPr>
            <a:lvl6pPr marL="2286000" indent="0" algn="ctr">
              <a:buNone/>
              <a:defRPr lang="pt-BR" sz="1600"/>
            </a:lvl6pPr>
            <a:lvl7pPr marL="2743200" indent="0" algn="ctr">
              <a:buNone/>
              <a:defRPr lang="pt-BR" sz="1600"/>
            </a:lvl7pPr>
            <a:lvl8pPr marL="3200400" indent="0" algn="ctr">
              <a:buNone/>
              <a:defRPr lang="pt-BR" sz="1600"/>
            </a:lvl8pPr>
            <a:lvl9pPr marL="3657600" indent="0" algn="ctr">
              <a:buNone/>
              <a:defRPr lang="pt-BR" sz="1600"/>
            </a:lvl9pPr>
          </a:lstStyle>
          <a:p>
            <a:pPr rtl="0"/>
            <a:r>
              <a:rPr lang="pt-BR"/>
              <a:t>Clique para adicionar um subtítulo</a:t>
            </a:r>
          </a:p>
        </p:txBody>
      </p:sp>
      <p:sp>
        <p:nvSpPr>
          <p:cNvPr id="15" name="Espaço Reservado para Rodapé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rtlCol="0">
            <a:noAutofit/>
          </a:bodyPr>
          <a:lstStyle>
            <a:lvl1pPr algn="l">
              <a:defRPr lang="pt-BR" sz="1200" spc="0">
                <a:solidFill>
                  <a:schemeClr val="bg1"/>
                </a:solidFill>
              </a:defRPr>
            </a:lvl1pPr>
          </a:lstStyle>
          <a:p>
            <a:pPr rtl="0"/>
            <a:r>
              <a:rPr lang="pt-BR"/>
              <a:t>Título da Apresentação</a:t>
            </a:r>
          </a:p>
        </p:txBody>
      </p:sp>
      <p:sp>
        <p:nvSpPr>
          <p:cNvPr id="16" name="Espaço Reservado para o Número do Slide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rtlCol="0">
            <a:noAutofit/>
          </a:bodyPr>
          <a:lstStyle>
            <a:lvl1pPr>
              <a:defRPr lang="pt-BR" sz="1200">
                <a:solidFill>
                  <a:schemeClr val="bg1"/>
                </a:solidFill>
              </a:defRPr>
            </a:lvl1pPr>
          </a:lstStyle>
          <a:p>
            <a:pPr rtl="0"/>
            <a:fld id="{FE024F78-56A6-7740-B68D-8D4D026EDF3F}" type="slidenum">
              <a:rPr lang="pt-BR" smtClean="0"/>
              <a:pPr rtl="0"/>
              <a:t>‹nº›</a:t>
            </a:fld>
            <a:endParaRPr lang="pt-BR" dirty="0"/>
          </a:p>
        </p:txBody>
      </p:sp>
    </p:spTree>
    <p:extLst>
      <p:ext uri="{BB962C8B-B14F-4D97-AF65-F5344CB8AC3E}">
        <p14:creationId xmlns:p14="http://schemas.microsoft.com/office/powerpoint/2010/main" val="86865902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ítulo da Seção">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11" name="Retângulo 10">
            <a:extLst>
              <a:ext uri="{FF2B5EF4-FFF2-40B4-BE49-F238E27FC236}">
                <a16:creationId xmlns:a16="http://schemas.microsoft.com/office/drawing/2014/main" id="{3664209F-41AB-70E5-1B9E-7490900C59C9}"/>
              </a:ext>
              <a:ext uri="{C183D7F6-B498-43B3-948B-1728B52AA6E4}">
                <adec:decorative xmlns:adec="http://schemas.microsoft.com/office/drawing/2017/decorative" val="1"/>
              </a:ext>
            </a:extLst>
          </p:cNvPr>
          <p:cNvSpPr/>
          <p:nvPr userDrawn="1"/>
        </p:nvSpPr>
        <p:spPr>
          <a:xfrm>
            <a:off x="2" y="1"/>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pt-BR"/>
            </a:defPPr>
          </a:lstStyle>
          <a:p>
            <a:pPr algn="ctr" rtl="0"/>
            <a:endParaRPr lang="pt-BR" dirty="0"/>
          </a:p>
        </p:txBody>
      </p:sp>
      <p:sp>
        <p:nvSpPr>
          <p:cNvPr id="3" name="Retângulo 2">
            <a:extLst>
              <a:ext uri="{FF2B5EF4-FFF2-40B4-BE49-F238E27FC236}">
                <a16:creationId xmlns:a16="http://schemas.microsoft.com/office/drawing/2014/main" id="{032D3409-585B-54E2-1DCC-AC58804E4AE7}"/>
              </a:ext>
              <a:ext uri="{C183D7F6-B498-43B3-948B-1728B52AA6E4}">
                <adec:decorative xmlns:adec="http://schemas.microsoft.com/office/drawing/2017/decorative" val="1"/>
              </a:ext>
            </a:extLst>
          </p:cNvPr>
          <p:cNvSpPr/>
          <p:nvPr userDrawn="1"/>
        </p:nvSpPr>
        <p:spPr>
          <a:xfrm>
            <a:off x="1" y="-6350"/>
            <a:ext cx="6096000"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pt-BR"/>
            </a:defPPr>
          </a:lstStyle>
          <a:p>
            <a:pPr algn="ctr" rtl="0"/>
            <a:endParaRPr lang="pt-BR" dirty="0"/>
          </a:p>
        </p:txBody>
      </p:sp>
      <p:sp>
        <p:nvSpPr>
          <p:cNvPr id="2" name="Título 1">
            <a:extLst>
              <a:ext uri="{FF2B5EF4-FFF2-40B4-BE49-F238E27FC236}">
                <a16:creationId xmlns:a16="http://schemas.microsoft.com/office/drawing/2014/main" id="{DF8070BB-B3B5-3A8A-2466-D661C741794F}"/>
              </a:ext>
            </a:extLst>
          </p:cNvPr>
          <p:cNvSpPr>
            <a:spLocks noGrp="1"/>
          </p:cNvSpPr>
          <p:nvPr>
            <p:ph type="title" hasCustomPrompt="1"/>
          </p:nvPr>
        </p:nvSpPr>
        <p:spPr>
          <a:xfrm>
            <a:off x="799891" y="511762"/>
            <a:ext cx="4960830" cy="2785158"/>
          </a:xfrm>
        </p:spPr>
        <p:txBody>
          <a:bodyPr rtlCol="0" anchor="b">
            <a:noAutofit/>
          </a:bodyPr>
          <a:lstStyle>
            <a:lvl1pPr algn="l">
              <a:defRPr lang="pt-BR" sz="2400" cap="all" spc="300" baseline="0"/>
            </a:lvl1pPr>
          </a:lstStyle>
          <a:p>
            <a:pPr rtl="0"/>
            <a:r>
              <a:rPr lang="pt-BR"/>
              <a:t>Clique para adicionar um título</a:t>
            </a:r>
          </a:p>
        </p:txBody>
      </p:sp>
      <p:sp>
        <p:nvSpPr>
          <p:cNvPr id="8" name="Subtítulo 2">
            <a:extLst>
              <a:ext uri="{FF2B5EF4-FFF2-40B4-BE49-F238E27FC236}">
                <a16:creationId xmlns:a16="http://schemas.microsoft.com/office/drawing/2014/main" id="{E47B8A5C-E279-DB0B-E9D3-927417876125}"/>
              </a:ext>
            </a:extLst>
          </p:cNvPr>
          <p:cNvSpPr>
            <a:spLocks noGrp="1"/>
          </p:cNvSpPr>
          <p:nvPr>
            <p:ph type="subTitle" idx="1" hasCustomPrompt="1"/>
          </p:nvPr>
        </p:nvSpPr>
        <p:spPr>
          <a:xfrm>
            <a:off x="802640" y="3484615"/>
            <a:ext cx="4958081" cy="2387865"/>
          </a:xfrm>
        </p:spPr>
        <p:txBody>
          <a:bodyPr rtlCol="0">
            <a:noAutofit/>
          </a:bodyPr>
          <a:lstStyle>
            <a:lvl1pPr marL="0" indent="0" algn="l">
              <a:buNone/>
              <a:defRPr lang="pt-BR" sz="3200" b="0" i="0" cap="all" spc="600" baseline="0">
                <a:solidFill>
                  <a:schemeClr val="accent3">
                    <a:lumMod val="75000"/>
                  </a:schemeClr>
                </a:solidFill>
                <a:latin typeface="+mj-lt"/>
                <a:cs typeface="Biome Light" panose="020B0303030204020804" pitchFamily="34" charset="0"/>
              </a:defRPr>
            </a:lvl1pPr>
            <a:lvl2pPr marL="457200" indent="0" algn="ctr">
              <a:buNone/>
              <a:defRPr lang="pt-BR" sz="2000"/>
            </a:lvl2pPr>
            <a:lvl3pPr marL="914400" indent="0" algn="ctr">
              <a:buNone/>
              <a:defRPr lang="pt-BR" sz="1800"/>
            </a:lvl3pPr>
            <a:lvl4pPr marL="1371600" indent="0" algn="ctr">
              <a:buNone/>
              <a:defRPr lang="pt-BR" sz="1600"/>
            </a:lvl4pPr>
            <a:lvl5pPr marL="1828800" indent="0" algn="ctr">
              <a:buNone/>
              <a:defRPr lang="pt-BR" sz="1600"/>
            </a:lvl5pPr>
            <a:lvl6pPr marL="2286000" indent="0" algn="ctr">
              <a:buNone/>
              <a:defRPr lang="pt-BR" sz="1600"/>
            </a:lvl6pPr>
            <a:lvl7pPr marL="2743200" indent="0" algn="ctr">
              <a:buNone/>
              <a:defRPr lang="pt-BR" sz="1600"/>
            </a:lvl7pPr>
            <a:lvl8pPr marL="3200400" indent="0" algn="ctr">
              <a:buNone/>
              <a:defRPr lang="pt-BR" sz="1600"/>
            </a:lvl8pPr>
            <a:lvl9pPr marL="3657600" indent="0" algn="ctr">
              <a:buNone/>
              <a:defRPr lang="pt-BR" sz="1600"/>
            </a:lvl9pPr>
          </a:lstStyle>
          <a:p>
            <a:pPr rtl="0"/>
            <a:r>
              <a:rPr lang="pt-BR"/>
              <a:t>Clique para adicionar um subtítulo</a:t>
            </a:r>
          </a:p>
        </p:txBody>
      </p:sp>
      <p:sp>
        <p:nvSpPr>
          <p:cNvPr id="10" name="Espaço Reservado para Imagem 9">
            <a:extLst>
              <a:ext uri="{FF2B5EF4-FFF2-40B4-BE49-F238E27FC236}">
                <a16:creationId xmlns:a16="http://schemas.microsoft.com/office/drawing/2014/main" id="{D386C402-C5C5-2A54-C618-62673AD93CB4}"/>
              </a:ext>
            </a:extLst>
          </p:cNvPr>
          <p:cNvSpPr>
            <a:spLocks noGrp="1"/>
          </p:cNvSpPr>
          <p:nvPr>
            <p:ph type="pic" sz="quarter" idx="13"/>
          </p:nvPr>
        </p:nvSpPr>
        <p:spPr>
          <a:xfrm>
            <a:off x="6497638" y="336550"/>
            <a:ext cx="5322887" cy="6184900"/>
          </a:xfrm>
        </p:spPr>
        <p:txBody>
          <a:bodyPr rtlCol="0"/>
          <a:lstStyle>
            <a:lvl1pPr algn="ctr">
              <a:defRPr lang="pt-BR" sz="2000"/>
            </a:lvl1pPr>
          </a:lstStyle>
          <a:p>
            <a:pPr rtl="0"/>
            <a:r>
              <a:rPr lang="pt-BR"/>
              <a:t>Clique no ícone para adicionar uma imagem</a:t>
            </a:r>
          </a:p>
        </p:txBody>
      </p:sp>
      <p:sp>
        <p:nvSpPr>
          <p:cNvPr id="15" name="Espaço Reservado para Rodapé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rtlCol="0">
            <a:noAutofit/>
          </a:bodyPr>
          <a:lstStyle>
            <a:lvl1pPr algn="l">
              <a:defRPr lang="pt-BR" sz="1200" spc="0">
                <a:solidFill>
                  <a:schemeClr val="bg1"/>
                </a:solidFill>
              </a:defRPr>
            </a:lvl1pPr>
          </a:lstStyle>
          <a:p>
            <a:pPr rtl="0"/>
            <a:r>
              <a:rPr lang="pt-BR"/>
              <a:t>Título da Apresentação</a:t>
            </a:r>
          </a:p>
        </p:txBody>
      </p:sp>
      <p:sp>
        <p:nvSpPr>
          <p:cNvPr id="16" name="Espaço Reservado para o Número do Slide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rtlCol="0">
            <a:noAutofit/>
          </a:bodyPr>
          <a:lstStyle>
            <a:lvl1pPr>
              <a:defRPr lang="pt-BR" sz="1200">
                <a:solidFill>
                  <a:schemeClr val="bg1"/>
                </a:solidFill>
              </a:defRPr>
            </a:lvl1pPr>
          </a:lstStyle>
          <a:p>
            <a:pPr rtl="0"/>
            <a:fld id="{FE024F78-56A6-7740-B68D-8D4D026EDF3F}" type="slidenum">
              <a:rPr lang="pt-BR" smtClean="0"/>
              <a:pPr rtl="0"/>
              <a:t>‹nº›</a:t>
            </a:fld>
            <a:endParaRPr lang="pt-BR" dirty="0"/>
          </a:p>
        </p:txBody>
      </p:sp>
    </p:spTree>
    <p:extLst>
      <p:ext uri="{BB962C8B-B14F-4D97-AF65-F5344CB8AC3E}">
        <p14:creationId xmlns:p14="http://schemas.microsoft.com/office/powerpoint/2010/main" val="368321855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ítulo e 2 colunas">
    <p:bg>
      <p:bgPr>
        <a:gradFill>
          <a:gsLst>
            <a:gs pos="100000">
              <a:schemeClr val="tx2"/>
            </a:gs>
            <a:gs pos="79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pic>
        <p:nvPicPr>
          <p:cNvPr id="4" name="Espaço Reservado para Conteúdo 14">
            <a:extLst>
              <a:ext uri="{FF2B5EF4-FFF2-40B4-BE49-F238E27FC236}">
                <a16:creationId xmlns:a16="http://schemas.microsoft.com/office/drawing/2014/main" id="{318CE367-BBCB-F4AB-635F-4C9995EAE35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6350"/>
            <a:ext cx="2356339" cy="6853863"/>
          </a:xfrm>
          <a:prstGeom prst="rect">
            <a:avLst/>
          </a:prstGeom>
        </p:spPr>
      </p:pic>
      <p:sp>
        <p:nvSpPr>
          <p:cNvPr id="5" name="Retângulo 4">
            <a:extLst>
              <a:ext uri="{FF2B5EF4-FFF2-40B4-BE49-F238E27FC236}">
                <a16:creationId xmlns:a16="http://schemas.microsoft.com/office/drawing/2014/main" id="{5CE3FBBA-81E2-31F1-EF51-02706B5B5C0A}"/>
              </a:ext>
              <a:ext uri="{C183D7F6-B498-43B3-948B-1728B52AA6E4}">
                <adec:decorative xmlns:adec="http://schemas.microsoft.com/office/drawing/2017/decorative" val="1"/>
              </a:ext>
            </a:extLst>
          </p:cNvPr>
          <p:cNvSpPr/>
          <p:nvPr userDrawn="1"/>
        </p:nvSpPr>
        <p:spPr>
          <a:xfrm>
            <a:off x="2356339" y="-6350"/>
            <a:ext cx="983180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pt-BR"/>
            </a:defPPr>
          </a:lstStyle>
          <a:p>
            <a:pPr algn="ctr" rtl="0"/>
            <a:endParaRPr lang="pt-BR" dirty="0"/>
          </a:p>
        </p:txBody>
      </p:sp>
      <p:cxnSp>
        <p:nvCxnSpPr>
          <p:cNvPr id="6" name="Conector Reto 5">
            <a:extLst>
              <a:ext uri="{FF2B5EF4-FFF2-40B4-BE49-F238E27FC236}">
                <a16:creationId xmlns:a16="http://schemas.microsoft.com/office/drawing/2014/main" id="{9AD3746D-3CD1-FFA5-0019-AD0C588B1924}"/>
              </a:ext>
              <a:ext uri="{C183D7F6-B498-43B3-948B-1728B52AA6E4}">
                <adec:decorative xmlns:adec="http://schemas.microsoft.com/office/drawing/2017/decorative" val="1"/>
              </a:ext>
            </a:extLst>
          </p:cNvPr>
          <p:cNvCxnSpPr>
            <a:cxnSpLocks/>
          </p:cNvCxnSpPr>
          <p:nvPr userDrawn="1"/>
        </p:nvCxnSpPr>
        <p:spPr>
          <a:xfrm>
            <a:off x="3305669" y="2002443"/>
            <a:ext cx="7922116"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ítulo 1">
            <a:extLst>
              <a:ext uri="{FF2B5EF4-FFF2-40B4-BE49-F238E27FC236}">
                <a16:creationId xmlns:a16="http://schemas.microsoft.com/office/drawing/2014/main" id="{DF8070BB-B3B5-3A8A-2466-D661C741794F}"/>
              </a:ext>
            </a:extLst>
          </p:cNvPr>
          <p:cNvSpPr>
            <a:spLocks noGrp="1"/>
          </p:cNvSpPr>
          <p:nvPr>
            <p:ph type="title" hasCustomPrompt="1"/>
          </p:nvPr>
        </p:nvSpPr>
        <p:spPr>
          <a:xfrm>
            <a:off x="3305669" y="113097"/>
            <a:ext cx="7420819" cy="1656304"/>
          </a:xfrm>
        </p:spPr>
        <p:txBody>
          <a:bodyPr lIns="0" rtlCol="0" anchor="b">
            <a:noAutofit/>
          </a:bodyPr>
          <a:lstStyle>
            <a:lvl1pPr algn="l">
              <a:defRPr lang="pt-BR" sz="3200" cap="all" spc="0" baseline="0">
                <a:solidFill>
                  <a:schemeClr val="accent3">
                    <a:lumMod val="75000"/>
                  </a:schemeClr>
                </a:solidFill>
              </a:defRPr>
            </a:lvl1pPr>
          </a:lstStyle>
          <a:p>
            <a:pPr rtl="0"/>
            <a:r>
              <a:rPr lang="pt-BR"/>
              <a:t>Clique para adicionar um título</a:t>
            </a:r>
          </a:p>
        </p:txBody>
      </p:sp>
      <p:sp>
        <p:nvSpPr>
          <p:cNvPr id="13" name="Espaço Reservado para Conteúdo 12">
            <a:extLst>
              <a:ext uri="{FF2B5EF4-FFF2-40B4-BE49-F238E27FC236}">
                <a16:creationId xmlns:a16="http://schemas.microsoft.com/office/drawing/2014/main" id="{B9624CF4-7769-4663-3361-39136F5E20C8}"/>
              </a:ext>
            </a:extLst>
          </p:cNvPr>
          <p:cNvSpPr>
            <a:spLocks noGrp="1"/>
          </p:cNvSpPr>
          <p:nvPr>
            <p:ph sz="quarter" idx="31" hasCustomPrompt="1"/>
          </p:nvPr>
        </p:nvSpPr>
        <p:spPr>
          <a:xfrm>
            <a:off x="3305669" y="2470150"/>
            <a:ext cx="7420819" cy="3676649"/>
          </a:xfrm>
        </p:spPr>
        <p:txBody>
          <a:bodyPr rtlCol="0"/>
          <a:lstStyle>
            <a:lvl1pPr marL="285750" indent="-285750">
              <a:lnSpc>
                <a:spcPct val="120000"/>
              </a:lnSpc>
              <a:spcBef>
                <a:spcPts val="1000"/>
              </a:spcBef>
              <a:spcAft>
                <a:spcPts val="600"/>
              </a:spcAft>
              <a:buClr>
                <a:schemeClr val="accent3"/>
              </a:buClr>
              <a:buFont typeface="Arial" panose="020B0604020202020204" pitchFamily="34" charset="0"/>
              <a:buChar char="•"/>
              <a:defRPr lang="pt-BR" sz="1800">
                <a:solidFill>
                  <a:schemeClr val="bg1"/>
                </a:solidFill>
                <a:latin typeface="+mn-lt"/>
              </a:defRPr>
            </a:lvl1pPr>
            <a:lvl2pPr marL="800100" indent="-342900">
              <a:lnSpc>
                <a:spcPct val="120000"/>
              </a:lnSpc>
              <a:spcBef>
                <a:spcPts val="1000"/>
              </a:spcBef>
              <a:spcAft>
                <a:spcPts val="600"/>
              </a:spcAft>
              <a:buClr>
                <a:schemeClr val="accent3"/>
              </a:buClr>
              <a:buFont typeface="Arial" panose="020B0604020202020204" pitchFamily="34" charset="0"/>
              <a:buChar char="•"/>
              <a:defRPr lang="pt-BR" sz="1600">
                <a:solidFill>
                  <a:schemeClr val="bg1"/>
                </a:solidFill>
                <a:latin typeface="+mn-lt"/>
              </a:defRPr>
            </a:lvl2pPr>
            <a:lvl3pPr marL="1257300" indent="-342900">
              <a:lnSpc>
                <a:spcPct val="120000"/>
              </a:lnSpc>
              <a:spcBef>
                <a:spcPts val="1000"/>
              </a:spcBef>
              <a:spcAft>
                <a:spcPts val="600"/>
              </a:spcAft>
              <a:buClr>
                <a:schemeClr val="accent3"/>
              </a:buClr>
              <a:buFont typeface="Arial" panose="020B0604020202020204" pitchFamily="34" charset="0"/>
              <a:buChar char="•"/>
              <a:defRPr lang="pt-BR" sz="1400">
                <a:solidFill>
                  <a:schemeClr val="bg1"/>
                </a:solidFill>
                <a:latin typeface="+mn-lt"/>
              </a:defRPr>
            </a:lvl3pPr>
            <a:lvl4pPr marL="1657350" indent="-285750">
              <a:lnSpc>
                <a:spcPct val="120000"/>
              </a:lnSpc>
              <a:spcBef>
                <a:spcPts val="1000"/>
              </a:spcBef>
              <a:spcAft>
                <a:spcPts val="600"/>
              </a:spcAft>
              <a:buClr>
                <a:schemeClr val="accent3"/>
              </a:buClr>
              <a:buFont typeface="Arial" panose="020B0604020202020204" pitchFamily="34" charset="0"/>
              <a:buChar char="•"/>
              <a:defRPr lang="pt-BR" sz="1200">
                <a:solidFill>
                  <a:schemeClr val="bg1"/>
                </a:solidFill>
                <a:latin typeface="+mn-lt"/>
              </a:defRPr>
            </a:lvl4pPr>
            <a:lvl5pPr marL="2114550" indent="-285750">
              <a:lnSpc>
                <a:spcPct val="120000"/>
              </a:lnSpc>
              <a:spcBef>
                <a:spcPts val="1000"/>
              </a:spcBef>
              <a:spcAft>
                <a:spcPts val="600"/>
              </a:spcAft>
              <a:buClr>
                <a:schemeClr val="accent3"/>
              </a:buClr>
              <a:buFont typeface="Arial" panose="020B0604020202020204" pitchFamily="34" charset="0"/>
              <a:buChar char="•"/>
              <a:defRPr lang="pt-BR" sz="1200">
                <a:solidFill>
                  <a:schemeClr val="bg1"/>
                </a:solidFill>
                <a:latin typeface="+mn-lt"/>
              </a:defRPr>
            </a:lvl5pPr>
          </a:lstStyle>
          <a:p>
            <a:pPr lvl="0" rtl="0"/>
            <a:r>
              <a:rPr lang="pt-BR"/>
              <a:t>Clique para adicionar conteúdo</a:t>
            </a:r>
          </a:p>
          <a:p>
            <a:pPr lvl="1" rtl="0"/>
            <a:r>
              <a:rPr lang="pt-BR"/>
              <a:t>Segundo nível</a:t>
            </a:r>
          </a:p>
          <a:p>
            <a:pPr lvl="2" rtl="0"/>
            <a:r>
              <a:rPr lang="pt-BR"/>
              <a:t>Terceiro nível</a:t>
            </a:r>
          </a:p>
          <a:p>
            <a:pPr lvl="3" rtl="0"/>
            <a:r>
              <a:rPr lang="pt-BR"/>
              <a:t>Quarto nível</a:t>
            </a:r>
          </a:p>
          <a:p>
            <a:pPr lvl="4" rtl="0"/>
            <a:r>
              <a:rPr lang="pt-BR"/>
              <a:t>Quinto nível</a:t>
            </a:r>
          </a:p>
        </p:txBody>
      </p:sp>
      <p:sp>
        <p:nvSpPr>
          <p:cNvPr id="15" name="Espaço Reservado para Rodapé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rtlCol="0">
            <a:noAutofit/>
          </a:bodyPr>
          <a:lstStyle>
            <a:lvl1pPr algn="l">
              <a:defRPr lang="pt-BR" sz="1200" spc="0">
                <a:solidFill>
                  <a:schemeClr val="bg1"/>
                </a:solidFill>
              </a:defRPr>
            </a:lvl1pPr>
          </a:lstStyle>
          <a:p>
            <a:pPr rtl="0"/>
            <a:r>
              <a:rPr lang="pt-BR"/>
              <a:t>Título da Apresentação</a:t>
            </a:r>
          </a:p>
        </p:txBody>
      </p:sp>
      <p:sp>
        <p:nvSpPr>
          <p:cNvPr id="16" name="Espaço Reservado para o Número do Slide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rtlCol="0">
            <a:noAutofit/>
          </a:bodyPr>
          <a:lstStyle>
            <a:lvl1pPr>
              <a:defRPr lang="pt-BR" sz="1200">
                <a:solidFill>
                  <a:schemeClr val="bg1"/>
                </a:solidFill>
              </a:defRPr>
            </a:lvl1pPr>
          </a:lstStyle>
          <a:p>
            <a:pPr rtl="0"/>
            <a:fld id="{FE024F78-56A6-7740-B68D-8D4D026EDF3F}" type="slidenum">
              <a:rPr lang="pt-BR" smtClean="0"/>
              <a:pPr rtl="0"/>
              <a:t>‹nº›</a:t>
            </a:fld>
            <a:endParaRPr lang="pt-BR" dirty="0"/>
          </a:p>
        </p:txBody>
      </p:sp>
    </p:spTree>
    <p:extLst>
      <p:ext uri="{BB962C8B-B14F-4D97-AF65-F5344CB8AC3E}">
        <p14:creationId xmlns:p14="http://schemas.microsoft.com/office/powerpoint/2010/main" val="102802670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ítulo e 2 colunas">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4" name="Grupo 3">
            <a:extLst>
              <a:ext uri="{FF2B5EF4-FFF2-40B4-BE49-F238E27FC236}">
                <a16:creationId xmlns:a16="http://schemas.microsoft.com/office/drawing/2014/main" id="{4361F2FA-20C7-5447-C138-CE2CA1867FE7}"/>
              </a:ext>
              <a:ext uri="{C183D7F6-B498-43B3-948B-1728B52AA6E4}">
                <adec:decorative xmlns:adec="http://schemas.microsoft.com/office/drawing/2017/decorative" val="1"/>
              </a:ext>
            </a:extLst>
          </p:cNvPr>
          <p:cNvGrpSpPr/>
          <p:nvPr userDrawn="1"/>
        </p:nvGrpSpPr>
        <p:grpSpPr>
          <a:xfrm>
            <a:off x="3" y="2"/>
            <a:ext cx="12191997" cy="6857998"/>
            <a:chOff x="3" y="2"/>
            <a:chExt cx="12191997" cy="6857998"/>
          </a:xfrm>
        </p:grpSpPr>
        <p:sp>
          <p:nvSpPr>
            <p:cNvPr id="21" name="Retângulo 20">
              <a:extLst>
                <a:ext uri="{FF2B5EF4-FFF2-40B4-BE49-F238E27FC236}">
                  <a16:creationId xmlns:a16="http://schemas.microsoft.com/office/drawing/2014/main" id="{DFEDD626-82E4-71C6-25F1-CDA46B7B3F39}"/>
                </a:ext>
              </a:extLst>
            </p:cNvPr>
            <p:cNvSpPr/>
            <p:nvPr/>
          </p:nvSpPr>
          <p:spPr>
            <a:xfrm>
              <a:off x="3" y="2"/>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pt-BR"/>
              </a:defPPr>
            </a:lstStyle>
            <a:p>
              <a:pPr algn="ctr" rtl="0"/>
              <a:endParaRPr lang="pt-BR" dirty="0"/>
            </a:p>
          </p:txBody>
        </p:sp>
        <p:pic>
          <p:nvPicPr>
            <p:cNvPr id="3" name="Imagem 2">
              <a:extLst>
                <a:ext uri="{FF2B5EF4-FFF2-40B4-BE49-F238E27FC236}">
                  <a16:creationId xmlns:a16="http://schemas.microsoft.com/office/drawing/2014/main" id="{CDC952AF-CE06-54F7-CB4A-1722F90AC3DF}"/>
                </a:ext>
                <a:ext uri="{C183D7F6-B498-43B3-948B-1728B52AA6E4}">
                  <adec:decorative xmlns:adec="http://schemas.microsoft.com/office/drawing/2017/decorative" val="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 y="2"/>
              <a:ext cx="12191994" cy="6857996"/>
            </a:xfrm>
            <a:prstGeom prst="rect">
              <a:avLst/>
            </a:prstGeom>
          </p:spPr>
        </p:pic>
        <p:grpSp>
          <p:nvGrpSpPr>
            <p:cNvPr id="11" name="Grupo 10">
              <a:extLst>
                <a:ext uri="{FF2B5EF4-FFF2-40B4-BE49-F238E27FC236}">
                  <a16:creationId xmlns:a16="http://schemas.microsoft.com/office/drawing/2014/main" id="{6E6EDFF3-843B-AAE9-DB73-423142606F52}"/>
                </a:ext>
              </a:extLst>
            </p:cNvPr>
            <p:cNvGrpSpPr/>
            <p:nvPr/>
          </p:nvGrpSpPr>
          <p:grpSpPr>
            <a:xfrm rot="5400000">
              <a:off x="1645776" y="1222395"/>
              <a:ext cx="431603" cy="412684"/>
              <a:chOff x="1870859" y="869908"/>
              <a:chExt cx="431603" cy="412684"/>
            </a:xfrm>
          </p:grpSpPr>
          <p:sp>
            <p:nvSpPr>
              <p:cNvPr id="12" name="Elemento gráfico 15">
                <a:extLst>
                  <a:ext uri="{FF2B5EF4-FFF2-40B4-BE49-F238E27FC236}">
                    <a16:creationId xmlns:a16="http://schemas.microsoft.com/office/drawing/2014/main" id="{312F4F85-6C79-201D-E20D-64CD4728E4C8}"/>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defPPr>
                  <a:defRPr lang="pt-BR"/>
                </a:defPPr>
              </a:lstStyle>
              <a:p>
                <a:pPr rtl="0"/>
                <a:endParaRPr lang="pt-BR" dirty="0"/>
              </a:p>
            </p:txBody>
          </p:sp>
          <p:sp>
            <p:nvSpPr>
              <p:cNvPr id="13" name="Elemento gráfico 12">
                <a:extLst>
                  <a:ext uri="{FF2B5EF4-FFF2-40B4-BE49-F238E27FC236}">
                    <a16:creationId xmlns:a16="http://schemas.microsoft.com/office/drawing/2014/main" id="{01D71DAD-ECC6-A850-88E4-A4EDCF494A24}"/>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defPPr>
                  <a:defRPr lang="pt-BR"/>
                </a:defPPr>
              </a:lstStyle>
              <a:p>
                <a:pPr rtl="0"/>
                <a:endParaRPr lang="pt-BR" dirty="0"/>
              </a:p>
            </p:txBody>
          </p:sp>
        </p:grpSp>
        <p:grpSp>
          <p:nvGrpSpPr>
            <p:cNvPr id="14" name="Grupo 13">
              <a:extLst>
                <a:ext uri="{FF2B5EF4-FFF2-40B4-BE49-F238E27FC236}">
                  <a16:creationId xmlns:a16="http://schemas.microsoft.com/office/drawing/2014/main" id="{C632CC6D-6024-2368-8EBA-4B7A2D6428BC}"/>
                </a:ext>
              </a:extLst>
            </p:cNvPr>
            <p:cNvGrpSpPr/>
            <p:nvPr/>
          </p:nvGrpSpPr>
          <p:grpSpPr>
            <a:xfrm rot="20626702">
              <a:off x="10248169" y="5448942"/>
              <a:ext cx="431603" cy="412684"/>
              <a:chOff x="1870859" y="869908"/>
              <a:chExt cx="431603" cy="412684"/>
            </a:xfrm>
          </p:grpSpPr>
          <p:sp>
            <p:nvSpPr>
              <p:cNvPr id="6" name="Elemento gráfico 15">
                <a:extLst>
                  <a:ext uri="{FF2B5EF4-FFF2-40B4-BE49-F238E27FC236}">
                    <a16:creationId xmlns:a16="http://schemas.microsoft.com/office/drawing/2014/main" id="{B05BE7BE-7D54-A09B-8A67-6B28CF6BB6C0}"/>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defPPr>
                  <a:defRPr lang="pt-BR"/>
                </a:defPPr>
              </a:lstStyle>
              <a:p>
                <a:pPr rtl="0"/>
                <a:endParaRPr lang="pt-BR" dirty="0"/>
              </a:p>
            </p:txBody>
          </p:sp>
          <p:sp>
            <p:nvSpPr>
              <p:cNvPr id="7" name="Elemento gráfico 12">
                <a:extLst>
                  <a:ext uri="{FF2B5EF4-FFF2-40B4-BE49-F238E27FC236}">
                    <a16:creationId xmlns:a16="http://schemas.microsoft.com/office/drawing/2014/main" id="{258346A9-F75C-6704-EEED-CF7A8A0F8010}"/>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defPPr>
                  <a:defRPr lang="pt-BR"/>
                </a:defPPr>
              </a:lstStyle>
              <a:p>
                <a:pPr rtl="0"/>
                <a:endParaRPr lang="pt-BR" dirty="0"/>
              </a:p>
            </p:txBody>
          </p:sp>
        </p:grpSp>
      </p:grpSp>
      <p:sp>
        <p:nvSpPr>
          <p:cNvPr id="2" name="Título 1">
            <a:extLst>
              <a:ext uri="{FF2B5EF4-FFF2-40B4-BE49-F238E27FC236}">
                <a16:creationId xmlns:a16="http://schemas.microsoft.com/office/drawing/2014/main" id="{782CC39D-03B1-4933-F236-462B5862EBEC}"/>
              </a:ext>
            </a:extLst>
          </p:cNvPr>
          <p:cNvSpPr>
            <a:spLocks noGrp="1"/>
          </p:cNvSpPr>
          <p:nvPr>
            <p:ph type="title"/>
          </p:nvPr>
        </p:nvSpPr>
        <p:spPr>
          <a:xfrm>
            <a:off x="2932448" y="264160"/>
            <a:ext cx="6327105" cy="3373973"/>
          </a:xfrm>
        </p:spPr>
        <p:txBody>
          <a:bodyPr rtlCol="0" anchor="b"/>
          <a:lstStyle>
            <a:lvl1pPr algn="ctr">
              <a:defRPr lang="pt-BR" sz="3200" cap="all" spc="600" baseline="0">
                <a:solidFill>
                  <a:schemeClr val="accent3">
                    <a:lumMod val="75000"/>
                  </a:schemeClr>
                </a:solidFill>
              </a:defRPr>
            </a:lvl1pPr>
          </a:lstStyle>
          <a:p>
            <a:pPr rtl="0"/>
            <a:r>
              <a:rPr lang="pt-BR"/>
              <a:t>Clique para editar o título Mestre</a:t>
            </a:r>
          </a:p>
        </p:txBody>
      </p:sp>
      <p:sp>
        <p:nvSpPr>
          <p:cNvPr id="5" name="Subtítulo 2">
            <a:extLst>
              <a:ext uri="{FF2B5EF4-FFF2-40B4-BE49-F238E27FC236}">
                <a16:creationId xmlns:a16="http://schemas.microsoft.com/office/drawing/2014/main" id="{F711CA51-49DC-62CA-F147-F286B1C9DBD9}"/>
              </a:ext>
            </a:extLst>
          </p:cNvPr>
          <p:cNvSpPr>
            <a:spLocks noGrp="1"/>
          </p:cNvSpPr>
          <p:nvPr>
            <p:ph type="subTitle" idx="1" hasCustomPrompt="1"/>
          </p:nvPr>
        </p:nvSpPr>
        <p:spPr>
          <a:xfrm>
            <a:off x="2932448" y="3962135"/>
            <a:ext cx="6327105" cy="2653771"/>
          </a:xfrm>
        </p:spPr>
        <p:txBody>
          <a:bodyPr rtlCol="0">
            <a:noAutofit/>
          </a:bodyPr>
          <a:lstStyle>
            <a:lvl1pPr marL="0" indent="0" algn="ctr">
              <a:buNone/>
              <a:defRPr lang="pt-BR" sz="1800" b="0" i="0" cap="all" spc="300" baseline="0">
                <a:solidFill>
                  <a:schemeClr val="bg1"/>
                </a:solidFill>
                <a:latin typeface="+mj-lt"/>
                <a:cs typeface="Biome Light" panose="020B0303030204020804" pitchFamily="34" charset="0"/>
              </a:defRPr>
            </a:lvl1pPr>
            <a:lvl2pPr marL="457200" indent="0" algn="ctr">
              <a:buNone/>
              <a:defRPr lang="pt-BR" sz="2000"/>
            </a:lvl2pPr>
            <a:lvl3pPr marL="914400" indent="0" algn="ctr">
              <a:buNone/>
              <a:defRPr lang="pt-BR" sz="1800"/>
            </a:lvl3pPr>
            <a:lvl4pPr marL="1371600" indent="0" algn="ctr">
              <a:buNone/>
              <a:defRPr lang="pt-BR" sz="1600"/>
            </a:lvl4pPr>
            <a:lvl5pPr marL="1828800" indent="0" algn="ctr">
              <a:buNone/>
              <a:defRPr lang="pt-BR" sz="1600"/>
            </a:lvl5pPr>
            <a:lvl6pPr marL="2286000" indent="0" algn="ctr">
              <a:buNone/>
              <a:defRPr lang="pt-BR" sz="1600"/>
            </a:lvl6pPr>
            <a:lvl7pPr marL="2743200" indent="0" algn="ctr">
              <a:buNone/>
              <a:defRPr lang="pt-BR" sz="1600"/>
            </a:lvl7pPr>
            <a:lvl8pPr marL="3200400" indent="0" algn="ctr">
              <a:buNone/>
              <a:defRPr lang="pt-BR" sz="1600"/>
            </a:lvl8pPr>
            <a:lvl9pPr marL="3657600" indent="0" algn="ctr">
              <a:buNone/>
              <a:defRPr lang="pt-BR" sz="1600"/>
            </a:lvl9pPr>
          </a:lstStyle>
          <a:p>
            <a:pPr rtl="0"/>
            <a:r>
              <a:rPr lang="pt-BR"/>
              <a:t>Clique para adicionar um subtítulo</a:t>
            </a:r>
          </a:p>
        </p:txBody>
      </p:sp>
    </p:spTree>
    <p:extLst>
      <p:ext uri="{BB962C8B-B14F-4D97-AF65-F5344CB8AC3E}">
        <p14:creationId xmlns:p14="http://schemas.microsoft.com/office/powerpoint/2010/main" val="11183414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ítulo e 2 colunas">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upo 2">
            <a:extLst>
              <a:ext uri="{FF2B5EF4-FFF2-40B4-BE49-F238E27FC236}">
                <a16:creationId xmlns:a16="http://schemas.microsoft.com/office/drawing/2014/main" id="{9C7D5518-914C-92E3-E9EC-26752C9F05AD}"/>
              </a:ext>
              <a:ext uri="{C183D7F6-B498-43B3-948B-1728B52AA6E4}">
                <adec:decorative xmlns:adec="http://schemas.microsoft.com/office/drawing/2017/decorative" val="1"/>
              </a:ext>
            </a:extLst>
          </p:cNvPr>
          <p:cNvGrpSpPr/>
          <p:nvPr userDrawn="1"/>
        </p:nvGrpSpPr>
        <p:grpSpPr>
          <a:xfrm>
            <a:off x="-1" y="-6350"/>
            <a:ext cx="12192000" cy="6864350"/>
            <a:chOff x="-1" y="-6350"/>
            <a:chExt cx="12192000" cy="6864350"/>
          </a:xfrm>
        </p:grpSpPr>
        <p:sp>
          <p:nvSpPr>
            <p:cNvPr id="4" name="Retângulo 3">
              <a:extLst>
                <a:ext uri="{FF2B5EF4-FFF2-40B4-BE49-F238E27FC236}">
                  <a16:creationId xmlns:a16="http://schemas.microsoft.com/office/drawing/2014/main" id="{C82D0B82-F74C-65EF-3BF6-8EEA16F36B7D}"/>
                </a:ext>
                <a:ext uri="{C183D7F6-B498-43B3-948B-1728B52AA6E4}">
                  <adec:decorative xmlns:adec="http://schemas.microsoft.com/office/drawing/2017/decorative" val="1"/>
                </a:ext>
              </a:extLst>
            </p:cNvPr>
            <p:cNvSpPr/>
            <p:nvPr/>
          </p:nvSpPr>
          <p:spPr>
            <a:xfrm>
              <a:off x="1428750" y="-6350"/>
              <a:ext cx="10763249"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pt-BR"/>
              </a:defPPr>
            </a:lstStyle>
            <a:p>
              <a:pPr algn="ctr" rtl="0"/>
              <a:endParaRPr lang="pt-BR" dirty="0"/>
            </a:p>
          </p:txBody>
        </p:sp>
        <p:pic>
          <p:nvPicPr>
            <p:cNvPr id="6" name="Imagem 5" descr="Uma espiral azul e púrpura&#10;&#10;Descrição gerada automaticamente">
              <a:extLst>
                <a:ext uri="{FF2B5EF4-FFF2-40B4-BE49-F238E27FC236}">
                  <a16:creationId xmlns:a16="http://schemas.microsoft.com/office/drawing/2014/main" id="{44E12326-9CF4-38EC-1BAF-1F994F22089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b="-93"/>
            <a:stretch/>
          </p:blipFill>
          <p:spPr>
            <a:xfrm flipH="1">
              <a:off x="-1" y="0"/>
              <a:ext cx="1428751" cy="6858000"/>
            </a:xfrm>
            <a:prstGeom prst="rect">
              <a:avLst/>
            </a:prstGeom>
          </p:spPr>
        </p:pic>
        <p:grpSp>
          <p:nvGrpSpPr>
            <p:cNvPr id="7" name="Grupo 6">
              <a:extLst>
                <a:ext uri="{FF2B5EF4-FFF2-40B4-BE49-F238E27FC236}">
                  <a16:creationId xmlns:a16="http://schemas.microsoft.com/office/drawing/2014/main" id="{AD5C1D9C-B114-FC6A-9213-7287D39EAD9F}"/>
                </a:ext>
              </a:extLst>
            </p:cNvPr>
            <p:cNvGrpSpPr/>
            <p:nvPr/>
          </p:nvGrpSpPr>
          <p:grpSpPr>
            <a:xfrm>
              <a:off x="10649689" y="4382998"/>
              <a:ext cx="754139" cy="1865729"/>
              <a:chOff x="653351" y="2693558"/>
              <a:chExt cx="754139" cy="1865729"/>
            </a:xfrm>
          </p:grpSpPr>
          <p:sp>
            <p:nvSpPr>
              <p:cNvPr id="11" name="Elemento gráfico 15">
                <a:extLst>
                  <a:ext uri="{FF2B5EF4-FFF2-40B4-BE49-F238E27FC236}">
                    <a16:creationId xmlns:a16="http://schemas.microsoft.com/office/drawing/2014/main" id="{2BC89B10-C93E-8CE5-73B3-F6049168C313}"/>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defPPr>
                  <a:defRPr lang="pt-BR"/>
                </a:defPPr>
              </a:lstStyle>
              <a:p>
                <a:pPr rtl="0"/>
                <a:endParaRPr lang="pt-BR" dirty="0"/>
              </a:p>
            </p:txBody>
          </p:sp>
          <p:sp>
            <p:nvSpPr>
              <p:cNvPr id="12" name="Elemento gráfico 12">
                <a:extLst>
                  <a:ext uri="{FF2B5EF4-FFF2-40B4-BE49-F238E27FC236}">
                    <a16:creationId xmlns:a16="http://schemas.microsoft.com/office/drawing/2014/main" id="{39DB2AA2-9661-AC91-932D-2F1BEC47BD8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defPPr>
                  <a:defRPr lang="pt-BR"/>
                </a:defPPr>
              </a:lstStyle>
              <a:p>
                <a:pPr rtl="0"/>
                <a:endParaRPr lang="pt-BR" dirty="0"/>
              </a:p>
            </p:txBody>
          </p:sp>
          <p:sp>
            <p:nvSpPr>
              <p:cNvPr id="13" name="Elemento gráfico 12">
                <a:extLst>
                  <a:ext uri="{FF2B5EF4-FFF2-40B4-BE49-F238E27FC236}">
                    <a16:creationId xmlns:a16="http://schemas.microsoft.com/office/drawing/2014/main" id="{86C9AC9B-3792-E880-03FE-D46FB046AB6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defPPr>
                  <a:defRPr lang="pt-BR"/>
                </a:defPPr>
              </a:lstStyle>
              <a:p>
                <a:pPr rtl="0"/>
                <a:endParaRPr lang="pt-BR" dirty="0"/>
              </a:p>
            </p:txBody>
          </p:sp>
        </p:grpSp>
        <p:grpSp>
          <p:nvGrpSpPr>
            <p:cNvPr id="8" name="Grupo 7">
              <a:extLst>
                <a:ext uri="{FF2B5EF4-FFF2-40B4-BE49-F238E27FC236}">
                  <a16:creationId xmlns:a16="http://schemas.microsoft.com/office/drawing/2014/main" id="{1142A133-65D6-D958-C0CD-E8D45B9BD7BB}"/>
                </a:ext>
              </a:extLst>
            </p:cNvPr>
            <p:cNvGrpSpPr/>
            <p:nvPr/>
          </p:nvGrpSpPr>
          <p:grpSpPr>
            <a:xfrm>
              <a:off x="1870859" y="869908"/>
              <a:ext cx="431603" cy="412684"/>
              <a:chOff x="1870859" y="869908"/>
              <a:chExt cx="431603" cy="412684"/>
            </a:xfrm>
          </p:grpSpPr>
          <p:sp>
            <p:nvSpPr>
              <p:cNvPr id="9" name="Elemento gráfico 15">
                <a:extLst>
                  <a:ext uri="{FF2B5EF4-FFF2-40B4-BE49-F238E27FC236}">
                    <a16:creationId xmlns:a16="http://schemas.microsoft.com/office/drawing/2014/main" id="{A746B023-387D-4EAC-052B-60F131E6E707}"/>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defPPr>
                  <a:defRPr lang="pt-BR"/>
                </a:defPPr>
              </a:lstStyle>
              <a:p>
                <a:pPr rtl="0"/>
                <a:endParaRPr lang="pt-BR" dirty="0"/>
              </a:p>
            </p:txBody>
          </p:sp>
          <p:sp>
            <p:nvSpPr>
              <p:cNvPr id="10" name="Elemento gráfico 12">
                <a:extLst>
                  <a:ext uri="{FF2B5EF4-FFF2-40B4-BE49-F238E27FC236}">
                    <a16:creationId xmlns:a16="http://schemas.microsoft.com/office/drawing/2014/main" id="{20760125-21CF-A296-3EA7-3C6C0E9BCB2F}"/>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defPPr>
                  <a:defRPr lang="pt-BR"/>
                </a:defPPr>
              </a:lstStyle>
              <a:p>
                <a:pPr rtl="0"/>
                <a:endParaRPr lang="pt-BR" dirty="0"/>
              </a:p>
            </p:txBody>
          </p:sp>
        </p:grpSp>
      </p:grpSp>
      <p:cxnSp>
        <p:nvCxnSpPr>
          <p:cNvPr id="14" name="Conector Reto 13">
            <a:extLst>
              <a:ext uri="{FF2B5EF4-FFF2-40B4-BE49-F238E27FC236}">
                <a16:creationId xmlns:a16="http://schemas.microsoft.com/office/drawing/2014/main" id="{7F851D11-41E3-33F2-CBA6-B2A9A5A2A517}"/>
              </a:ext>
              <a:ext uri="{C183D7F6-B498-43B3-948B-1728B52AA6E4}">
                <adec:decorative xmlns:adec="http://schemas.microsoft.com/office/drawing/2017/decorative" val="1"/>
              </a:ext>
            </a:extLst>
          </p:cNvPr>
          <p:cNvCxnSpPr>
            <a:cxnSpLocks/>
          </p:cNvCxnSpPr>
          <p:nvPr userDrawn="1"/>
        </p:nvCxnSpPr>
        <p:spPr>
          <a:xfrm>
            <a:off x="2369139" y="2002443"/>
            <a:ext cx="88735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ítulo 1">
            <a:extLst>
              <a:ext uri="{FF2B5EF4-FFF2-40B4-BE49-F238E27FC236}">
                <a16:creationId xmlns:a16="http://schemas.microsoft.com/office/drawing/2014/main" id="{DF8070BB-B3B5-3A8A-2466-D661C741794F}"/>
              </a:ext>
            </a:extLst>
          </p:cNvPr>
          <p:cNvSpPr>
            <a:spLocks noGrp="1"/>
          </p:cNvSpPr>
          <p:nvPr>
            <p:ph type="title" hasCustomPrompt="1"/>
          </p:nvPr>
        </p:nvSpPr>
        <p:spPr>
          <a:xfrm>
            <a:off x="2399620" y="162560"/>
            <a:ext cx="8843050" cy="1616904"/>
          </a:xfrm>
        </p:spPr>
        <p:txBody>
          <a:bodyPr lIns="0" rtlCol="0" anchor="b">
            <a:noAutofit/>
          </a:bodyPr>
          <a:lstStyle>
            <a:lvl1pPr algn="l">
              <a:defRPr lang="pt-BR" sz="3200" cap="all" spc="0" baseline="0">
                <a:solidFill>
                  <a:schemeClr val="accent3">
                    <a:lumMod val="75000"/>
                  </a:schemeClr>
                </a:solidFill>
              </a:defRPr>
            </a:lvl1pPr>
          </a:lstStyle>
          <a:p>
            <a:pPr rtl="0"/>
            <a:r>
              <a:rPr lang="pt-BR"/>
              <a:t>Clique para adicionar um título</a:t>
            </a:r>
          </a:p>
        </p:txBody>
      </p:sp>
      <p:sp>
        <p:nvSpPr>
          <p:cNvPr id="5" name="Espaço Reservado para Conteúdo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2373002" y="2474811"/>
            <a:ext cx="4015098" cy="3528397"/>
          </a:xfrm>
        </p:spPr>
        <p:txBody>
          <a:bodyPr rtlCol="0"/>
          <a:lstStyle>
            <a:lvl1pPr marL="0" indent="0">
              <a:lnSpc>
                <a:spcPct val="120000"/>
              </a:lnSpc>
              <a:spcBef>
                <a:spcPts val="1000"/>
              </a:spcBef>
              <a:buClr>
                <a:schemeClr val="accent6"/>
              </a:buClr>
              <a:buFont typeface="Arial" panose="020B0604020202020204" pitchFamily="34" charset="0"/>
              <a:buNone/>
              <a:defRPr lang="pt-B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lang="pt-B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lang="pt-B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lang="pt-BR" sz="1800" spc="0">
                <a:solidFill>
                  <a:schemeClr val="bg1"/>
                </a:solidFill>
              </a:defRPr>
            </a:lvl4pPr>
          </a:lstStyle>
          <a:p>
            <a:pPr lvl="0" rtl="0"/>
            <a:r>
              <a:rPr lang="pt-BR"/>
              <a:t>Clique para adicionar conteúdo</a:t>
            </a:r>
          </a:p>
          <a:p>
            <a:pPr lvl="1" rtl="0"/>
            <a:r>
              <a:rPr lang="pt-BR"/>
              <a:t>Segundo nível</a:t>
            </a:r>
          </a:p>
          <a:p>
            <a:pPr lvl="2" rtl="0"/>
            <a:r>
              <a:rPr lang="pt-BR"/>
              <a:t>Terceiro nível</a:t>
            </a:r>
          </a:p>
          <a:p>
            <a:pPr lvl="3" rtl="0"/>
            <a:r>
              <a:rPr lang="pt-BR"/>
              <a:t>Quarto nível</a:t>
            </a:r>
          </a:p>
        </p:txBody>
      </p:sp>
      <p:sp>
        <p:nvSpPr>
          <p:cNvPr id="21" name="Espaço Reservado para Conteúdo 4">
            <a:extLst>
              <a:ext uri="{FF2B5EF4-FFF2-40B4-BE49-F238E27FC236}">
                <a16:creationId xmlns:a16="http://schemas.microsoft.com/office/drawing/2014/main" id="{D77F99A7-26FA-422E-43E9-C76B4A56E44A}"/>
              </a:ext>
            </a:extLst>
          </p:cNvPr>
          <p:cNvSpPr>
            <a:spLocks noGrp="1"/>
          </p:cNvSpPr>
          <p:nvPr>
            <p:ph sz="quarter" idx="36" hasCustomPrompt="1"/>
          </p:nvPr>
        </p:nvSpPr>
        <p:spPr>
          <a:xfrm>
            <a:off x="6995159" y="2474811"/>
            <a:ext cx="4227332" cy="3528397"/>
          </a:xfrm>
        </p:spPr>
        <p:txBody>
          <a:bodyPr rtlCol="0"/>
          <a:lstStyle>
            <a:lvl1pPr marL="0" indent="0">
              <a:lnSpc>
                <a:spcPct val="120000"/>
              </a:lnSpc>
              <a:spcBef>
                <a:spcPts val="1000"/>
              </a:spcBef>
              <a:buClr>
                <a:schemeClr val="accent6"/>
              </a:buClr>
              <a:buFont typeface="Arial" panose="020B0604020202020204" pitchFamily="34" charset="0"/>
              <a:buNone/>
              <a:defRPr lang="pt-B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lang="pt-B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lang="pt-B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lang="pt-BR" sz="1800" spc="0">
                <a:solidFill>
                  <a:schemeClr val="bg1"/>
                </a:solidFill>
              </a:defRPr>
            </a:lvl4pPr>
          </a:lstStyle>
          <a:p>
            <a:pPr lvl="0" rtl="0"/>
            <a:r>
              <a:rPr lang="pt-BR"/>
              <a:t>Clique para adicionar conteúdo</a:t>
            </a:r>
          </a:p>
          <a:p>
            <a:pPr lvl="1" rtl="0"/>
            <a:r>
              <a:rPr lang="pt-BR"/>
              <a:t>Segundo nível</a:t>
            </a:r>
          </a:p>
          <a:p>
            <a:pPr lvl="2" rtl="0"/>
            <a:r>
              <a:rPr lang="pt-BR"/>
              <a:t>Terceiro nível</a:t>
            </a:r>
          </a:p>
          <a:p>
            <a:pPr lvl="3" rtl="0"/>
            <a:r>
              <a:rPr lang="pt-BR"/>
              <a:t>Quarto nível</a:t>
            </a:r>
          </a:p>
        </p:txBody>
      </p:sp>
      <p:sp>
        <p:nvSpPr>
          <p:cNvPr id="15" name="Espaço Reservado para Rodapé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rtlCol="0">
            <a:noAutofit/>
          </a:bodyPr>
          <a:lstStyle>
            <a:lvl1pPr algn="l">
              <a:defRPr lang="pt-BR" sz="1200" spc="0">
                <a:solidFill>
                  <a:schemeClr val="bg1"/>
                </a:solidFill>
              </a:defRPr>
            </a:lvl1pPr>
          </a:lstStyle>
          <a:p>
            <a:pPr rtl="0"/>
            <a:r>
              <a:rPr lang="pt-BR"/>
              <a:t>Título da Apresentação</a:t>
            </a:r>
          </a:p>
        </p:txBody>
      </p:sp>
      <p:sp>
        <p:nvSpPr>
          <p:cNvPr id="16" name="Espaço Reservado para o Número do Slide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rtlCol="0">
            <a:noAutofit/>
          </a:bodyPr>
          <a:lstStyle>
            <a:lvl1pPr>
              <a:defRPr lang="pt-BR" sz="1200">
                <a:solidFill>
                  <a:schemeClr val="bg1"/>
                </a:solidFill>
              </a:defRPr>
            </a:lvl1pPr>
          </a:lstStyle>
          <a:p>
            <a:pPr rtl="0"/>
            <a:fld id="{FE024F78-56A6-7740-B68D-8D4D026EDF3F}" type="slidenum">
              <a:rPr lang="pt-BR" smtClean="0"/>
              <a:pPr rtl="0"/>
              <a:t>‹nº›</a:t>
            </a:fld>
            <a:endParaRPr lang="pt-BR" dirty="0"/>
          </a:p>
        </p:txBody>
      </p:sp>
    </p:spTree>
    <p:extLst>
      <p:ext uri="{BB962C8B-B14F-4D97-AF65-F5344CB8AC3E}">
        <p14:creationId xmlns:p14="http://schemas.microsoft.com/office/powerpoint/2010/main" val="12758284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ítulo e 2 colunas">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B3A7247A-846A-F316-B494-69B42CBF34DD}"/>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pt-BR"/>
            </a:defPPr>
          </a:lstStyle>
          <a:p>
            <a:pPr algn="ctr" rtl="0"/>
            <a:endParaRPr lang="pt-BR" dirty="0"/>
          </a:p>
        </p:txBody>
      </p:sp>
      <p:cxnSp>
        <p:nvCxnSpPr>
          <p:cNvPr id="4" name="Conector Reto 3">
            <a:extLst>
              <a:ext uri="{FF2B5EF4-FFF2-40B4-BE49-F238E27FC236}">
                <a16:creationId xmlns:a16="http://schemas.microsoft.com/office/drawing/2014/main" id="{884B3AF6-983E-0901-0045-6CDF4E93E1BA}"/>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9" name="Grupo 8">
            <a:extLst>
              <a:ext uri="{FF2B5EF4-FFF2-40B4-BE49-F238E27FC236}">
                <a16:creationId xmlns:a16="http://schemas.microsoft.com/office/drawing/2014/main" id="{3C5B7647-403E-A66E-6CF4-0D3A99AA5154}"/>
              </a:ext>
              <a:ext uri="{C183D7F6-B498-43B3-948B-1728B52AA6E4}">
                <adec:decorative xmlns:adec="http://schemas.microsoft.com/office/drawing/2017/decorative" val="1"/>
              </a:ext>
            </a:extLst>
          </p:cNvPr>
          <p:cNvGrpSpPr/>
          <p:nvPr userDrawn="1"/>
        </p:nvGrpSpPr>
        <p:grpSpPr>
          <a:xfrm rot="10800000" flipH="1">
            <a:off x="10488530" y="4210019"/>
            <a:ext cx="754139" cy="1865729"/>
            <a:chOff x="653351" y="2693558"/>
            <a:chExt cx="754139" cy="1865729"/>
          </a:xfrm>
        </p:grpSpPr>
        <p:sp>
          <p:nvSpPr>
            <p:cNvPr id="10" name="Elemento gráfico 15">
              <a:extLst>
                <a:ext uri="{FF2B5EF4-FFF2-40B4-BE49-F238E27FC236}">
                  <a16:creationId xmlns:a16="http://schemas.microsoft.com/office/drawing/2014/main" id="{E48E731E-FEF1-9C59-64B0-9CB6E8853912}"/>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defPPr>
                <a:defRPr lang="pt-BR"/>
              </a:defPPr>
            </a:lstStyle>
            <a:p>
              <a:pPr rtl="0"/>
              <a:endParaRPr lang="pt-BR" dirty="0"/>
            </a:p>
          </p:txBody>
        </p:sp>
        <p:sp>
          <p:nvSpPr>
            <p:cNvPr id="11" name="Elemento gráfico 12">
              <a:extLst>
                <a:ext uri="{FF2B5EF4-FFF2-40B4-BE49-F238E27FC236}">
                  <a16:creationId xmlns:a16="http://schemas.microsoft.com/office/drawing/2014/main" id="{AFE83BB3-4D12-8E20-CA93-1834D7F0A43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defPPr>
                <a:defRPr lang="pt-BR"/>
              </a:defPPr>
            </a:lstStyle>
            <a:p>
              <a:pPr rtl="0"/>
              <a:endParaRPr lang="pt-BR" dirty="0"/>
            </a:p>
          </p:txBody>
        </p:sp>
        <p:sp>
          <p:nvSpPr>
            <p:cNvPr id="12" name="Elemento gráfico 12">
              <a:extLst>
                <a:ext uri="{FF2B5EF4-FFF2-40B4-BE49-F238E27FC236}">
                  <a16:creationId xmlns:a16="http://schemas.microsoft.com/office/drawing/2014/main" id="{3EB1D810-BC05-6C0E-0DE4-3604EBAADCC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defPPr>
                <a:defRPr lang="pt-BR"/>
              </a:defPPr>
            </a:lstStyle>
            <a:p>
              <a:pPr rtl="0"/>
              <a:endParaRPr lang="pt-BR" dirty="0"/>
            </a:p>
          </p:txBody>
        </p:sp>
      </p:grpSp>
      <p:sp>
        <p:nvSpPr>
          <p:cNvPr id="2" name="Título 1">
            <a:extLst>
              <a:ext uri="{FF2B5EF4-FFF2-40B4-BE49-F238E27FC236}">
                <a16:creationId xmlns:a16="http://schemas.microsoft.com/office/drawing/2014/main" id="{DF8070BB-B3B5-3A8A-2466-D661C741794F}"/>
              </a:ext>
            </a:extLst>
          </p:cNvPr>
          <p:cNvSpPr>
            <a:spLocks noGrp="1"/>
          </p:cNvSpPr>
          <p:nvPr>
            <p:ph type="title" hasCustomPrompt="1"/>
          </p:nvPr>
        </p:nvSpPr>
        <p:spPr>
          <a:xfrm>
            <a:off x="741680" y="430482"/>
            <a:ext cx="10500989" cy="1327464"/>
          </a:xfrm>
        </p:spPr>
        <p:txBody>
          <a:bodyPr rtlCol="0" anchor="b">
            <a:noAutofit/>
          </a:bodyPr>
          <a:lstStyle>
            <a:lvl1pPr algn="l">
              <a:defRPr lang="pt-BR" sz="3200" cap="all" spc="0" baseline="0">
                <a:solidFill>
                  <a:schemeClr val="accent3">
                    <a:lumMod val="75000"/>
                  </a:schemeClr>
                </a:solidFill>
              </a:defRPr>
            </a:lvl1pPr>
          </a:lstStyle>
          <a:p>
            <a:pPr rtl="0"/>
            <a:r>
              <a:rPr lang="pt-BR"/>
              <a:t>Clique para adicionar um título</a:t>
            </a:r>
          </a:p>
        </p:txBody>
      </p:sp>
      <p:sp>
        <p:nvSpPr>
          <p:cNvPr id="5" name="Espaço Reservado para Conteúdo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807038" y="2465539"/>
            <a:ext cx="3774587" cy="3723753"/>
          </a:xfrm>
        </p:spPr>
        <p:txBody>
          <a:bodyPr rtlCol="0"/>
          <a:lstStyle>
            <a:lvl1pPr marL="342900" indent="-342900">
              <a:lnSpc>
                <a:spcPct val="120000"/>
              </a:lnSpc>
              <a:spcBef>
                <a:spcPts val="1000"/>
              </a:spcBef>
              <a:buClr>
                <a:schemeClr val="accent3">
                  <a:lumMod val="75000"/>
                </a:schemeClr>
              </a:buClr>
              <a:buFont typeface="+mj-lt"/>
              <a:buAutoNum type="arabicPeriod"/>
              <a:defRPr lang="pt-BR" sz="1800" spc="0" baseline="0">
                <a:solidFill>
                  <a:schemeClr val="bg1"/>
                </a:solidFill>
                <a:latin typeface="+mn-lt"/>
              </a:defRPr>
            </a:lvl1pPr>
            <a:lvl2pPr marL="626364" indent="-342900">
              <a:lnSpc>
                <a:spcPct val="120000"/>
              </a:lnSpc>
              <a:spcBef>
                <a:spcPts val="1000"/>
              </a:spcBef>
              <a:buClr>
                <a:schemeClr val="accent3">
                  <a:lumMod val="75000"/>
                </a:schemeClr>
              </a:buClr>
              <a:buFont typeface="+mj-lt"/>
              <a:buAutoNum type="alphaLcPeriod"/>
              <a:defRPr lang="pt-BR" sz="1800" spc="0">
                <a:solidFill>
                  <a:schemeClr val="bg1"/>
                </a:solidFill>
                <a:latin typeface="+mn-lt"/>
              </a:defRPr>
            </a:lvl2pPr>
            <a:lvl3pPr marL="918972" indent="-342900">
              <a:lnSpc>
                <a:spcPct val="120000"/>
              </a:lnSpc>
              <a:spcBef>
                <a:spcPts val="1000"/>
              </a:spcBef>
              <a:buClr>
                <a:schemeClr val="accent3">
                  <a:lumMod val="75000"/>
                </a:schemeClr>
              </a:buClr>
              <a:buFont typeface="+mj-lt"/>
              <a:buAutoNum type="arabicParenR"/>
              <a:defRPr lang="pt-BR" sz="1800" spc="0">
                <a:solidFill>
                  <a:schemeClr val="bg1"/>
                </a:solidFill>
                <a:latin typeface="+mn-lt"/>
              </a:defRPr>
            </a:lvl3pPr>
            <a:lvl4pPr marL="1209294" indent="-342900">
              <a:lnSpc>
                <a:spcPct val="120000"/>
              </a:lnSpc>
              <a:spcBef>
                <a:spcPts val="1000"/>
              </a:spcBef>
              <a:buClr>
                <a:schemeClr val="accent3">
                  <a:lumMod val="75000"/>
                </a:schemeClr>
              </a:buClr>
              <a:buFont typeface="+mj-lt"/>
              <a:buAutoNum type="alphaLcParenR"/>
              <a:defRPr lang="pt-BR" sz="1800" spc="0">
                <a:solidFill>
                  <a:schemeClr val="bg1"/>
                </a:solidFill>
                <a:latin typeface="+mn-lt"/>
              </a:defRPr>
            </a:lvl4pPr>
          </a:lstStyle>
          <a:p>
            <a:pPr lvl="0" rtl="0"/>
            <a:r>
              <a:rPr lang="pt-BR"/>
              <a:t>Clique para adicionar conteúdo</a:t>
            </a:r>
          </a:p>
          <a:p>
            <a:pPr lvl="1" rtl="0"/>
            <a:r>
              <a:rPr lang="pt-BR"/>
              <a:t>Segundo nível</a:t>
            </a:r>
          </a:p>
          <a:p>
            <a:pPr lvl="2" rtl="0"/>
            <a:r>
              <a:rPr lang="pt-BR"/>
              <a:t>Terceiro nível</a:t>
            </a:r>
          </a:p>
          <a:p>
            <a:pPr lvl="3" rtl="0"/>
            <a:r>
              <a:rPr lang="pt-BR"/>
              <a:t>Quarto nível</a:t>
            </a:r>
          </a:p>
        </p:txBody>
      </p:sp>
      <p:sp>
        <p:nvSpPr>
          <p:cNvPr id="19" name="Espaço Reservado para Conteúdo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4927600" y="2465539"/>
            <a:ext cx="6315069" cy="3723753"/>
          </a:xfrm>
        </p:spPr>
        <p:txBody>
          <a:bodyPr rtlCol="0"/>
          <a:lstStyle>
            <a:lvl1pPr marL="0" indent="0">
              <a:lnSpc>
                <a:spcPct val="120000"/>
              </a:lnSpc>
              <a:spcBef>
                <a:spcPts val="1000"/>
              </a:spcBef>
              <a:buClr>
                <a:schemeClr val="accent6"/>
              </a:buClr>
              <a:buFont typeface="Arial" panose="020B0604020202020204" pitchFamily="34" charset="0"/>
              <a:buNone/>
              <a:defRPr lang="pt-B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lang="pt-BR" sz="1800" spc="0">
                <a:solidFill>
                  <a:schemeClr val="bg1"/>
                </a:solidFill>
                <a:latin typeface="+mn-lt"/>
              </a:defRPr>
            </a:lvl2pPr>
            <a:lvl3pPr marL="566928" indent="-285750">
              <a:lnSpc>
                <a:spcPct val="120000"/>
              </a:lnSpc>
              <a:spcBef>
                <a:spcPts val="1000"/>
              </a:spcBef>
              <a:buClr>
                <a:schemeClr val="accent3">
                  <a:lumMod val="75000"/>
                </a:schemeClr>
              </a:buClr>
              <a:buFont typeface="Arial" panose="020B0604020202020204" pitchFamily="34" charset="0"/>
              <a:buChar char="•"/>
              <a:defRPr lang="pt-BR" sz="1800" spc="0">
                <a:solidFill>
                  <a:schemeClr val="bg1"/>
                </a:solidFill>
                <a:latin typeface="+mn-lt"/>
              </a:defRPr>
            </a:lvl3pPr>
            <a:lvl4pPr marL="859536" indent="-285750">
              <a:lnSpc>
                <a:spcPct val="120000"/>
              </a:lnSpc>
              <a:spcBef>
                <a:spcPts val="1000"/>
              </a:spcBef>
              <a:buClr>
                <a:schemeClr val="accent3">
                  <a:lumMod val="75000"/>
                </a:schemeClr>
              </a:buClr>
              <a:buFont typeface="Arial" panose="020B0604020202020204" pitchFamily="34" charset="0"/>
              <a:buChar char="•"/>
              <a:defRPr lang="pt-BR" sz="1800" spc="0">
                <a:solidFill>
                  <a:schemeClr val="bg1"/>
                </a:solidFill>
                <a:latin typeface="+mn-lt"/>
              </a:defRPr>
            </a:lvl4pPr>
          </a:lstStyle>
          <a:p>
            <a:pPr lvl="0" rtl="0"/>
            <a:r>
              <a:rPr lang="pt-BR"/>
              <a:t>Clique para adicionar conteúdo</a:t>
            </a:r>
          </a:p>
          <a:p>
            <a:pPr lvl="1" rtl="0"/>
            <a:r>
              <a:rPr lang="pt-BR"/>
              <a:t>Segundo nível</a:t>
            </a:r>
          </a:p>
          <a:p>
            <a:pPr lvl="2" rtl="0"/>
            <a:r>
              <a:rPr lang="pt-BR"/>
              <a:t>Terceiro nível</a:t>
            </a:r>
          </a:p>
          <a:p>
            <a:pPr lvl="3" rtl="0"/>
            <a:r>
              <a:rPr lang="pt-BR"/>
              <a:t>Quarto nível</a:t>
            </a:r>
          </a:p>
        </p:txBody>
      </p:sp>
      <p:sp>
        <p:nvSpPr>
          <p:cNvPr id="15" name="Espaço Reservado para Rodapé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rtlCol="0">
            <a:noAutofit/>
          </a:bodyPr>
          <a:lstStyle>
            <a:lvl1pPr algn="l">
              <a:defRPr lang="pt-BR" sz="1200" spc="0">
                <a:solidFill>
                  <a:schemeClr val="bg1"/>
                </a:solidFill>
              </a:defRPr>
            </a:lvl1pPr>
          </a:lstStyle>
          <a:p>
            <a:pPr rtl="0"/>
            <a:r>
              <a:rPr lang="pt-BR"/>
              <a:t>Título da Apresentação</a:t>
            </a:r>
          </a:p>
        </p:txBody>
      </p:sp>
      <p:sp>
        <p:nvSpPr>
          <p:cNvPr id="16" name="Espaço Reservado para o Número do Slide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rtlCol="0">
            <a:noAutofit/>
          </a:bodyPr>
          <a:lstStyle>
            <a:lvl1pPr>
              <a:defRPr lang="pt-BR" sz="1200">
                <a:solidFill>
                  <a:schemeClr val="bg1"/>
                </a:solidFill>
              </a:defRPr>
            </a:lvl1pPr>
          </a:lstStyle>
          <a:p>
            <a:pPr rtl="0"/>
            <a:fld id="{FE024F78-56A6-7740-B68D-8D4D026EDF3F}" type="slidenum">
              <a:rPr lang="pt-BR" smtClean="0"/>
              <a:pPr rtl="0"/>
              <a:t>‹nº›</a:t>
            </a:fld>
            <a:endParaRPr lang="pt-BR" dirty="0"/>
          </a:p>
        </p:txBody>
      </p:sp>
    </p:spTree>
    <p:extLst>
      <p:ext uri="{BB962C8B-B14F-4D97-AF65-F5344CB8AC3E}">
        <p14:creationId xmlns:p14="http://schemas.microsoft.com/office/powerpoint/2010/main" val="9662227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tx1"/>
            </a:gs>
            <a:gs pos="99000">
              <a:srgbClr val="05202E"/>
            </a:gs>
          </a:gsLst>
          <a:lin ang="5400000" scaled="1"/>
        </a:gradFill>
        <a:effectLst/>
      </p:bgPr>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6C3EA418-19D1-0D4D-BE52-40A86E32FB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defPPr>
              <a:defRPr lang="pt-BR"/>
            </a:defPPr>
          </a:lstStyle>
          <a:p>
            <a:pPr rtl="0"/>
            <a:r>
              <a:rPr lang="pt-BR"/>
              <a:t>Clique para editar o estilo de título Mestre</a:t>
            </a:r>
            <a:endParaRPr lang="pt-BR" dirty="0"/>
          </a:p>
        </p:txBody>
      </p:sp>
      <p:sp>
        <p:nvSpPr>
          <p:cNvPr id="3" name="Espaço Reservado para Texto 2">
            <a:extLst>
              <a:ext uri="{FF2B5EF4-FFF2-40B4-BE49-F238E27FC236}">
                <a16:creationId xmlns:a16="http://schemas.microsoft.com/office/drawing/2014/main" id="{612BAE0C-5187-A64D-A481-E69245670354}"/>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defPPr>
              <a:defRPr lang="pt-BR"/>
            </a:defPPr>
          </a:lstStyle>
          <a:p>
            <a:pPr lvl="0" rtl="0"/>
            <a:r>
              <a:rPr lang="pt-BR"/>
              <a:t>Clique para editar o texto Mestre</a:t>
            </a:r>
          </a:p>
          <a:p>
            <a:pPr lvl="1" rtl="0"/>
            <a:r>
              <a:rPr lang="pt-BR"/>
              <a:t>Segundo nível</a:t>
            </a:r>
          </a:p>
          <a:p>
            <a:pPr lvl="2" rtl="0"/>
            <a:r>
              <a:rPr lang="pt-BR"/>
              <a:t>Terceiro nível</a:t>
            </a:r>
          </a:p>
          <a:p>
            <a:pPr lvl="3" rtl="0"/>
            <a:r>
              <a:rPr lang="pt-BR"/>
              <a:t>Quarto nível</a:t>
            </a:r>
          </a:p>
          <a:p>
            <a:pPr lvl="4" rtl="0"/>
            <a:r>
              <a:rPr lang="pt-BR"/>
              <a:t>Quinto nível</a:t>
            </a:r>
            <a:endParaRPr lang="pt-BR" dirty="0"/>
          </a:p>
        </p:txBody>
      </p:sp>
      <p:sp>
        <p:nvSpPr>
          <p:cNvPr id="4" name="Espaço Reservado para Data 3">
            <a:extLst>
              <a:ext uri="{FF2B5EF4-FFF2-40B4-BE49-F238E27FC236}">
                <a16:creationId xmlns:a16="http://schemas.microsoft.com/office/drawing/2014/main" id="{F9759C05-48F5-9346-8256-5B61C6990E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lang="pt-BR" sz="1200">
                <a:solidFill>
                  <a:schemeClr val="bg1"/>
                </a:solidFill>
                <a:latin typeface="+mj-lt"/>
                <a:cs typeface="Biome" panose="020B0503030204020804" pitchFamily="34" charset="0"/>
              </a:defRPr>
            </a:lvl1pPr>
          </a:lstStyle>
          <a:p>
            <a:pPr rtl="0"/>
            <a:endParaRPr lang="pt-BR" dirty="0"/>
          </a:p>
        </p:txBody>
      </p:sp>
      <p:sp>
        <p:nvSpPr>
          <p:cNvPr id="5" name="Espaço Reservado para Rodapé 4">
            <a:extLst>
              <a:ext uri="{FF2B5EF4-FFF2-40B4-BE49-F238E27FC236}">
                <a16:creationId xmlns:a16="http://schemas.microsoft.com/office/drawing/2014/main" id="{84175D63-7351-9C4A-AEE0-10E27B3B64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lang="pt-BR" sz="1200">
                <a:solidFill>
                  <a:schemeClr val="bg1"/>
                </a:solidFill>
                <a:latin typeface="+mj-lt"/>
                <a:cs typeface="Biome" panose="020B0503030204020804" pitchFamily="34" charset="0"/>
              </a:defRPr>
            </a:lvl1pPr>
          </a:lstStyle>
          <a:p>
            <a:pPr rtl="0"/>
            <a:r>
              <a:rPr lang="pt-BR" dirty="0"/>
              <a:t>Título da apresentação</a:t>
            </a:r>
          </a:p>
        </p:txBody>
      </p:sp>
      <p:sp>
        <p:nvSpPr>
          <p:cNvPr id="6" name="Espaço Reservado para o Número do Slide 5">
            <a:extLst>
              <a:ext uri="{FF2B5EF4-FFF2-40B4-BE49-F238E27FC236}">
                <a16:creationId xmlns:a16="http://schemas.microsoft.com/office/drawing/2014/main" id="{7350889F-2BBA-5F45-95BC-BEA6688167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lang="pt-BR" sz="1200">
                <a:solidFill>
                  <a:schemeClr val="bg1"/>
                </a:solidFill>
                <a:latin typeface="+mj-lt"/>
                <a:cs typeface="Biome" panose="020B0503030204020804" pitchFamily="34" charset="0"/>
              </a:defRPr>
            </a:lvl1pPr>
          </a:lstStyle>
          <a:p>
            <a:pPr rtl="0"/>
            <a:fld id="{FE024F78-56A6-7740-B68D-8D4D026EDF3F}" type="slidenum">
              <a:rPr lang="pt-BR" smtClean="0"/>
              <a:pPr rtl="0"/>
              <a:t>‹nº›</a:t>
            </a:fld>
            <a:endParaRPr lang="pt-BR" dirty="0"/>
          </a:p>
        </p:txBody>
      </p:sp>
    </p:spTree>
    <p:extLst>
      <p:ext uri="{BB962C8B-B14F-4D97-AF65-F5344CB8AC3E}">
        <p14:creationId xmlns:p14="http://schemas.microsoft.com/office/powerpoint/2010/main" val="1955693199"/>
      </p:ext>
    </p:extLst>
  </p:cSld>
  <p:clrMap bg1="lt1" tx1="dk1" bg2="lt2" tx2="dk2" accent1="accent1" accent2="accent2" accent3="accent3" accent4="accent4" accent5="accent5" accent6="accent6" hlink="hlink" folHlink="folHlink"/>
  <p:sldLayoutIdLst>
    <p:sldLayoutId id="2147483657" r:id="rId1"/>
    <p:sldLayoutId id="2147483679" r:id="rId2"/>
    <p:sldLayoutId id="2147483669" r:id="rId3"/>
    <p:sldLayoutId id="2147483672" r:id="rId4"/>
    <p:sldLayoutId id="2147483673" r:id="rId5"/>
    <p:sldLayoutId id="2147483674" r:id="rId6"/>
    <p:sldLayoutId id="2147483671" r:id="rId7"/>
    <p:sldLayoutId id="2147483675" r:id="rId8"/>
    <p:sldLayoutId id="2147483676" r:id="rId9"/>
    <p:sldLayoutId id="2147483670" r:id="rId10"/>
    <p:sldLayoutId id="2147483677" r:id="rId11"/>
    <p:sldLayoutId id="2147483678" r:id="rId12"/>
    <p:sldLayoutId id="2147483664" r:id="rId13"/>
    <p:sldLayoutId id="2147483663" r:id="rId14"/>
  </p:sldLayoutIdLst>
  <p:hf hdr="0" ftr="0" dt="0"/>
  <p:txStyles>
    <p:titleStyle>
      <a:lvl1pPr algn="l" defTabSz="914400" rtl="0" eaLnBrk="1" latinLnBrk="0" hangingPunct="1">
        <a:lnSpc>
          <a:spcPct val="90000"/>
        </a:lnSpc>
        <a:spcBef>
          <a:spcPct val="0"/>
        </a:spcBef>
        <a:buNone/>
        <a:defRPr lang="pt-BR" sz="4400" kern="1200" spc="300" baseline="0">
          <a:solidFill>
            <a:schemeClr val="bg1"/>
          </a:solidFill>
          <a:latin typeface="+mj-lt"/>
          <a:ea typeface="+mj-ea"/>
          <a:cs typeface="Biome" panose="020B05030302040208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lang="pt-B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lang="pt-B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lang="pt-B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lang="pt-B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lang="pt-B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9pPr>
    </p:bodyStyle>
    <p:otherStyle>
      <a:defPPr>
        <a:defRPr lang="pt-BR"/>
      </a:defPPr>
      <a:lvl1pPr marL="0" algn="l" defTabSz="914400" rtl="0" eaLnBrk="1" latinLnBrk="0" hangingPunct="1">
        <a:defRPr lang="pt-BR" sz="1800" kern="1200">
          <a:solidFill>
            <a:schemeClr val="tx1"/>
          </a:solidFill>
          <a:latin typeface="+mn-lt"/>
          <a:ea typeface="+mn-ea"/>
          <a:cs typeface="+mn-cs"/>
        </a:defRPr>
      </a:lvl1pPr>
      <a:lvl2pPr marL="457200" algn="l" defTabSz="914400" rtl="0" eaLnBrk="1" latinLnBrk="0" hangingPunct="1">
        <a:defRPr lang="pt-BR" sz="1800" kern="1200">
          <a:solidFill>
            <a:schemeClr val="tx1"/>
          </a:solidFill>
          <a:latin typeface="+mn-lt"/>
          <a:ea typeface="+mn-ea"/>
          <a:cs typeface="+mn-cs"/>
        </a:defRPr>
      </a:lvl2pPr>
      <a:lvl3pPr marL="914400" algn="l" defTabSz="914400" rtl="0" eaLnBrk="1" latinLnBrk="0" hangingPunct="1">
        <a:defRPr lang="pt-BR" sz="1800" kern="1200">
          <a:solidFill>
            <a:schemeClr val="tx1"/>
          </a:solidFill>
          <a:latin typeface="+mn-lt"/>
          <a:ea typeface="+mn-ea"/>
          <a:cs typeface="+mn-cs"/>
        </a:defRPr>
      </a:lvl3pPr>
      <a:lvl4pPr marL="1371600" algn="l" defTabSz="914400" rtl="0" eaLnBrk="1" latinLnBrk="0" hangingPunct="1">
        <a:defRPr lang="pt-BR" sz="1800" kern="1200">
          <a:solidFill>
            <a:schemeClr val="tx1"/>
          </a:solidFill>
          <a:latin typeface="+mn-lt"/>
          <a:ea typeface="+mn-ea"/>
          <a:cs typeface="+mn-cs"/>
        </a:defRPr>
      </a:lvl4pPr>
      <a:lvl5pPr marL="1828800" algn="l" defTabSz="914400" rtl="0" eaLnBrk="1" latinLnBrk="0" hangingPunct="1">
        <a:defRPr lang="pt-BR" sz="1800" kern="1200">
          <a:solidFill>
            <a:schemeClr val="tx1"/>
          </a:solidFill>
          <a:latin typeface="+mn-lt"/>
          <a:ea typeface="+mn-ea"/>
          <a:cs typeface="+mn-cs"/>
        </a:defRPr>
      </a:lvl5pPr>
      <a:lvl6pPr marL="2286000" algn="l" defTabSz="914400" rtl="0" eaLnBrk="1" latinLnBrk="0" hangingPunct="1">
        <a:defRPr lang="pt-BR" sz="1800" kern="1200">
          <a:solidFill>
            <a:schemeClr val="tx1"/>
          </a:solidFill>
          <a:latin typeface="+mn-lt"/>
          <a:ea typeface="+mn-ea"/>
          <a:cs typeface="+mn-cs"/>
        </a:defRPr>
      </a:lvl6pPr>
      <a:lvl7pPr marL="2743200" algn="l" defTabSz="914400" rtl="0" eaLnBrk="1" latinLnBrk="0" hangingPunct="1">
        <a:defRPr lang="pt-BR" sz="1800" kern="1200">
          <a:solidFill>
            <a:schemeClr val="tx1"/>
          </a:solidFill>
          <a:latin typeface="+mn-lt"/>
          <a:ea typeface="+mn-ea"/>
          <a:cs typeface="+mn-cs"/>
        </a:defRPr>
      </a:lvl7pPr>
      <a:lvl8pPr marL="3200400" algn="l" defTabSz="914400" rtl="0" eaLnBrk="1" latinLnBrk="0" hangingPunct="1">
        <a:defRPr lang="pt-BR" sz="1800" kern="1200">
          <a:solidFill>
            <a:schemeClr val="tx1"/>
          </a:solidFill>
          <a:latin typeface="+mn-lt"/>
          <a:ea typeface="+mn-ea"/>
          <a:cs typeface="+mn-cs"/>
        </a:defRPr>
      </a:lvl8pPr>
      <a:lvl9pPr marL="3657600" algn="l" defTabSz="914400" rtl="0" eaLnBrk="1" latinLnBrk="0" hangingPunct="1">
        <a:defRPr lang="pt-B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video" Target="https://www.youtube.com/embed/fAdU6QVpwO8?feature=oembed" TargetMode="External"/><Relationship Id="rId1" Type="http://schemas.openxmlformats.org/officeDocument/2006/relationships/video" Target="https://www.youtube.com/embed/DfaOQlnf91U?feature=oembed" TargetMode="Externa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47.xml"/><Relationship Id="rId1" Type="http://schemas.openxmlformats.org/officeDocument/2006/relationships/slideLayout" Target="../slideLayouts/slideLayout8.xml"/><Relationship Id="rId4" Type="http://schemas.openxmlformats.org/officeDocument/2006/relationships/hyperlink" Target="mailto:infracional-movel5360@b0mbeiros2024i.agencia-estatal.com" TargetMode="External"/></Relationships>
</file>

<file path=ppt/slides/_rels/slide4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8.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9.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ítulo 1">
            <a:extLst>
              <a:ext uri="{FF2B5EF4-FFF2-40B4-BE49-F238E27FC236}">
                <a16:creationId xmlns:a16="http://schemas.microsoft.com/office/drawing/2014/main" id="{997874EA-2F67-60CD-631F-5A787057F8CE}"/>
              </a:ext>
            </a:extLst>
          </p:cNvPr>
          <p:cNvSpPr>
            <a:spLocks noGrp="1"/>
          </p:cNvSpPr>
          <p:nvPr>
            <p:ph type="title"/>
          </p:nvPr>
        </p:nvSpPr>
        <p:spPr>
          <a:xfrm>
            <a:off x="0" y="304799"/>
            <a:ext cx="12191998" cy="3215641"/>
          </a:xfrm>
        </p:spPr>
        <p:txBody>
          <a:bodyPr rtlCol="0" anchor="b"/>
          <a:lstStyle>
            <a:defPPr>
              <a:defRPr lang="pt-BR"/>
            </a:defPPr>
          </a:lstStyle>
          <a:p>
            <a:pPr rtl="0"/>
            <a:r>
              <a:rPr lang="pt-BR" dirty="0"/>
              <a:t>Segurança na internet</a:t>
            </a:r>
          </a:p>
        </p:txBody>
      </p:sp>
      <p:sp>
        <p:nvSpPr>
          <p:cNvPr id="9" name="Subtítulo 3">
            <a:extLst>
              <a:ext uri="{FF2B5EF4-FFF2-40B4-BE49-F238E27FC236}">
                <a16:creationId xmlns:a16="http://schemas.microsoft.com/office/drawing/2014/main" id="{2981AB9E-AF0F-CAD0-2DD2-D640FB871E66}"/>
              </a:ext>
            </a:extLst>
          </p:cNvPr>
          <p:cNvSpPr>
            <a:spLocks noGrp="1"/>
          </p:cNvSpPr>
          <p:nvPr>
            <p:ph type="subTitle" idx="1"/>
          </p:nvPr>
        </p:nvSpPr>
        <p:spPr>
          <a:xfrm>
            <a:off x="3" y="3670628"/>
            <a:ext cx="12191997" cy="2577772"/>
          </a:xfrm>
        </p:spPr>
        <p:txBody>
          <a:bodyPr rtlCol="0"/>
          <a:lstStyle>
            <a:defPPr>
              <a:defRPr lang="pt-BR"/>
            </a:defPPr>
          </a:lstStyle>
          <a:p>
            <a:pPr rtl="0"/>
            <a:r>
              <a:rPr lang="pt-BR" dirty="0"/>
              <a:t>Protegendo seus dados e privacidade</a:t>
            </a:r>
          </a:p>
        </p:txBody>
      </p:sp>
    </p:spTree>
    <p:extLst>
      <p:ext uri="{BB962C8B-B14F-4D97-AF65-F5344CB8AC3E}">
        <p14:creationId xmlns:p14="http://schemas.microsoft.com/office/powerpoint/2010/main" val="2498031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06DE3104-398C-EF95-D86E-630F512487F9}"/>
              </a:ext>
            </a:extLst>
          </p:cNvPr>
          <p:cNvSpPr>
            <a:spLocks noGrp="1"/>
          </p:cNvSpPr>
          <p:nvPr>
            <p:ph type="title"/>
          </p:nvPr>
        </p:nvSpPr>
        <p:spPr>
          <a:xfrm>
            <a:off x="835370" y="171396"/>
            <a:ext cx="3242854" cy="2202350"/>
          </a:xfrm>
        </p:spPr>
        <p:txBody>
          <a:bodyPr rtlCol="0"/>
          <a:lstStyle>
            <a:defPPr>
              <a:defRPr lang="pt-BR"/>
            </a:defPPr>
          </a:lstStyle>
          <a:p>
            <a:pPr lvl="0" rtl="0">
              <a:lnSpc>
                <a:spcPct val="100000"/>
              </a:lnSpc>
            </a:pPr>
            <a:r>
              <a:rPr lang="pt-BR" dirty="0"/>
              <a:t>Utilização Maliciosa de Dados Pessoais</a:t>
            </a:r>
            <a:endParaRPr lang="pt-BR" noProof="0" dirty="0"/>
          </a:p>
        </p:txBody>
      </p:sp>
      <p:sp>
        <p:nvSpPr>
          <p:cNvPr id="4" name="Espaço Reservado para Conteúdo 3">
            <a:extLst>
              <a:ext uri="{FF2B5EF4-FFF2-40B4-BE49-F238E27FC236}">
                <a16:creationId xmlns:a16="http://schemas.microsoft.com/office/drawing/2014/main" id="{67328E6B-D306-C2F9-54E9-FD35599AC24B}"/>
              </a:ext>
            </a:extLst>
          </p:cNvPr>
          <p:cNvSpPr>
            <a:spLocks noGrp="1"/>
          </p:cNvSpPr>
          <p:nvPr>
            <p:ph sz="quarter" idx="36"/>
          </p:nvPr>
        </p:nvSpPr>
        <p:spPr>
          <a:xfrm>
            <a:off x="841716" y="3078480"/>
            <a:ext cx="3108193" cy="3047997"/>
          </a:xfrm>
        </p:spPr>
        <p:txBody>
          <a:bodyPr rtlCol="0"/>
          <a:lstStyle>
            <a:defPPr>
              <a:defRPr lang="pt-BR"/>
            </a:defPPr>
          </a:lstStyle>
          <a:p>
            <a:pPr rtl="0"/>
            <a:r>
              <a:rPr lang="pt-BR" dirty="0"/>
              <a:t>Os dados pessoais podem ser explorados por criminosos de várias maneiras prejudiciais, como:</a:t>
            </a:r>
          </a:p>
        </p:txBody>
      </p:sp>
      <p:sp>
        <p:nvSpPr>
          <p:cNvPr id="7" name="Espaço Reservado para Conteúdo 3">
            <a:extLst>
              <a:ext uri="{FF2B5EF4-FFF2-40B4-BE49-F238E27FC236}">
                <a16:creationId xmlns:a16="http://schemas.microsoft.com/office/drawing/2014/main" id="{1B4B2A4A-97E8-F59F-FB14-8F39233A853C}"/>
              </a:ext>
            </a:extLst>
          </p:cNvPr>
          <p:cNvSpPr txBox="1">
            <a:spLocks/>
          </p:cNvSpPr>
          <p:nvPr/>
        </p:nvSpPr>
        <p:spPr>
          <a:xfrm>
            <a:off x="4822705" y="1581912"/>
            <a:ext cx="7235183" cy="4833420"/>
          </a:xfrm>
          <a:prstGeom prst="rect">
            <a:avLst/>
          </a:prstGeom>
        </p:spPr>
        <p:txBody>
          <a:bodyPr vert="horz" lIns="91440" tIns="45720" rIns="91440" bIns="45720" rtlCol="0">
            <a:noAutofit/>
          </a:bodyPr>
          <a:lstStyle>
            <a:defPPr>
              <a:defRPr lang="pt-BR"/>
            </a:defPPr>
            <a:lvl1pPr marL="0" indent="0" algn="l" defTabSz="914400" rtl="0" eaLnBrk="1" latinLnBrk="0" hangingPunct="1">
              <a:lnSpc>
                <a:spcPct val="120000"/>
              </a:lnSpc>
              <a:spcBef>
                <a:spcPts val="1000"/>
              </a:spcBef>
              <a:spcAft>
                <a:spcPts val="600"/>
              </a:spcAft>
              <a:buClr>
                <a:schemeClr val="accent6"/>
              </a:buClr>
              <a:buFont typeface="Arial" panose="020B0604020202020204" pitchFamily="34" charset="0"/>
              <a:buNone/>
              <a:defRPr lang="pt-BR" sz="1800" kern="1200" spc="0" baseline="0">
                <a:solidFill>
                  <a:schemeClr val="bg1"/>
                </a:solidFill>
                <a:latin typeface="+mn-lt"/>
                <a:ea typeface="+mn-ea"/>
                <a:cs typeface="Biome" panose="020B0503030204020804" pitchFamily="34" charset="0"/>
              </a:defRPr>
            </a:lvl1pPr>
            <a:lvl2pPr marL="569214" indent="-285750" algn="l" defTabSz="914400" rtl="0" eaLnBrk="1" latinLnBrk="0" hangingPunct="1">
              <a:lnSpc>
                <a:spcPct val="120000"/>
              </a:lnSpc>
              <a:spcBef>
                <a:spcPts val="1000"/>
              </a:spcBef>
              <a:spcAft>
                <a:spcPts val="600"/>
              </a:spcAft>
              <a:buClr>
                <a:schemeClr val="accent3"/>
              </a:buClr>
              <a:buFont typeface="Arial" panose="020B0604020202020204" pitchFamily="34" charset="0"/>
              <a:buChar char="•"/>
              <a:defRPr lang="pt-BR" sz="1800" kern="1200" spc="0">
                <a:solidFill>
                  <a:schemeClr val="bg1"/>
                </a:solidFill>
                <a:latin typeface="+mn-lt"/>
                <a:ea typeface="+mn-ea"/>
                <a:cs typeface="+mn-cs"/>
              </a:defRPr>
            </a:lvl2pPr>
            <a:lvl3pPr marL="861822" indent="-285750" algn="l" defTabSz="914400" rtl="0" eaLnBrk="1" latinLnBrk="0" hangingPunct="1">
              <a:lnSpc>
                <a:spcPct val="120000"/>
              </a:lnSpc>
              <a:spcBef>
                <a:spcPts val="1000"/>
              </a:spcBef>
              <a:spcAft>
                <a:spcPts val="600"/>
              </a:spcAft>
              <a:buClr>
                <a:schemeClr val="accent3"/>
              </a:buClr>
              <a:buFont typeface="Arial" panose="020B0604020202020204" pitchFamily="34" charset="0"/>
              <a:buChar char="•"/>
              <a:defRPr lang="pt-BR" sz="1800" kern="1200" spc="0">
                <a:solidFill>
                  <a:schemeClr val="bg1"/>
                </a:solidFill>
                <a:latin typeface="+mn-lt"/>
                <a:ea typeface="+mn-ea"/>
                <a:cs typeface="+mn-cs"/>
              </a:defRPr>
            </a:lvl3pPr>
            <a:lvl4pPr marL="1152144" indent="-285750" algn="l" defTabSz="914400" rtl="0" eaLnBrk="1" latinLnBrk="0" hangingPunct="1">
              <a:lnSpc>
                <a:spcPct val="120000"/>
              </a:lnSpc>
              <a:spcBef>
                <a:spcPts val="1000"/>
              </a:spcBef>
              <a:spcAft>
                <a:spcPts val="600"/>
              </a:spcAft>
              <a:buClr>
                <a:schemeClr val="accent3"/>
              </a:buClr>
              <a:buFont typeface="Arial" panose="020B0604020202020204" pitchFamily="34" charset="0"/>
              <a:buChar char="•"/>
              <a:defRPr lang="pt-BR" sz="1800" kern="1200" spc="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lang="pt-B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9pPr>
          </a:lstStyle>
          <a:p>
            <a:r>
              <a:rPr lang="pt-BR" dirty="0"/>
              <a:t>Fraudes financeiras envolvem o uso de dados pessoais para obter ganho financeiro de maneira ilícita. Exemplos incluem:</a:t>
            </a:r>
          </a:p>
          <a:p>
            <a:pPr marL="285750" indent="-285750">
              <a:buFont typeface="Arial" panose="020B0604020202020204" pitchFamily="34" charset="0"/>
              <a:buChar char="•"/>
            </a:pPr>
            <a:r>
              <a:rPr lang="pt-BR" b="1" dirty="0" err="1"/>
              <a:t>Phishing</a:t>
            </a:r>
            <a:r>
              <a:rPr lang="pt-BR" b="1" dirty="0"/>
              <a:t>:</a:t>
            </a:r>
            <a:r>
              <a:rPr lang="pt-BR" dirty="0"/>
              <a:t> Criminosos enviam e-mails ou mensagens fraudulentas que parecem vir de instituições legítimas para enganar as vítimas e coletar dados pessoais ou financeiros.</a:t>
            </a:r>
          </a:p>
          <a:p>
            <a:pPr marL="285750" indent="-285750">
              <a:buFont typeface="Arial" panose="020B0604020202020204" pitchFamily="34" charset="0"/>
              <a:buChar char="•"/>
            </a:pPr>
            <a:r>
              <a:rPr lang="pt-BR" b="1" dirty="0" err="1"/>
              <a:t>Scams</a:t>
            </a:r>
            <a:r>
              <a:rPr lang="pt-BR" b="1" dirty="0"/>
              <a:t> de investimento:</a:t>
            </a:r>
            <a:r>
              <a:rPr lang="pt-BR" dirty="0"/>
              <a:t> Promessas de altos retornos em investimentos falsos utilizando as informações da vítima para persuadir a investir dinheiro.</a:t>
            </a:r>
          </a:p>
          <a:p>
            <a:pPr marL="285750" indent="-285750">
              <a:buFont typeface="Arial" panose="020B0604020202020204" pitchFamily="34" charset="0"/>
              <a:buChar char="•"/>
            </a:pPr>
            <a:r>
              <a:rPr lang="pt-BR" b="1" dirty="0"/>
              <a:t>Clonagem de cartão de crédito:</a:t>
            </a:r>
            <a:r>
              <a:rPr lang="pt-BR" dirty="0"/>
              <a:t> Utilizar os dados do cartão de crédito para realizar compras não autorizadas.</a:t>
            </a:r>
          </a:p>
          <a:p>
            <a:endParaRPr lang="pt-BR" dirty="0"/>
          </a:p>
        </p:txBody>
      </p:sp>
      <p:sp>
        <p:nvSpPr>
          <p:cNvPr id="8" name="Título 2">
            <a:extLst>
              <a:ext uri="{FF2B5EF4-FFF2-40B4-BE49-F238E27FC236}">
                <a16:creationId xmlns:a16="http://schemas.microsoft.com/office/drawing/2014/main" id="{77E8FAEE-7FC6-57CE-ECAB-32BCD046E0A5}"/>
              </a:ext>
            </a:extLst>
          </p:cNvPr>
          <p:cNvSpPr txBox="1">
            <a:spLocks/>
          </p:cNvSpPr>
          <p:nvPr/>
        </p:nvSpPr>
        <p:spPr>
          <a:xfrm>
            <a:off x="4822705" y="171396"/>
            <a:ext cx="7235183" cy="916740"/>
          </a:xfrm>
          <a:prstGeom prst="rect">
            <a:avLst/>
          </a:prstGeom>
        </p:spPr>
        <p:txBody>
          <a:bodyPr vert="horz" lIns="91440" tIns="45720" rIns="91440" bIns="45720" rtlCol="0" anchor="b">
            <a:noAutofit/>
          </a:bodyPr>
          <a:lstStyle>
            <a:defPPr>
              <a:defRPr lang="pt-BR"/>
            </a:defPPr>
            <a:lvl1pPr algn="l" defTabSz="914400" rtl="0" eaLnBrk="1" latinLnBrk="0" hangingPunct="1">
              <a:lnSpc>
                <a:spcPct val="90000"/>
              </a:lnSpc>
              <a:spcBef>
                <a:spcPct val="0"/>
              </a:spcBef>
              <a:buNone/>
              <a:defRPr lang="pt-BR" sz="3200" kern="1200" cap="all" spc="0" baseline="0">
                <a:solidFill>
                  <a:schemeClr val="accent3">
                    <a:lumMod val="75000"/>
                  </a:schemeClr>
                </a:solidFill>
                <a:latin typeface="+mj-lt"/>
                <a:ea typeface="+mj-ea"/>
                <a:cs typeface="Biome" panose="020B0503030204020804" pitchFamily="34" charset="0"/>
              </a:defRPr>
            </a:lvl1pPr>
          </a:lstStyle>
          <a:p>
            <a:pPr>
              <a:lnSpc>
                <a:spcPct val="100000"/>
              </a:lnSpc>
            </a:pPr>
            <a:r>
              <a:rPr lang="pt-BR" dirty="0"/>
              <a:t>Fraudes Financeiras</a:t>
            </a:r>
          </a:p>
        </p:txBody>
      </p:sp>
    </p:spTree>
    <p:extLst>
      <p:ext uri="{BB962C8B-B14F-4D97-AF65-F5344CB8AC3E}">
        <p14:creationId xmlns:p14="http://schemas.microsoft.com/office/powerpoint/2010/main" val="1831367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06DE3104-398C-EF95-D86E-630F512487F9}"/>
              </a:ext>
            </a:extLst>
          </p:cNvPr>
          <p:cNvSpPr>
            <a:spLocks noGrp="1"/>
          </p:cNvSpPr>
          <p:nvPr>
            <p:ph type="title"/>
          </p:nvPr>
        </p:nvSpPr>
        <p:spPr>
          <a:xfrm>
            <a:off x="835370" y="171396"/>
            <a:ext cx="3242854" cy="2202350"/>
          </a:xfrm>
        </p:spPr>
        <p:txBody>
          <a:bodyPr rtlCol="0"/>
          <a:lstStyle>
            <a:defPPr>
              <a:defRPr lang="pt-BR"/>
            </a:defPPr>
          </a:lstStyle>
          <a:p>
            <a:pPr lvl="0" rtl="0">
              <a:lnSpc>
                <a:spcPct val="100000"/>
              </a:lnSpc>
            </a:pPr>
            <a:r>
              <a:rPr lang="pt-BR" dirty="0"/>
              <a:t>Utilização Maliciosa de Dados Pessoais</a:t>
            </a:r>
            <a:endParaRPr lang="pt-BR" noProof="0" dirty="0"/>
          </a:p>
        </p:txBody>
      </p:sp>
      <p:sp>
        <p:nvSpPr>
          <p:cNvPr id="4" name="Espaço Reservado para Conteúdo 3">
            <a:extLst>
              <a:ext uri="{FF2B5EF4-FFF2-40B4-BE49-F238E27FC236}">
                <a16:creationId xmlns:a16="http://schemas.microsoft.com/office/drawing/2014/main" id="{67328E6B-D306-C2F9-54E9-FD35599AC24B}"/>
              </a:ext>
            </a:extLst>
          </p:cNvPr>
          <p:cNvSpPr>
            <a:spLocks noGrp="1"/>
          </p:cNvSpPr>
          <p:nvPr>
            <p:ph sz="quarter" idx="36"/>
          </p:nvPr>
        </p:nvSpPr>
        <p:spPr>
          <a:xfrm>
            <a:off x="841716" y="3078480"/>
            <a:ext cx="3108193" cy="3047997"/>
          </a:xfrm>
        </p:spPr>
        <p:txBody>
          <a:bodyPr rtlCol="0"/>
          <a:lstStyle>
            <a:defPPr>
              <a:defRPr lang="pt-BR"/>
            </a:defPPr>
          </a:lstStyle>
          <a:p>
            <a:pPr rtl="0"/>
            <a:r>
              <a:rPr lang="pt-BR" dirty="0"/>
              <a:t>Os dados pessoais podem ser explorados por criminosos de várias maneiras prejudiciais, como:</a:t>
            </a:r>
          </a:p>
        </p:txBody>
      </p:sp>
      <p:sp>
        <p:nvSpPr>
          <p:cNvPr id="7" name="Espaço Reservado para Conteúdo 3">
            <a:extLst>
              <a:ext uri="{FF2B5EF4-FFF2-40B4-BE49-F238E27FC236}">
                <a16:creationId xmlns:a16="http://schemas.microsoft.com/office/drawing/2014/main" id="{1B4B2A4A-97E8-F59F-FB14-8F39233A853C}"/>
              </a:ext>
            </a:extLst>
          </p:cNvPr>
          <p:cNvSpPr txBox="1">
            <a:spLocks/>
          </p:cNvSpPr>
          <p:nvPr/>
        </p:nvSpPr>
        <p:spPr>
          <a:xfrm>
            <a:off x="4822705" y="1581912"/>
            <a:ext cx="7235183" cy="4833420"/>
          </a:xfrm>
          <a:prstGeom prst="rect">
            <a:avLst/>
          </a:prstGeom>
        </p:spPr>
        <p:txBody>
          <a:bodyPr vert="horz" lIns="91440" tIns="45720" rIns="91440" bIns="45720" rtlCol="0">
            <a:noAutofit/>
          </a:bodyPr>
          <a:lstStyle>
            <a:defPPr>
              <a:defRPr lang="pt-BR"/>
            </a:defPPr>
            <a:lvl1pPr marL="0" indent="0" algn="l" defTabSz="914400" rtl="0" eaLnBrk="1" latinLnBrk="0" hangingPunct="1">
              <a:lnSpc>
                <a:spcPct val="120000"/>
              </a:lnSpc>
              <a:spcBef>
                <a:spcPts val="1000"/>
              </a:spcBef>
              <a:spcAft>
                <a:spcPts val="600"/>
              </a:spcAft>
              <a:buClr>
                <a:schemeClr val="accent6"/>
              </a:buClr>
              <a:buFont typeface="Arial" panose="020B0604020202020204" pitchFamily="34" charset="0"/>
              <a:buNone/>
              <a:defRPr lang="pt-BR" sz="1800" kern="1200" spc="0" baseline="0">
                <a:solidFill>
                  <a:schemeClr val="bg1"/>
                </a:solidFill>
                <a:latin typeface="+mn-lt"/>
                <a:ea typeface="+mn-ea"/>
                <a:cs typeface="Biome" panose="020B0503030204020804" pitchFamily="34" charset="0"/>
              </a:defRPr>
            </a:lvl1pPr>
            <a:lvl2pPr marL="569214" indent="-285750" algn="l" defTabSz="914400" rtl="0" eaLnBrk="1" latinLnBrk="0" hangingPunct="1">
              <a:lnSpc>
                <a:spcPct val="120000"/>
              </a:lnSpc>
              <a:spcBef>
                <a:spcPts val="1000"/>
              </a:spcBef>
              <a:spcAft>
                <a:spcPts val="600"/>
              </a:spcAft>
              <a:buClr>
                <a:schemeClr val="accent3"/>
              </a:buClr>
              <a:buFont typeface="Arial" panose="020B0604020202020204" pitchFamily="34" charset="0"/>
              <a:buChar char="•"/>
              <a:defRPr lang="pt-BR" sz="1800" kern="1200" spc="0">
                <a:solidFill>
                  <a:schemeClr val="bg1"/>
                </a:solidFill>
                <a:latin typeface="+mn-lt"/>
                <a:ea typeface="+mn-ea"/>
                <a:cs typeface="+mn-cs"/>
              </a:defRPr>
            </a:lvl2pPr>
            <a:lvl3pPr marL="861822" indent="-285750" algn="l" defTabSz="914400" rtl="0" eaLnBrk="1" latinLnBrk="0" hangingPunct="1">
              <a:lnSpc>
                <a:spcPct val="120000"/>
              </a:lnSpc>
              <a:spcBef>
                <a:spcPts val="1000"/>
              </a:spcBef>
              <a:spcAft>
                <a:spcPts val="600"/>
              </a:spcAft>
              <a:buClr>
                <a:schemeClr val="accent3"/>
              </a:buClr>
              <a:buFont typeface="Arial" panose="020B0604020202020204" pitchFamily="34" charset="0"/>
              <a:buChar char="•"/>
              <a:defRPr lang="pt-BR" sz="1800" kern="1200" spc="0">
                <a:solidFill>
                  <a:schemeClr val="bg1"/>
                </a:solidFill>
                <a:latin typeface="+mn-lt"/>
                <a:ea typeface="+mn-ea"/>
                <a:cs typeface="+mn-cs"/>
              </a:defRPr>
            </a:lvl3pPr>
            <a:lvl4pPr marL="1152144" indent="-285750" algn="l" defTabSz="914400" rtl="0" eaLnBrk="1" latinLnBrk="0" hangingPunct="1">
              <a:lnSpc>
                <a:spcPct val="120000"/>
              </a:lnSpc>
              <a:spcBef>
                <a:spcPts val="1000"/>
              </a:spcBef>
              <a:spcAft>
                <a:spcPts val="600"/>
              </a:spcAft>
              <a:buClr>
                <a:schemeClr val="accent3"/>
              </a:buClr>
              <a:buFont typeface="Arial" panose="020B0604020202020204" pitchFamily="34" charset="0"/>
              <a:buChar char="•"/>
              <a:defRPr lang="pt-BR" sz="1800" kern="1200" spc="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lang="pt-B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9pPr>
          </a:lstStyle>
          <a:p>
            <a:r>
              <a:rPr lang="pt-BR" sz="1600" dirty="0"/>
              <a:t>Golpes utilizam dados pessoais para enganar as vítimas e levá-las a fazer algo contra seus próprios interesses. Exemplos incluem:</a:t>
            </a:r>
          </a:p>
          <a:p>
            <a:pPr marL="285750" indent="-285750">
              <a:buFont typeface="Arial" panose="020B0604020202020204" pitchFamily="34" charset="0"/>
              <a:buChar char="•"/>
            </a:pPr>
            <a:r>
              <a:rPr lang="pt-BR" sz="1600" b="1" dirty="0"/>
              <a:t>PIX no </a:t>
            </a:r>
            <a:r>
              <a:rPr lang="pt-BR" sz="1600" b="1" dirty="0" err="1"/>
              <a:t>Whatsapp</a:t>
            </a:r>
            <a:r>
              <a:rPr lang="pt-BR" sz="1600" b="1" dirty="0"/>
              <a:t> de um conhecido:</a:t>
            </a:r>
            <a:r>
              <a:rPr lang="pt-BR" sz="1600" dirty="0"/>
              <a:t> Criminosos entram em contato com um conhecido usando uma foto sua de alguma rede social e se passando por você pede dinheiro emprestado.</a:t>
            </a:r>
            <a:endParaRPr lang="pt-BR" sz="1600" b="1" dirty="0"/>
          </a:p>
          <a:p>
            <a:pPr marL="285750" indent="-285750">
              <a:buFont typeface="Arial" panose="020B0604020202020204" pitchFamily="34" charset="0"/>
              <a:buChar char="•"/>
            </a:pPr>
            <a:r>
              <a:rPr lang="pt-BR" sz="1600" b="1" dirty="0"/>
              <a:t>Golpe do falso sequestro:</a:t>
            </a:r>
            <a:r>
              <a:rPr lang="pt-BR" sz="1600" dirty="0"/>
              <a:t> Criminosos ligam para a vítima, alegando que sequestraram um ente querido, e exigem um resgate.</a:t>
            </a:r>
          </a:p>
          <a:p>
            <a:pPr marL="285750" indent="-285750">
              <a:buFont typeface="Arial" panose="020B0604020202020204" pitchFamily="34" charset="0"/>
              <a:buChar char="•"/>
            </a:pPr>
            <a:r>
              <a:rPr lang="pt-BR" sz="1600" b="1" dirty="0"/>
              <a:t>Falsificação de documentos:</a:t>
            </a:r>
            <a:r>
              <a:rPr lang="pt-BR" sz="1600" dirty="0"/>
              <a:t> Criar documentos falsos (como RG ou CNH) usando os dados pessoais da vítima para realizar atividades ilegais.</a:t>
            </a:r>
          </a:p>
          <a:p>
            <a:pPr marL="285750" indent="-285750">
              <a:buFont typeface="Arial" panose="020B0604020202020204" pitchFamily="34" charset="0"/>
              <a:buChar char="•"/>
            </a:pPr>
            <a:r>
              <a:rPr lang="pt-BR" sz="1600" b="1" dirty="0"/>
              <a:t>Fraude romântica:</a:t>
            </a:r>
            <a:r>
              <a:rPr lang="pt-BR" sz="1600" dirty="0"/>
              <a:t> Criminosos criam perfis falsos em sites de namoro para estabelecer um relacionamento com a vítima e, posteriormente, pedir dinheiro ou informações financeiras.</a:t>
            </a:r>
          </a:p>
          <a:p>
            <a:endParaRPr lang="pt-BR" dirty="0"/>
          </a:p>
        </p:txBody>
      </p:sp>
      <p:sp>
        <p:nvSpPr>
          <p:cNvPr id="8" name="Título 2">
            <a:extLst>
              <a:ext uri="{FF2B5EF4-FFF2-40B4-BE49-F238E27FC236}">
                <a16:creationId xmlns:a16="http://schemas.microsoft.com/office/drawing/2014/main" id="{77E8FAEE-7FC6-57CE-ECAB-32BCD046E0A5}"/>
              </a:ext>
            </a:extLst>
          </p:cNvPr>
          <p:cNvSpPr txBox="1">
            <a:spLocks/>
          </p:cNvSpPr>
          <p:nvPr/>
        </p:nvSpPr>
        <p:spPr>
          <a:xfrm>
            <a:off x="4822705" y="171396"/>
            <a:ext cx="7235183" cy="916740"/>
          </a:xfrm>
          <a:prstGeom prst="rect">
            <a:avLst/>
          </a:prstGeom>
        </p:spPr>
        <p:txBody>
          <a:bodyPr vert="horz" lIns="91440" tIns="45720" rIns="91440" bIns="45720" rtlCol="0" anchor="b">
            <a:noAutofit/>
          </a:bodyPr>
          <a:lstStyle>
            <a:defPPr>
              <a:defRPr lang="pt-BR"/>
            </a:defPPr>
            <a:lvl1pPr algn="l" defTabSz="914400" rtl="0" eaLnBrk="1" latinLnBrk="0" hangingPunct="1">
              <a:lnSpc>
                <a:spcPct val="90000"/>
              </a:lnSpc>
              <a:spcBef>
                <a:spcPct val="0"/>
              </a:spcBef>
              <a:buNone/>
              <a:defRPr lang="pt-BR" sz="3200" kern="1200" cap="all" spc="0" baseline="0">
                <a:solidFill>
                  <a:schemeClr val="accent3">
                    <a:lumMod val="75000"/>
                  </a:schemeClr>
                </a:solidFill>
                <a:latin typeface="+mj-lt"/>
                <a:ea typeface="+mj-ea"/>
                <a:cs typeface="Biome" panose="020B0503030204020804" pitchFamily="34" charset="0"/>
              </a:defRPr>
            </a:lvl1pPr>
          </a:lstStyle>
          <a:p>
            <a:pPr>
              <a:lnSpc>
                <a:spcPct val="100000"/>
              </a:lnSpc>
            </a:pPr>
            <a:r>
              <a:rPr lang="pt-BR" dirty="0"/>
              <a:t>Golpes</a:t>
            </a:r>
          </a:p>
        </p:txBody>
      </p:sp>
    </p:spTree>
    <p:extLst>
      <p:ext uri="{BB962C8B-B14F-4D97-AF65-F5344CB8AC3E}">
        <p14:creationId xmlns:p14="http://schemas.microsoft.com/office/powerpoint/2010/main" val="3154123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06DE3104-398C-EF95-D86E-630F512487F9}"/>
              </a:ext>
            </a:extLst>
          </p:cNvPr>
          <p:cNvSpPr>
            <a:spLocks noGrp="1"/>
          </p:cNvSpPr>
          <p:nvPr>
            <p:ph type="title"/>
          </p:nvPr>
        </p:nvSpPr>
        <p:spPr>
          <a:xfrm>
            <a:off x="835370" y="171396"/>
            <a:ext cx="3242854" cy="2202350"/>
          </a:xfrm>
        </p:spPr>
        <p:txBody>
          <a:bodyPr rtlCol="0"/>
          <a:lstStyle>
            <a:defPPr>
              <a:defRPr lang="pt-BR"/>
            </a:defPPr>
          </a:lstStyle>
          <a:p>
            <a:pPr lvl="0" rtl="0">
              <a:lnSpc>
                <a:spcPct val="100000"/>
              </a:lnSpc>
            </a:pPr>
            <a:r>
              <a:rPr lang="pt-BR" dirty="0"/>
              <a:t>Utilização Maliciosa de Dados Pessoais</a:t>
            </a:r>
            <a:endParaRPr lang="pt-BR" noProof="0" dirty="0"/>
          </a:p>
        </p:txBody>
      </p:sp>
      <p:sp>
        <p:nvSpPr>
          <p:cNvPr id="4" name="Espaço Reservado para Conteúdo 3">
            <a:extLst>
              <a:ext uri="{FF2B5EF4-FFF2-40B4-BE49-F238E27FC236}">
                <a16:creationId xmlns:a16="http://schemas.microsoft.com/office/drawing/2014/main" id="{67328E6B-D306-C2F9-54E9-FD35599AC24B}"/>
              </a:ext>
            </a:extLst>
          </p:cNvPr>
          <p:cNvSpPr>
            <a:spLocks noGrp="1"/>
          </p:cNvSpPr>
          <p:nvPr>
            <p:ph sz="quarter" idx="36"/>
          </p:nvPr>
        </p:nvSpPr>
        <p:spPr>
          <a:xfrm>
            <a:off x="841716" y="3078480"/>
            <a:ext cx="3108193" cy="3047997"/>
          </a:xfrm>
        </p:spPr>
        <p:txBody>
          <a:bodyPr rtlCol="0"/>
          <a:lstStyle>
            <a:defPPr>
              <a:defRPr lang="pt-BR"/>
            </a:defPPr>
          </a:lstStyle>
          <a:p>
            <a:pPr rtl="0"/>
            <a:r>
              <a:rPr lang="pt-BR" dirty="0"/>
              <a:t>Os dados pessoais podem ser explorados por criminosos de várias maneiras prejudiciais, como:</a:t>
            </a:r>
          </a:p>
        </p:txBody>
      </p:sp>
      <p:sp>
        <p:nvSpPr>
          <p:cNvPr id="7" name="Espaço Reservado para Conteúdo 3">
            <a:extLst>
              <a:ext uri="{FF2B5EF4-FFF2-40B4-BE49-F238E27FC236}">
                <a16:creationId xmlns:a16="http://schemas.microsoft.com/office/drawing/2014/main" id="{1B4B2A4A-97E8-F59F-FB14-8F39233A853C}"/>
              </a:ext>
            </a:extLst>
          </p:cNvPr>
          <p:cNvSpPr txBox="1">
            <a:spLocks/>
          </p:cNvSpPr>
          <p:nvPr/>
        </p:nvSpPr>
        <p:spPr>
          <a:xfrm>
            <a:off x="4822705" y="1581912"/>
            <a:ext cx="7235183" cy="4833420"/>
          </a:xfrm>
          <a:prstGeom prst="rect">
            <a:avLst/>
          </a:prstGeom>
        </p:spPr>
        <p:txBody>
          <a:bodyPr vert="horz" lIns="91440" tIns="45720" rIns="91440" bIns="45720" rtlCol="0">
            <a:noAutofit/>
          </a:bodyPr>
          <a:lstStyle>
            <a:defPPr>
              <a:defRPr lang="pt-BR"/>
            </a:defPPr>
            <a:lvl1pPr marL="0" indent="0" algn="l" defTabSz="914400" rtl="0" eaLnBrk="1" latinLnBrk="0" hangingPunct="1">
              <a:lnSpc>
                <a:spcPct val="120000"/>
              </a:lnSpc>
              <a:spcBef>
                <a:spcPts val="1000"/>
              </a:spcBef>
              <a:spcAft>
                <a:spcPts val="600"/>
              </a:spcAft>
              <a:buClr>
                <a:schemeClr val="accent6"/>
              </a:buClr>
              <a:buFont typeface="Arial" panose="020B0604020202020204" pitchFamily="34" charset="0"/>
              <a:buNone/>
              <a:defRPr lang="pt-BR" sz="1800" kern="1200" spc="0" baseline="0">
                <a:solidFill>
                  <a:schemeClr val="bg1"/>
                </a:solidFill>
                <a:latin typeface="+mn-lt"/>
                <a:ea typeface="+mn-ea"/>
                <a:cs typeface="Biome" panose="020B0503030204020804" pitchFamily="34" charset="0"/>
              </a:defRPr>
            </a:lvl1pPr>
            <a:lvl2pPr marL="569214" indent="-285750" algn="l" defTabSz="914400" rtl="0" eaLnBrk="1" latinLnBrk="0" hangingPunct="1">
              <a:lnSpc>
                <a:spcPct val="120000"/>
              </a:lnSpc>
              <a:spcBef>
                <a:spcPts val="1000"/>
              </a:spcBef>
              <a:spcAft>
                <a:spcPts val="600"/>
              </a:spcAft>
              <a:buClr>
                <a:schemeClr val="accent3"/>
              </a:buClr>
              <a:buFont typeface="Arial" panose="020B0604020202020204" pitchFamily="34" charset="0"/>
              <a:buChar char="•"/>
              <a:defRPr lang="pt-BR" sz="1800" kern="1200" spc="0">
                <a:solidFill>
                  <a:schemeClr val="bg1"/>
                </a:solidFill>
                <a:latin typeface="+mn-lt"/>
                <a:ea typeface="+mn-ea"/>
                <a:cs typeface="+mn-cs"/>
              </a:defRPr>
            </a:lvl2pPr>
            <a:lvl3pPr marL="861822" indent="-285750" algn="l" defTabSz="914400" rtl="0" eaLnBrk="1" latinLnBrk="0" hangingPunct="1">
              <a:lnSpc>
                <a:spcPct val="120000"/>
              </a:lnSpc>
              <a:spcBef>
                <a:spcPts val="1000"/>
              </a:spcBef>
              <a:spcAft>
                <a:spcPts val="600"/>
              </a:spcAft>
              <a:buClr>
                <a:schemeClr val="accent3"/>
              </a:buClr>
              <a:buFont typeface="Arial" panose="020B0604020202020204" pitchFamily="34" charset="0"/>
              <a:buChar char="•"/>
              <a:defRPr lang="pt-BR" sz="1800" kern="1200" spc="0">
                <a:solidFill>
                  <a:schemeClr val="bg1"/>
                </a:solidFill>
                <a:latin typeface="+mn-lt"/>
                <a:ea typeface="+mn-ea"/>
                <a:cs typeface="+mn-cs"/>
              </a:defRPr>
            </a:lvl3pPr>
            <a:lvl4pPr marL="1152144" indent="-285750" algn="l" defTabSz="914400" rtl="0" eaLnBrk="1" latinLnBrk="0" hangingPunct="1">
              <a:lnSpc>
                <a:spcPct val="120000"/>
              </a:lnSpc>
              <a:spcBef>
                <a:spcPts val="1000"/>
              </a:spcBef>
              <a:spcAft>
                <a:spcPts val="600"/>
              </a:spcAft>
              <a:buClr>
                <a:schemeClr val="accent3"/>
              </a:buClr>
              <a:buFont typeface="Arial" panose="020B0604020202020204" pitchFamily="34" charset="0"/>
              <a:buChar char="•"/>
              <a:defRPr lang="pt-BR" sz="1800" kern="1200" spc="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lang="pt-B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9pPr>
          </a:lstStyle>
          <a:p>
            <a:pPr marL="285750" indent="-285750">
              <a:buFont typeface="Arial" panose="020B0604020202020204" pitchFamily="34" charset="0"/>
              <a:buChar char="•"/>
            </a:pPr>
            <a:r>
              <a:rPr lang="pt-BR" b="1" dirty="0"/>
              <a:t>Check-ins Constantes:</a:t>
            </a:r>
            <a:r>
              <a:rPr lang="pt-BR" dirty="0"/>
              <a:t> Usar a funcionalidade de check-in para compartilhar sua localização exata pode informar a potenciais criminosos que você está longe de casa.</a:t>
            </a:r>
          </a:p>
          <a:p>
            <a:pPr marL="285750" indent="-285750">
              <a:buFont typeface="Arial" panose="020B0604020202020204" pitchFamily="34" charset="0"/>
              <a:buChar char="•"/>
            </a:pPr>
            <a:r>
              <a:rPr lang="pt-BR" b="1" dirty="0"/>
              <a:t>Segurança Pessoal:</a:t>
            </a:r>
            <a:r>
              <a:rPr lang="pt-BR" dirty="0"/>
              <a:t> Compartilhar a localização atual pode expor a pessoa a riscos físicos, como roubos ou sequestros. Criminosos podem usar essas informações para planejar atividades maliciosas.</a:t>
            </a:r>
          </a:p>
          <a:p>
            <a:pPr marL="285750" indent="-285750">
              <a:buFont typeface="Arial" panose="020B0604020202020204" pitchFamily="34" charset="0"/>
              <a:buChar char="•"/>
            </a:pPr>
            <a:r>
              <a:rPr lang="pt-BR" b="1" dirty="0"/>
              <a:t>Fotos de Crianças:</a:t>
            </a:r>
            <a:r>
              <a:rPr lang="pt-BR" dirty="0"/>
              <a:t> Compartilhar imagens de crianças com detalhes sobre suas escolas ou atividades pode colocá-las em risco.</a:t>
            </a:r>
          </a:p>
          <a:p>
            <a:pPr>
              <a:buFont typeface="Arial" panose="020B0604020202020204" pitchFamily="34" charset="0"/>
              <a:buChar char="•"/>
            </a:pPr>
            <a:endParaRPr lang="pt-BR" sz="1600" dirty="0"/>
          </a:p>
          <a:p>
            <a:pPr>
              <a:buFont typeface="Arial" panose="020B0604020202020204" pitchFamily="34" charset="0"/>
              <a:buChar char="•"/>
            </a:pPr>
            <a:endParaRPr lang="pt-BR" dirty="0"/>
          </a:p>
        </p:txBody>
      </p:sp>
      <p:sp>
        <p:nvSpPr>
          <p:cNvPr id="8" name="Título 2">
            <a:extLst>
              <a:ext uri="{FF2B5EF4-FFF2-40B4-BE49-F238E27FC236}">
                <a16:creationId xmlns:a16="http://schemas.microsoft.com/office/drawing/2014/main" id="{77E8FAEE-7FC6-57CE-ECAB-32BCD046E0A5}"/>
              </a:ext>
            </a:extLst>
          </p:cNvPr>
          <p:cNvSpPr txBox="1">
            <a:spLocks/>
          </p:cNvSpPr>
          <p:nvPr/>
        </p:nvSpPr>
        <p:spPr>
          <a:xfrm>
            <a:off x="4822705" y="171396"/>
            <a:ext cx="7235183" cy="916740"/>
          </a:xfrm>
          <a:prstGeom prst="rect">
            <a:avLst/>
          </a:prstGeom>
        </p:spPr>
        <p:txBody>
          <a:bodyPr vert="horz" lIns="91440" tIns="45720" rIns="91440" bIns="45720" rtlCol="0" anchor="b">
            <a:noAutofit/>
          </a:bodyPr>
          <a:lstStyle>
            <a:defPPr>
              <a:defRPr lang="pt-BR"/>
            </a:defPPr>
            <a:lvl1pPr algn="l" defTabSz="914400" rtl="0" eaLnBrk="1" latinLnBrk="0" hangingPunct="1">
              <a:lnSpc>
                <a:spcPct val="90000"/>
              </a:lnSpc>
              <a:spcBef>
                <a:spcPct val="0"/>
              </a:spcBef>
              <a:buNone/>
              <a:defRPr lang="pt-BR" sz="3200" kern="1200" cap="all" spc="0" baseline="0">
                <a:solidFill>
                  <a:schemeClr val="accent3">
                    <a:lumMod val="75000"/>
                  </a:schemeClr>
                </a:solidFill>
                <a:latin typeface="+mj-lt"/>
                <a:ea typeface="+mj-ea"/>
                <a:cs typeface="Biome" panose="020B0503030204020804" pitchFamily="34" charset="0"/>
              </a:defRPr>
            </a:lvl1pPr>
          </a:lstStyle>
          <a:p>
            <a:pPr>
              <a:lnSpc>
                <a:spcPct val="100000"/>
              </a:lnSpc>
            </a:pPr>
            <a:r>
              <a:rPr lang="pt-BR" dirty="0"/>
              <a:t>Assaltos e sequestros</a:t>
            </a:r>
          </a:p>
        </p:txBody>
      </p:sp>
    </p:spTree>
    <p:extLst>
      <p:ext uri="{BB962C8B-B14F-4D97-AF65-F5344CB8AC3E}">
        <p14:creationId xmlns:p14="http://schemas.microsoft.com/office/powerpoint/2010/main" val="74328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3FEFE388-CD0B-9671-4D4E-D6D8004C8851}"/>
              </a:ext>
            </a:extLst>
          </p:cNvPr>
          <p:cNvSpPr>
            <a:spLocks noGrp="1"/>
          </p:cNvSpPr>
          <p:nvPr>
            <p:ph type="title"/>
          </p:nvPr>
        </p:nvSpPr>
        <p:spPr>
          <a:xfrm>
            <a:off x="799891" y="511762"/>
            <a:ext cx="4960830" cy="2785158"/>
          </a:xfrm>
        </p:spPr>
        <p:txBody>
          <a:bodyPr rtlCol="0"/>
          <a:lstStyle>
            <a:defPPr>
              <a:defRPr lang="pt-BR"/>
            </a:defPPr>
          </a:lstStyle>
          <a:p>
            <a:pPr rtl="0"/>
            <a:r>
              <a:rPr lang="pt-BR" dirty="0"/>
              <a:t>Pedofilia:</a:t>
            </a:r>
          </a:p>
        </p:txBody>
      </p:sp>
      <p:sp>
        <p:nvSpPr>
          <p:cNvPr id="5" name="Subtítulo 4">
            <a:extLst>
              <a:ext uri="{FF2B5EF4-FFF2-40B4-BE49-F238E27FC236}">
                <a16:creationId xmlns:a16="http://schemas.microsoft.com/office/drawing/2014/main" id="{BE4E0F37-0AD5-833C-CBE5-EAE02EC46069}"/>
              </a:ext>
            </a:extLst>
          </p:cNvPr>
          <p:cNvSpPr>
            <a:spLocks noGrp="1"/>
          </p:cNvSpPr>
          <p:nvPr>
            <p:ph type="subTitle" idx="1"/>
          </p:nvPr>
        </p:nvSpPr>
        <p:spPr>
          <a:xfrm>
            <a:off x="802640" y="3484615"/>
            <a:ext cx="4958081" cy="2387865"/>
          </a:xfrm>
        </p:spPr>
        <p:txBody>
          <a:bodyPr rtlCol="0"/>
          <a:lstStyle>
            <a:defPPr>
              <a:defRPr lang="pt-BR"/>
            </a:defPPr>
          </a:lstStyle>
          <a:p>
            <a:pPr rtl="0"/>
            <a:r>
              <a:rPr lang="pt-BR" dirty="0"/>
              <a:t>Um crime silencioso</a:t>
            </a:r>
          </a:p>
        </p:txBody>
      </p:sp>
      <p:pic>
        <p:nvPicPr>
          <p:cNvPr id="8" name="Espaço Reservado para Imagem 7" descr="Espirais azul e púrpura">
            <a:extLst>
              <a:ext uri="{FF2B5EF4-FFF2-40B4-BE49-F238E27FC236}">
                <a16:creationId xmlns:a16="http://schemas.microsoft.com/office/drawing/2014/main" id="{E1DBD4C7-D952-4426-40FD-8799F80F821F}"/>
              </a:ext>
            </a:extLst>
          </p:cNvPr>
          <p:cNvPicPr>
            <a:picLocks noGrp="1" noChangeAspect="1"/>
          </p:cNvPicPr>
          <p:nvPr>
            <p:ph type="pic" sz="quarter" idx="13"/>
          </p:nvPr>
        </p:nvPicPr>
        <p:blipFill>
          <a:blip r:embed="rId3"/>
          <a:srcRect t="31" b="31"/>
          <a:stretch/>
        </p:blipFill>
        <p:spPr>
          <a:xfrm>
            <a:off x="6497638" y="336550"/>
            <a:ext cx="5322887" cy="6184900"/>
          </a:xfrm>
        </p:spPr>
      </p:pic>
      <p:sp>
        <p:nvSpPr>
          <p:cNvPr id="4" name="Espaço Reservado para o Número do Slide 3">
            <a:extLst>
              <a:ext uri="{FF2B5EF4-FFF2-40B4-BE49-F238E27FC236}">
                <a16:creationId xmlns:a16="http://schemas.microsoft.com/office/drawing/2014/main" id="{67D6EA54-3083-FB0D-9011-2353791B0495}"/>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13</a:t>
            </a:fld>
            <a:endParaRPr lang="pt-BR" dirty="0"/>
          </a:p>
        </p:txBody>
      </p:sp>
    </p:spTree>
    <p:extLst>
      <p:ext uri="{BB962C8B-B14F-4D97-AF65-F5344CB8AC3E}">
        <p14:creationId xmlns:p14="http://schemas.microsoft.com/office/powerpoint/2010/main" val="37679118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a:t>Um crime violento e silencioso</a:t>
            </a:r>
          </a:p>
        </p:txBody>
      </p:sp>
      <p:sp>
        <p:nvSpPr>
          <p:cNvPr id="3" name="Espaço Reservado para Conteúdo 2">
            <a:extLst>
              <a:ext uri="{FF2B5EF4-FFF2-40B4-BE49-F238E27FC236}">
                <a16:creationId xmlns:a16="http://schemas.microsoft.com/office/drawing/2014/main" id="{F09FEE91-E849-1CB0-9E51-A58B99C631C5}"/>
              </a:ext>
            </a:extLst>
          </p:cNvPr>
          <p:cNvSpPr>
            <a:spLocks noGrp="1"/>
          </p:cNvSpPr>
          <p:nvPr>
            <p:ph sz="quarter" idx="35"/>
          </p:nvPr>
        </p:nvSpPr>
        <p:spPr>
          <a:xfrm>
            <a:off x="2373002" y="2474811"/>
            <a:ext cx="9029566" cy="4116512"/>
          </a:xfrm>
        </p:spPr>
        <p:txBody>
          <a:bodyPr rtlCol="0"/>
          <a:lstStyle>
            <a:defPPr>
              <a:defRPr lang="pt-BR"/>
            </a:defPPr>
          </a:lstStyle>
          <a:p>
            <a:r>
              <a:rPr lang="pt-BR" dirty="0"/>
              <a:t>Não é de hoje que a violência sexual contra crianças e adolescentes é um caso de emergência silencioso. Seja por qualquer canal que a pedofilia é praticada, as vítimas desse tipo de crime sofrem com ameaças e questionamentos sobre elas mesmas.</a:t>
            </a:r>
          </a:p>
          <a:p>
            <a:r>
              <a:rPr lang="pt-BR" dirty="0"/>
              <a:t>Dados da Ouvidoria Nacional dos Direitos Humanos apontam tendência de alta nos registros de denúncias de crimes sexuais contra crianças e adolescentes no Brasil em ambiente virtual. Apenas no primeiro semestre de 2022, mais de 78 mil denúncias foram registradas pela Ouvidoria. Deste total, 1,1 mil estão ligados a crimes de violência sexual que afetam a liberdade física ou psíquica da população infantojuvenil. Em comparação a 2020, os números do primeiro semestre do ano passado indicam alta de 97,6%. Em relação a 2021, o aumento foi de 80,1%. </a:t>
            </a:r>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14</a:t>
            </a:fld>
            <a:endParaRPr lang="pt-BR" dirty="0"/>
          </a:p>
        </p:txBody>
      </p:sp>
    </p:spTree>
    <p:extLst>
      <p:ext uri="{BB962C8B-B14F-4D97-AF65-F5344CB8AC3E}">
        <p14:creationId xmlns:p14="http://schemas.microsoft.com/office/powerpoint/2010/main" val="3652994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Conteúdo 3">
            <a:extLst>
              <a:ext uri="{FF2B5EF4-FFF2-40B4-BE49-F238E27FC236}">
                <a16:creationId xmlns:a16="http://schemas.microsoft.com/office/drawing/2014/main" id="{67328E6B-D306-C2F9-54E9-FD35599AC24B}"/>
              </a:ext>
            </a:extLst>
          </p:cNvPr>
          <p:cNvSpPr>
            <a:spLocks noGrp="1"/>
          </p:cNvSpPr>
          <p:nvPr>
            <p:ph sz="quarter" idx="36"/>
          </p:nvPr>
        </p:nvSpPr>
        <p:spPr>
          <a:xfrm>
            <a:off x="841716" y="3078480"/>
            <a:ext cx="3108193" cy="3047997"/>
          </a:xfrm>
        </p:spPr>
        <p:txBody>
          <a:bodyPr rtlCol="0"/>
          <a:lstStyle>
            <a:defPPr>
              <a:defRPr lang="pt-BR"/>
            </a:defPPr>
          </a:lstStyle>
          <a:p>
            <a:pPr rtl="0"/>
            <a:r>
              <a:rPr lang="pt-BR" dirty="0"/>
              <a:t>Professora </a:t>
            </a:r>
            <a:r>
              <a:rPr lang="pt-BR" dirty="0" err="1"/>
              <a:t>Kalinka</a:t>
            </a:r>
            <a:r>
              <a:rPr lang="pt-BR" dirty="0"/>
              <a:t> Castelo Branco, do Departamento de Sistemas de Computação do Instituto de Ciências Matemáticas e de Computação (ICMC) da USP em São Carlos</a:t>
            </a:r>
            <a:br>
              <a:rPr lang="pt-BR" dirty="0"/>
            </a:br>
            <a:br>
              <a:rPr lang="pt-BR" dirty="0"/>
            </a:br>
            <a:r>
              <a:rPr lang="pt-BR" sz="1000" dirty="0"/>
              <a:t>Fonte:</a:t>
            </a:r>
            <a:r>
              <a:rPr lang="pt-BR" dirty="0"/>
              <a:t> </a:t>
            </a:r>
            <a:r>
              <a:rPr lang="pt-BR" sz="800" dirty="0"/>
              <a:t>https://jornal.usp.br/atualidades/casos-de-pedofilia-virtual-se-multiplicam-no-brasil-com-os-avancos-da-inteligencia-artificial/#:~:text=N%C3%A3o%20%C3%A9%20de%20hoje%20que,e%20questionamentos%20sobre%20elas%20mesmas.</a:t>
            </a:r>
          </a:p>
        </p:txBody>
      </p:sp>
      <p:sp>
        <p:nvSpPr>
          <p:cNvPr id="7" name="Espaço Reservado para Conteúdo 3">
            <a:extLst>
              <a:ext uri="{FF2B5EF4-FFF2-40B4-BE49-F238E27FC236}">
                <a16:creationId xmlns:a16="http://schemas.microsoft.com/office/drawing/2014/main" id="{1B4B2A4A-97E8-F59F-FB14-8F39233A853C}"/>
              </a:ext>
            </a:extLst>
          </p:cNvPr>
          <p:cNvSpPr txBox="1">
            <a:spLocks/>
          </p:cNvSpPr>
          <p:nvPr/>
        </p:nvSpPr>
        <p:spPr>
          <a:xfrm>
            <a:off x="4822705" y="1581912"/>
            <a:ext cx="7235183" cy="4833420"/>
          </a:xfrm>
          <a:prstGeom prst="rect">
            <a:avLst/>
          </a:prstGeom>
        </p:spPr>
        <p:txBody>
          <a:bodyPr vert="horz" lIns="91440" tIns="45720" rIns="91440" bIns="45720" rtlCol="0">
            <a:noAutofit/>
          </a:bodyPr>
          <a:lstStyle>
            <a:defPPr>
              <a:defRPr lang="pt-BR"/>
            </a:defPPr>
            <a:lvl1pPr marL="0" indent="0" algn="l" defTabSz="914400" rtl="0" eaLnBrk="1" latinLnBrk="0" hangingPunct="1">
              <a:lnSpc>
                <a:spcPct val="120000"/>
              </a:lnSpc>
              <a:spcBef>
                <a:spcPts val="1000"/>
              </a:spcBef>
              <a:spcAft>
                <a:spcPts val="600"/>
              </a:spcAft>
              <a:buClr>
                <a:schemeClr val="accent6"/>
              </a:buClr>
              <a:buFont typeface="Arial" panose="020B0604020202020204" pitchFamily="34" charset="0"/>
              <a:buNone/>
              <a:defRPr lang="pt-BR" sz="1800" kern="1200" spc="0" baseline="0">
                <a:solidFill>
                  <a:schemeClr val="bg1"/>
                </a:solidFill>
                <a:latin typeface="+mn-lt"/>
                <a:ea typeface="+mn-ea"/>
                <a:cs typeface="Biome" panose="020B0503030204020804" pitchFamily="34" charset="0"/>
              </a:defRPr>
            </a:lvl1pPr>
            <a:lvl2pPr marL="569214" indent="-285750" algn="l" defTabSz="914400" rtl="0" eaLnBrk="1" latinLnBrk="0" hangingPunct="1">
              <a:lnSpc>
                <a:spcPct val="120000"/>
              </a:lnSpc>
              <a:spcBef>
                <a:spcPts val="1000"/>
              </a:spcBef>
              <a:spcAft>
                <a:spcPts val="600"/>
              </a:spcAft>
              <a:buClr>
                <a:schemeClr val="accent3"/>
              </a:buClr>
              <a:buFont typeface="Arial" panose="020B0604020202020204" pitchFamily="34" charset="0"/>
              <a:buChar char="•"/>
              <a:defRPr lang="pt-BR" sz="1800" kern="1200" spc="0">
                <a:solidFill>
                  <a:schemeClr val="bg1"/>
                </a:solidFill>
                <a:latin typeface="+mn-lt"/>
                <a:ea typeface="+mn-ea"/>
                <a:cs typeface="+mn-cs"/>
              </a:defRPr>
            </a:lvl2pPr>
            <a:lvl3pPr marL="861822" indent="-285750" algn="l" defTabSz="914400" rtl="0" eaLnBrk="1" latinLnBrk="0" hangingPunct="1">
              <a:lnSpc>
                <a:spcPct val="120000"/>
              </a:lnSpc>
              <a:spcBef>
                <a:spcPts val="1000"/>
              </a:spcBef>
              <a:spcAft>
                <a:spcPts val="600"/>
              </a:spcAft>
              <a:buClr>
                <a:schemeClr val="accent3"/>
              </a:buClr>
              <a:buFont typeface="Arial" panose="020B0604020202020204" pitchFamily="34" charset="0"/>
              <a:buChar char="•"/>
              <a:defRPr lang="pt-BR" sz="1800" kern="1200" spc="0">
                <a:solidFill>
                  <a:schemeClr val="bg1"/>
                </a:solidFill>
                <a:latin typeface="+mn-lt"/>
                <a:ea typeface="+mn-ea"/>
                <a:cs typeface="+mn-cs"/>
              </a:defRPr>
            </a:lvl3pPr>
            <a:lvl4pPr marL="1152144" indent="-285750" algn="l" defTabSz="914400" rtl="0" eaLnBrk="1" latinLnBrk="0" hangingPunct="1">
              <a:lnSpc>
                <a:spcPct val="120000"/>
              </a:lnSpc>
              <a:spcBef>
                <a:spcPts val="1000"/>
              </a:spcBef>
              <a:spcAft>
                <a:spcPts val="600"/>
              </a:spcAft>
              <a:buClr>
                <a:schemeClr val="accent3"/>
              </a:buClr>
              <a:buFont typeface="Arial" panose="020B0604020202020204" pitchFamily="34" charset="0"/>
              <a:buChar char="•"/>
              <a:defRPr lang="pt-BR" sz="1800" kern="1200" spc="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lang="pt-B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9pPr>
          </a:lstStyle>
          <a:p>
            <a:r>
              <a:rPr lang="pt-BR" dirty="0"/>
              <a:t>Um dos agravantes nesse tipo de crime é que, muitas das vezes, não é possível identificar uma </a:t>
            </a:r>
            <a:r>
              <a:rPr lang="pt-BR" dirty="0" err="1"/>
              <a:t>deepfake</a:t>
            </a:r>
            <a:r>
              <a:rPr lang="pt-BR" dirty="0"/>
              <a:t> plenamente. No entanto, a professora </a:t>
            </a:r>
            <a:r>
              <a:rPr lang="pt-BR" dirty="0" err="1"/>
              <a:t>Kalinka</a:t>
            </a:r>
            <a:r>
              <a:rPr lang="pt-BR" dirty="0"/>
              <a:t> Castelo Branco, do Departamento de Sistemas de Computação do Instituto de Ciências Matemáticas e de Computação (ICMC) da USP em São Carlos, lista uma série de orientações básicas, como: ficar atento à movimentação de olhos e bocas e perceber se a pessoa pisca muito ou não pisca, se a boca se mexe ou não, se está mal enquadrada; atenção às emoções, quando é noticiado algo alegre, mas o rosto está triste ou o contrário; também verificar inconsistência na cor do rosto com o pescoço e colo; verificar o áudio e os ruídos; entre outras medidas. </a:t>
            </a:r>
          </a:p>
        </p:txBody>
      </p:sp>
      <p:sp>
        <p:nvSpPr>
          <p:cNvPr id="8" name="Título 2">
            <a:extLst>
              <a:ext uri="{FF2B5EF4-FFF2-40B4-BE49-F238E27FC236}">
                <a16:creationId xmlns:a16="http://schemas.microsoft.com/office/drawing/2014/main" id="{77E8FAEE-7FC6-57CE-ECAB-32BCD046E0A5}"/>
              </a:ext>
            </a:extLst>
          </p:cNvPr>
          <p:cNvSpPr txBox="1">
            <a:spLocks/>
          </p:cNvSpPr>
          <p:nvPr/>
        </p:nvSpPr>
        <p:spPr>
          <a:xfrm>
            <a:off x="4822705" y="171396"/>
            <a:ext cx="7235183" cy="916740"/>
          </a:xfrm>
          <a:prstGeom prst="rect">
            <a:avLst/>
          </a:prstGeom>
        </p:spPr>
        <p:txBody>
          <a:bodyPr vert="horz" lIns="91440" tIns="45720" rIns="91440" bIns="45720" rtlCol="0" anchor="b">
            <a:noAutofit/>
          </a:bodyPr>
          <a:lstStyle>
            <a:defPPr>
              <a:defRPr lang="pt-BR"/>
            </a:defPPr>
            <a:lvl1pPr algn="l" defTabSz="914400" rtl="0" eaLnBrk="1" latinLnBrk="0" hangingPunct="1">
              <a:lnSpc>
                <a:spcPct val="90000"/>
              </a:lnSpc>
              <a:spcBef>
                <a:spcPct val="0"/>
              </a:spcBef>
              <a:buNone/>
              <a:defRPr lang="pt-BR" sz="3200" kern="1200" cap="all" spc="0" baseline="0">
                <a:solidFill>
                  <a:schemeClr val="accent3">
                    <a:lumMod val="75000"/>
                  </a:schemeClr>
                </a:solidFill>
                <a:latin typeface="+mj-lt"/>
                <a:ea typeface="+mj-ea"/>
                <a:cs typeface="Biome" panose="020B0503030204020804" pitchFamily="34" charset="0"/>
              </a:defRPr>
            </a:lvl1pPr>
          </a:lstStyle>
          <a:p>
            <a:pPr>
              <a:lnSpc>
                <a:spcPct val="100000"/>
              </a:lnSpc>
            </a:pPr>
            <a:r>
              <a:rPr lang="pt-BR" dirty="0"/>
              <a:t>DEEPFAKE</a:t>
            </a:r>
          </a:p>
        </p:txBody>
      </p:sp>
      <p:pic>
        <p:nvPicPr>
          <p:cNvPr id="1026" name="Picture 2">
            <a:extLst>
              <a:ext uri="{FF2B5EF4-FFF2-40B4-BE49-F238E27FC236}">
                <a16:creationId xmlns:a16="http://schemas.microsoft.com/office/drawing/2014/main" id="{430695F4-35A5-5B5F-9036-179BD0A3A3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062" y="0"/>
            <a:ext cx="2617386" cy="2617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5787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Conteúdo 3">
            <a:extLst>
              <a:ext uri="{FF2B5EF4-FFF2-40B4-BE49-F238E27FC236}">
                <a16:creationId xmlns:a16="http://schemas.microsoft.com/office/drawing/2014/main" id="{67328E6B-D306-C2F9-54E9-FD35599AC24B}"/>
              </a:ext>
            </a:extLst>
          </p:cNvPr>
          <p:cNvSpPr>
            <a:spLocks noGrp="1"/>
          </p:cNvSpPr>
          <p:nvPr>
            <p:ph sz="quarter" idx="36"/>
          </p:nvPr>
        </p:nvSpPr>
        <p:spPr>
          <a:xfrm>
            <a:off x="841716" y="3078480"/>
            <a:ext cx="3108193" cy="3047997"/>
          </a:xfrm>
        </p:spPr>
        <p:txBody>
          <a:bodyPr rtlCol="0"/>
          <a:lstStyle>
            <a:defPPr>
              <a:defRPr lang="pt-BR"/>
            </a:defPPr>
          </a:lstStyle>
          <a:p>
            <a:pPr rtl="0"/>
            <a:r>
              <a:rPr lang="pt-BR" dirty="0"/>
              <a:t>Professora </a:t>
            </a:r>
            <a:r>
              <a:rPr lang="pt-BR" dirty="0" err="1"/>
              <a:t>Kalinka</a:t>
            </a:r>
            <a:r>
              <a:rPr lang="pt-BR" dirty="0"/>
              <a:t> Castelo Branco, do Departamento de Sistemas de Computação do Instituto de Ciências Matemáticas e de Computação (ICMC) da USP em São Carlos</a:t>
            </a:r>
            <a:br>
              <a:rPr lang="pt-BR" dirty="0"/>
            </a:br>
            <a:br>
              <a:rPr lang="pt-BR" dirty="0"/>
            </a:br>
            <a:r>
              <a:rPr lang="pt-BR" sz="1000" dirty="0"/>
              <a:t>Fonte:</a:t>
            </a:r>
            <a:r>
              <a:rPr lang="pt-BR" dirty="0"/>
              <a:t> </a:t>
            </a:r>
            <a:r>
              <a:rPr lang="pt-BR" sz="800" dirty="0"/>
              <a:t>https://jornal.usp.br/atualidades/casos-de-pedofilia-virtual-se-multiplicam-no-brasil-com-os-avancos-da-inteligencia-artificial/#:~:text=N%C3%A3o%20%C3%A9%20de%20hoje%20que,e%20questionamentos%20sobre%20elas%20mesmas.</a:t>
            </a:r>
          </a:p>
        </p:txBody>
      </p:sp>
      <p:sp>
        <p:nvSpPr>
          <p:cNvPr id="7" name="Espaço Reservado para Conteúdo 3">
            <a:extLst>
              <a:ext uri="{FF2B5EF4-FFF2-40B4-BE49-F238E27FC236}">
                <a16:creationId xmlns:a16="http://schemas.microsoft.com/office/drawing/2014/main" id="{1B4B2A4A-97E8-F59F-FB14-8F39233A853C}"/>
              </a:ext>
            </a:extLst>
          </p:cNvPr>
          <p:cNvSpPr txBox="1">
            <a:spLocks/>
          </p:cNvSpPr>
          <p:nvPr/>
        </p:nvSpPr>
        <p:spPr>
          <a:xfrm>
            <a:off x="4822705" y="1581912"/>
            <a:ext cx="7235183" cy="4833420"/>
          </a:xfrm>
          <a:prstGeom prst="rect">
            <a:avLst/>
          </a:prstGeom>
        </p:spPr>
        <p:txBody>
          <a:bodyPr vert="horz" lIns="91440" tIns="45720" rIns="91440" bIns="45720" rtlCol="0">
            <a:noAutofit/>
          </a:bodyPr>
          <a:lstStyle>
            <a:defPPr>
              <a:defRPr lang="pt-BR"/>
            </a:defPPr>
            <a:lvl1pPr marL="0" indent="0" algn="l" defTabSz="914400" rtl="0" eaLnBrk="1" latinLnBrk="0" hangingPunct="1">
              <a:lnSpc>
                <a:spcPct val="120000"/>
              </a:lnSpc>
              <a:spcBef>
                <a:spcPts val="1000"/>
              </a:spcBef>
              <a:spcAft>
                <a:spcPts val="600"/>
              </a:spcAft>
              <a:buClr>
                <a:schemeClr val="accent6"/>
              </a:buClr>
              <a:buFont typeface="Arial" panose="020B0604020202020204" pitchFamily="34" charset="0"/>
              <a:buNone/>
              <a:defRPr lang="pt-BR" sz="1800" kern="1200" spc="0" baseline="0">
                <a:solidFill>
                  <a:schemeClr val="bg1"/>
                </a:solidFill>
                <a:latin typeface="+mn-lt"/>
                <a:ea typeface="+mn-ea"/>
                <a:cs typeface="Biome" panose="020B0503030204020804" pitchFamily="34" charset="0"/>
              </a:defRPr>
            </a:lvl1pPr>
            <a:lvl2pPr marL="569214" indent="-285750" algn="l" defTabSz="914400" rtl="0" eaLnBrk="1" latinLnBrk="0" hangingPunct="1">
              <a:lnSpc>
                <a:spcPct val="120000"/>
              </a:lnSpc>
              <a:spcBef>
                <a:spcPts val="1000"/>
              </a:spcBef>
              <a:spcAft>
                <a:spcPts val="600"/>
              </a:spcAft>
              <a:buClr>
                <a:schemeClr val="accent3"/>
              </a:buClr>
              <a:buFont typeface="Arial" panose="020B0604020202020204" pitchFamily="34" charset="0"/>
              <a:buChar char="•"/>
              <a:defRPr lang="pt-BR" sz="1800" kern="1200" spc="0">
                <a:solidFill>
                  <a:schemeClr val="bg1"/>
                </a:solidFill>
                <a:latin typeface="+mn-lt"/>
                <a:ea typeface="+mn-ea"/>
                <a:cs typeface="+mn-cs"/>
              </a:defRPr>
            </a:lvl2pPr>
            <a:lvl3pPr marL="861822" indent="-285750" algn="l" defTabSz="914400" rtl="0" eaLnBrk="1" latinLnBrk="0" hangingPunct="1">
              <a:lnSpc>
                <a:spcPct val="120000"/>
              </a:lnSpc>
              <a:spcBef>
                <a:spcPts val="1000"/>
              </a:spcBef>
              <a:spcAft>
                <a:spcPts val="600"/>
              </a:spcAft>
              <a:buClr>
                <a:schemeClr val="accent3"/>
              </a:buClr>
              <a:buFont typeface="Arial" panose="020B0604020202020204" pitchFamily="34" charset="0"/>
              <a:buChar char="•"/>
              <a:defRPr lang="pt-BR" sz="1800" kern="1200" spc="0">
                <a:solidFill>
                  <a:schemeClr val="bg1"/>
                </a:solidFill>
                <a:latin typeface="+mn-lt"/>
                <a:ea typeface="+mn-ea"/>
                <a:cs typeface="+mn-cs"/>
              </a:defRPr>
            </a:lvl3pPr>
            <a:lvl4pPr marL="1152144" indent="-285750" algn="l" defTabSz="914400" rtl="0" eaLnBrk="1" latinLnBrk="0" hangingPunct="1">
              <a:lnSpc>
                <a:spcPct val="120000"/>
              </a:lnSpc>
              <a:spcBef>
                <a:spcPts val="1000"/>
              </a:spcBef>
              <a:spcAft>
                <a:spcPts val="600"/>
              </a:spcAft>
              <a:buClr>
                <a:schemeClr val="accent3"/>
              </a:buClr>
              <a:buFont typeface="Arial" panose="020B0604020202020204" pitchFamily="34" charset="0"/>
              <a:buChar char="•"/>
              <a:defRPr lang="pt-BR" sz="1800" kern="1200" spc="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lang="pt-B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9pPr>
          </a:lstStyle>
          <a:p>
            <a:r>
              <a:rPr lang="pt-BR" sz="1400" dirty="0"/>
              <a:t>“Pedofilia é algo bastante grave e, sim, os criminosos virtuais estão sempre tentando se aproveitar da internet, do fato deles estarem por trás de uma câmera ou por trás de algum elemento”, alerta a professora. Ela adianta que uma forma de os pais protegerem seus filhos é não deixar que fiquem com o celular ou computador sozinhos sem a supervisão de um adulto, principalmente quando são pequenos. </a:t>
            </a:r>
          </a:p>
          <a:p>
            <a:r>
              <a:rPr lang="pt-BR" sz="1400" dirty="0"/>
              <a:t>Além disso, </a:t>
            </a:r>
            <a:r>
              <a:rPr lang="pt-BR" sz="1400" dirty="0" err="1"/>
              <a:t>Kalinka</a:t>
            </a:r>
            <a:r>
              <a:rPr lang="pt-BR" sz="1400" dirty="0"/>
              <a:t> pontua que os filhos têm sua individualidade, mas é responsabilidade dos pais ou responsáveis estarem sempre atentos. “Verifique o que eles estão acessando, as contas, o conteúdo e evite o computador no quarto onde eles podem acessar sozinhos sem que você esteja presente”, sugere. </a:t>
            </a:r>
          </a:p>
          <a:p>
            <a:r>
              <a:rPr lang="pt-BR" sz="1400" dirty="0"/>
              <a:t>Por fim, a especialista aponta ainda que um software de controle pode auxiliar nesse processo de verificação de conteúdo por parte dos responsáveis. “Eles auxiliam a verificar se a criança está tendo acesso a conteúdo que não deveria. Atitudes bastante simples de olhar e verificar com quem seu filho está falando na internet, o que ele está acessando, pode ajudar muito a evitar casos e problemas como de pedofilia virtual”, finaliza a professora. </a:t>
            </a:r>
          </a:p>
        </p:txBody>
      </p:sp>
      <p:sp>
        <p:nvSpPr>
          <p:cNvPr id="8" name="Título 2">
            <a:extLst>
              <a:ext uri="{FF2B5EF4-FFF2-40B4-BE49-F238E27FC236}">
                <a16:creationId xmlns:a16="http://schemas.microsoft.com/office/drawing/2014/main" id="{77E8FAEE-7FC6-57CE-ECAB-32BCD046E0A5}"/>
              </a:ext>
            </a:extLst>
          </p:cNvPr>
          <p:cNvSpPr txBox="1">
            <a:spLocks/>
          </p:cNvSpPr>
          <p:nvPr/>
        </p:nvSpPr>
        <p:spPr>
          <a:xfrm>
            <a:off x="4822705" y="171396"/>
            <a:ext cx="7235183" cy="916740"/>
          </a:xfrm>
          <a:prstGeom prst="rect">
            <a:avLst/>
          </a:prstGeom>
        </p:spPr>
        <p:txBody>
          <a:bodyPr vert="horz" lIns="91440" tIns="45720" rIns="91440" bIns="45720" rtlCol="0" anchor="b">
            <a:noAutofit/>
          </a:bodyPr>
          <a:lstStyle>
            <a:defPPr>
              <a:defRPr lang="pt-BR"/>
            </a:defPPr>
            <a:lvl1pPr algn="l" defTabSz="914400" rtl="0" eaLnBrk="1" latinLnBrk="0" hangingPunct="1">
              <a:lnSpc>
                <a:spcPct val="90000"/>
              </a:lnSpc>
              <a:spcBef>
                <a:spcPct val="0"/>
              </a:spcBef>
              <a:buNone/>
              <a:defRPr lang="pt-BR" sz="3200" kern="1200" cap="all" spc="0" baseline="0">
                <a:solidFill>
                  <a:schemeClr val="accent3">
                    <a:lumMod val="75000"/>
                  </a:schemeClr>
                </a:solidFill>
                <a:latin typeface="+mj-lt"/>
                <a:ea typeface="+mj-ea"/>
                <a:cs typeface="Biome" panose="020B0503030204020804" pitchFamily="34" charset="0"/>
              </a:defRPr>
            </a:lvl1pPr>
          </a:lstStyle>
          <a:p>
            <a:pPr>
              <a:lnSpc>
                <a:spcPct val="100000"/>
              </a:lnSpc>
            </a:pPr>
            <a:r>
              <a:rPr lang="pt-BR" dirty="0"/>
              <a:t>DEEPFAKE</a:t>
            </a:r>
          </a:p>
        </p:txBody>
      </p:sp>
      <p:pic>
        <p:nvPicPr>
          <p:cNvPr id="1026" name="Picture 2">
            <a:extLst>
              <a:ext uri="{FF2B5EF4-FFF2-40B4-BE49-F238E27FC236}">
                <a16:creationId xmlns:a16="http://schemas.microsoft.com/office/drawing/2014/main" id="{430695F4-35A5-5B5F-9036-179BD0A3A3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062" y="0"/>
            <a:ext cx="2617386" cy="2617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13541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3FEFE388-CD0B-9671-4D4E-D6D8004C8851}"/>
              </a:ext>
            </a:extLst>
          </p:cNvPr>
          <p:cNvSpPr>
            <a:spLocks noGrp="1"/>
          </p:cNvSpPr>
          <p:nvPr>
            <p:ph type="title"/>
          </p:nvPr>
        </p:nvSpPr>
        <p:spPr>
          <a:xfrm>
            <a:off x="799891" y="511762"/>
            <a:ext cx="4960830" cy="2785158"/>
          </a:xfrm>
        </p:spPr>
        <p:txBody>
          <a:bodyPr rtlCol="0"/>
          <a:lstStyle>
            <a:defPPr>
              <a:defRPr lang="pt-BR"/>
            </a:defPPr>
          </a:lstStyle>
          <a:p>
            <a:pPr rtl="0"/>
            <a:r>
              <a:rPr lang="pt-BR" dirty="0"/>
              <a:t>Uso Indevido de</a:t>
            </a:r>
          </a:p>
        </p:txBody>
      </p:sp>
      <p:sp>
        <p:nvSpPr>
          <p:cNvPr id="5" name="Subtítulo 4">
            <a:extLst>
              <a:ext uri="{FF2B5EF4-FFF2-40B4-BE49-F238E27FC236}">
                <a16:creationId xmlns:a16="http://schemas.microsoft.com/office/drawing/2014/main" id="{BE4E0F37-0AD5-833C-CBE5-EAE02EC46069}"/>
              </a:ext>
            </a:extLst>
          </p:cNvPr>
          <p:cNvSpPr>
            <a:spLocks noGrp="1"/>
          </p:cNvSpPr>
          <p:nvPr>
            <p:ph type="subTitle" idx="1"/>
          </p:nvPr>
        </p:nvSpPr>
        <p:spPr>
          <a:xfrm>
            <a:off x="802640" y="3484615"/>
            <a:ext cx="4958081" cy="2387865"/>
          </a:xfrm>
        </p:spPr>
        <p:txBody>
          <a:bodyPr rtlCol="0"/>
          <a:lstStyle>
            <a:defPPr>
              <a:defRPr lang="pt-BR"/>
            </a:defPPr>
          </a:lstStyle>
          <a:p>
            <a:pPr rtl="0"/>
            <a:r>
              <a:rPr lang="pt-BR" dirty="0"/>
              <a:t>Imagem na Internet</a:t>
            </a:r>
          </a:p>
        </p:txBody>
      </p:sp>
      <p:pic>
        <p:nvPicPr>
          <p:cNvPr id="8" name="Espaço Reservado para Imagem 7" descr="Espirais azul e púrpura">
            <a:extLst>
              <a:ext uri="{FF2B5EF4-FFF2-40B4-BE49-F238E27FC236}">
                <a16:creationId xmlns:a16="http://schemas.microsoft.com/office/drawing/2014/main" id="{E1DBD4C7-D952-4426-40FD-8799F80F821F}"/>
              </a:ext>
            </a:extLst>
          </p:cNvPr>
          <p:cNvPicPr>
            <a:picLocks noGrp="1" noChangeAspect="1"/>
          </p:cNvPicPr>
          <p:nvPr>
            <p:ph type="pic" sz="quarter" idx="13"/>
          </p:nvPr>
        </p:nvPicPr>
        <p:blipFill>
          <a:blip r:embed="rId3"/>
          <a:srcRect t="31" b="31"/>
          <a:stretch/>
        </p:blipFill>
        <p:spPr>
          <a:xfrm>
            <a:off x="6497638" y="336550"/>
            <a:ext cx="5322887" cy="6184900"/>
          </a:xfrm>
        </p:spPr>
      </p:pic>
      <p:sp>
        <p:nvSpPr>
          <p:cNvPr id="4" name="Espaço Reservado para o Número do Slide 3">
            <a:extLst>
              <a:ext uri="{FF2B5EF4-FFF2-40B4-BE49-F238E27FC236}">
                <a16:creationId xmlns:a16="http://schemas.microsoft.com/office/drawing/2014/main" id="{67D6EA54-3083-FB0D-9011-2353791B0495}"/>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17</a:t>
            </a:fld>
            <a:endParaRPr lang="pt-BR" dirty="0"/>
          </a:p>
        </p:txBody>
      </p:sp>
    </p:spTree>
    <p:extLst>
      <p:ext uri="{BB962C8B-B14F-4D97-AF65-F5344CB8AC3E}">
        <p14:creationId xmlns:p14="http://schemas.microsoft.com/office/powerpoint/2010/main" val="3096089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a:t>Uso Indevido de Imagem na Internet</a:t>
            </a:r>
          </a:p>
        </p:txBody>
      </p:sp>
      <p:sp>
        <p:nvSpPr>
          <p:cNvPr id="3" name="Espaço Reservado para Conteúdo 2">
            <a:extLst>
              <a:ext uri="{FF2B5EF4-FFF2-40B4-BE49-F238E27FC236}">
                <a16:creationId xmlns:a16="http://schemas.microsoft.com/office/drawing/2014/main" id="{F09FEE91-E849-1CB0-9E51-A58B99C631C5}"/>
              </a:ext>
            </a:extLst>
          </p:cNvPr>
          <p:cNvSpPr>
            <a:spLocks noGrp="1"/>
          </p:cNvSpPr>
          <p:nvPr>
            <p:ph sz="quarter" idx="35"/>
          </p:nvPr>
        </p:nvSpPr>
        <p:spPr>
          <a:xfrm>
            <a:off x="2373002" y="2474811"/>
            <a:ext cx="9029566" cy="4116512"/>
          </a:xfrm>
        </p:spPr>
        <p:txBody>
          <a:bodyPr rtlCol="0"/>
          <a:lstStyle>
            <a:defPPr>
              <a:defRPr lang="pt-BR"/>
            </a:defPPr>
          </a:lstStyle>
          <a:p>
            <a:r>
              <a:rPr lang="pt-BR" dirty="0"/>
              <a:t>O uso indevido de imagens na internet é uma questão séria que afeta a privacidade e a dignidade das pessoas. Com o aumento do compartilhamento de fotos e vídeos nas redes sociais, esse problema tornou-se mais prevalente e preocupante.</a:t>
            </a:r>
            <a:br>
              <a:rPr lang="pt-BR" dirty="0"/>
            </a:br>
            <a:br>
              <a:rPr lang="pt-BR" dirty="0"/>
            </a:br>
            <a:r>
              <a:rPr lang="pt-BR" dirty="0"/>
              <a:t>É uma violação grave da privacidade e da dignidade humana. É essencial promover uma cultura de respeito e consentimento, educando as pessoas sobre os impactos e as responsabilidades associadas ao compartilhamento de imagens. Proteger a privacidade e a imagem das pessoas não é apenas uma questão legal, mas também ética e moral, fundamental para um ambiente digital seguro e respeitoso.</a:t>
            </a:r>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18</a:t>
            </a:fld>
            <a:endParaRPr lang="pt-BR" dirty="0"/>
          </a:p>
        </p:txBody>
      </p:sp>
    </p:spTree>
    <p:extLst>
      <p:ext uri="{BB962C8B-B14F-4D97-AF65-F5344CB8AC3E}">
        <p14:creationId xmlns:p14="http://schemas.microsoft.com/office/powerpoint/2010/main" val="36396535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a:t>Tipos de Uso Indevido de Imagem</a:t>
            </a:r>
          </a:p>
        </p:txBody>
      </p:sp>
      <p:sp>
        <p:nvSpPr>
          <p:cNvPr id="3" name="Espaço Reservado para Conteúdo 2">
            <a:extLst>
              <a:ext uri="{FF2B5EF4-FFF2-40B4-BE49-F238E27FC236}">
                <a16:creationId xmlns:a16="http://schemas.microsoft.com/office/drawing/2014/main" id="{F09FEE91-E849-1CB0-9E51-A58B99C631C5}"/>
              </a:ext>
            </a:extLst>
          </p:cNvPr>
          <p:cNvSpPr>
            <a:spLocks noGrp="1"/>
          </p:cNvSpPr>
          <p:nvPr>
            <p:ph sz="quarter" idx="35"/>
          </p:nvPr>
        </p:nvSpPr>
        <p:spPr>
          <a:xfrm>
            <a:off x="2373002" y="2474811"/>
            <a:ext cx="9029566" cy="4116512"/>
          </a:xfrm>
        </p:spPr>
        <p:txBody>
          <a:bodyPr rtlCol="0"/>
          <a:lstStyle>
            <a:defPPr>
              <a:defRPr lang="pt-BR"/>
            </a:defPPr>
          </a:lstStyle>
          <a:p>
            <a:pPr marL="285750" indent="-285750">
              <a:buFont typeface="Arial" panose="020B0604020202020204" pitchFamily="34" charset="0"/>
              <a:buChar char="•"/>
            </a:pPr>
            <a:r>
              <a:rPr lang="pt-BR" sz="1400" b="1" dirty="0"/>
              <a:t>Divulgação de Fotos Íntimas Sem Consentimento:</a:t>
            </a:r>
            <a:r>
              <a:rPr lang="pt-BR" sz="1400" dirty="0"/>
              <a:t> Também conhecido como "revenge porn" ou pornografia de vingança, ocorre quando alguém compartilha imagens ou vídeos íntimos de outra pessoa sem o seu consentimento. Isso pode causar imenso sofrimento emocional, vergonha e danos à reputação da vítima.</a:t>
            </a:r>
          </a:p>
          <a:p>
            <a:pPr marL="285750" indent="-285750">
              <a:buFont typeface="Arial" panose="020B0604020202020204" pitchFamily="34" charset="0"/>
              <a:buChar char="•"/>
            </a:pPr>
            <a:r>
              <a:rPr lang="pt-BR" sz="1400" b="1" dirty="0"/>
              <a:t>Cyberbullying</a:t>
            </a:r>
            <a:r>
              <a:rPr lang="pt-BR" sz="1400" dirty="0"/>
              <a:t>: Envolve o uso de imagens para intimidar, humilhar ou assediar alguém online. Isso pode incluir a postagem de fotos embaraçosas, a criação de memes depreciativos ou a manipulação de imagens para causar constrangimento.</a:t>
            </a:r>
          </a:p>
          <a:p>
            <a:pPr marL="285750" indent="-285750">
              <a:buFont typeface="Arial" panose="020B0604020202020204" pitchFamily="34" charset="0"/>
              <a:buChar char="•"/>
            </a:pPr>
            <a:r>
              <a:rPr lang="pt-BR" sz="1400" b="1" dirty="0"/>
              <a:t>Uso Não Autorizado em Publicidade</a:t>
            </a:r>
            <a:r>
              <a:rPr lang="pt-BR" sz="1400" dirty="0"/>
              <a:t>: Imagens de pessoas são usadas em anúncios ou promoções sem a devida autorização. Isso pode levar à exploração comercial da imagem da pessoa sem compensação ou reconhecimento.</a:t>
            </a:r>
          </a:p>
          <a:p>
            <a:pPr marL="285750" indent="-285750">
              <a:buFont typeface="Arial" panose="020B0604020202020204" pitchFamily="34" charset="0"/>
              <a:buChar char="•"/>
            </a:pPr>
            <a:r>
              <a:rPr lang="pt-BR" sz="1400" b="1" dirty="0" err="1"/>
              <a:t>Deepfakes</a:t>
            </a:r>
            <a:r>
              <a:rPr lang="pt-BR" sz="1400" dirty="0"/>
              <a:t>: Uso de tecnologia de inteligência artificial para criar vídeos ou imagens falsificadas que parecem reais. </a:t>
            </a:r>
            <a:r>
              <a:rPr lang="pt-BR" sz="1400" dirty="0" err="1"/>
              <a:t>Deepfakes</a:t>
            </a:r>
            <a:r>
              <a:rPr lang="pt-BR" sz="1400" dirty="0"/>
              <a:t> podem ser usados para enganar, difamar ou manipular a percepção pública sobre uma pessoa.</a:t>
            </a:r>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19</a:t>
            </a:fld>
            <a:endParaRPr lang="pt-BR" dirty="0"/>
          </a:p>
        </p:txBody>
      </p:sp>
    </p:spTree>
    <p:extLst>
      <p:ext uri="{BB962C8B-B14F-4D97-AF65-F5344CB8AC3E}">
        <p14:creationId xmlns:p14="http://schemas.microsoft.com/office/powerpoint/2010/main" val="1988377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78000">
              <a:schemeClr val="accent6">
                <a:lumMod val="50000"/>
              </a:schemeClr>
            </a:gs>
            <a:gs pos="35040">
              <a:srgbClr val="020B11"/>
            </a:gs>
            <a:gs pos="11979">
              <a:schemeClr val="accent4">
                <a:lumMod val="50000"/>
              </a:schemeClr>
            </a:gs>
            <a:gs pos="0">
              <a:schemeClr val="accent4"/>
            </a:gs>
            <a:gs pos="99000">
              <a:schemeClr val="tx2">
                <a:lumMod val="50000"/>
              </a:schemeClr>
            </a:gs>
          </a:gsLst>
          <a:lin ang="7800000" scaled="0"/>
        </a:gradFill>
        <a:effectLst/>
      </p:bgPr>
    </p:bg>
    <p:spTree>
      <p:nvGrpSpPr>
        <p:cNvPr id="1" name=""/>
        <p:cNvGrpSpPr/>
        <p:nvPr/>
      </p:nvGrpSpPr>
      <p:grpSpPr>
        <a:xfrm>
          <a:off x="0" y="0"/>
          <a:ext cx="0" cy="0"/>
          <a:chOff x="0" y="0"/>
          <a:chExt cx="0" cy="0"/>
        </a:xfrm>
      </p:grpSpPr>
      <p:sp>
        <p:nvSpPr>
          <p:cNvPr id="24" name="Título 1">
            <a:extLst>
              <a:ext uri="{FF2B5EF4-FFF2-40B4-BE49-F238E27FC236}">
                <a16:creationId xmlns:a16="http://schemas.microsoft.com/office/drawing/2014/main" id="{CE1ABEC8-43FD-4F21-A7D2-70200D86263C}"/>
              </a:ext>
            </a:extLst>
          </p:cNvPr>
          <p:cNvSpPr>
            <a:spLocks noGrp="1"/>
          </p:cNvSpPr>
          <p:nvPr>
            <p:ph type="title"/>
          </p:nvPr>
        </p:nvSpPr>
        <p:spPr>
          <a:xfrm>
            <a:off x="835831" y="173735"/>
            <a:ext cx="4409514" cy="2203704"/>
          </a:xfrm>
        </p:spPr>
        <p:txBody>
          <a:bodyPr rtlCol="0"/>
          <a:lstStyle>
            <a:defPPr>
              <a:defRPr lang="pt-BR"/>
            </a:defPPr>
          </a:lstStyle>
          <a:p>
            <a:pPr rtl="0"/>
            <a:r>
              <a:rPr lang="pt-BR" dirty="0"/>
              <a:t>Quem sou eu?</a:t>
            </a:r>
          </a:p>
        </p:txBody>
      </p:sp>
      <p:sp>
        <p:nvSpPr>
          <p:cNvPr id="14" name="Espaço Reservado para Texto 2">
            <a:extLst>
              <a:ext uri="{FF2B5EF4-FFF2-40B4-BE49-F238E27FC236}">
                <a16:creationId xmlns:a16="http://schemas.microsoft.com/office/drawing/2014/main" id="{AE5F2E56-9F77-E1C2-EC04-EA959822CA61}"/>
              </a:ext>
            </a:extLst>
          </p:cNvPr>
          <p:cNvSpPr>
            <a:spLocks noGrp="1"/>
          </p:cNvSpPr>
          <p:nvPr>
            <p:ph sz="quarter" idx="14"/>
          </p:nvPr>
        </p:nvSpPr>
        <p:spPr>
          <a:xfrm>
            <a:off x="831850" y="3079119"/>
            <a:ext cx="11219942" cy="3605146"/>
          </a:xfrm>
        </p:spPr>
        <p:txBody>
          <a:bodyPr rtlCol="0"/>
          <a:lstStyle>
            <a:defPPr>
              <a:defRPr lang="pt-BR"/>
            </a:defPPr>
          </a:lstStyle>
          <a:p>
            <a:pPr rtl="0"/>
            <a:r>
              <a:rPr lang="pt-BR" sz="2000" b="1" dirty="0"/>
              <a:t>DANIEL DAVID NUNES</a:t>
            </a:r>
          </a:p>
          <a:p>
            <a:pPr rtl="0"/>
            <a:endParaRPr lang="pt-BR" sz="2000" b="1" dirty="0"/>
          </a:p>
          <a:p>
            <a:pPr rtl="0"/>
            <a:r>
              <a:rPr lang="pt-BR" dirty="0"/>
              <a:t>Gerente de Tecnologia da Informação na empresa </a:t>
            </a:r>
            <a:r>
              <a:rPr lang="pt-BR" dirty="0" err="1"/>
              <a:t>Bookplay</a:t>
            </a:r>
            <a:br>
              <a:rPr lang="pt-BR" dirty="0"/>
            </a:br>
            <a:r>
              <a:rPr lang="pt-BR" dirty="0"/>
              <a:t>Na empresa desde 2014</a:t>
            </a:r>
            <a:br>
              <a:rPr lang="pt-BR" dirty="0"/>
            </a:br>
            <a:r>
              <a:rPr lang="pt-BR" dirty="0"/>
              <a:t>MBA em Segurança da Informação</a:t>
            </a:r>
            <a:br>
              <a:rPr lang="pt-BR" dirty="0"/>
            </a:br>
            <a:r>
              <a:rPr lang="pt-BR" dirty="0"/>
              <a:t>Desenvolvedor Full </a:t>
            </a:r>
            <a:r>
              <a:rPr lang="pt-BR"/>
              <a:t>Stack Sênior</a:t>
            </a:r>
            <a:endParaRPr lang="pt-BR" dirty="0"/>
          </a:p>
        </p:txBody>
      </p:sp>
    </p:spTree>
    <p:extLst>
      <p:ext uri="{BB962C8B-B14F-4D97-AF65-F5344CB8AC3E}">
        <p14:creationId xmlns:p14="http://schemas.microsoft.com/office/powerpoint/2010/main" val="32014213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sz="2800" dirty="0"/>
              <a:t>Consequências do Uso Indevido de Imagem</a:t>
            </a:r>
          </a:p>
        </p:txBody>
      </p:sp>
      <p:sp>
        <p:nvSpPr>
          <p:cNvPr id="3" name="Espaço Reservado para Conteúdo 2">
            <a:extLst>
              <a:ext uri="{FF2B5EF4-FFF2-40B4-BE49-F238E27FC236}">
                <a16:creationId xmlns:a16="http://schemas.microsoft.com/office/drawing/2014/main" id="{F09FEE91-E849-1CB0-9E51-A58B99C631C5}"/>
              </a:ext>
            </a:extLst>
          </p:cNvPr>
          <p:cNvSpPr>
            <a:spLocks noGrp="1"/>
          </p:cNvSpPr>
          <p:nvPr>
            <p:ph sz="quarter" idx="35"/>
          </p:nvPr>
        </p:nvSpPr>
        <p:spPr>
          <a:xfrm>
            <a:off x="2373002" y="2474811"/>
            <a:ext cx="9029566" cy="4116512"/>
          </a:xfrm>
        </p:spPr>
        <p:txBody>
          <a:bodyPr rtlCol="0"/>
          <a:lstStyle>
            <a:defPPr>
              <a:defRPr lang="pt-BR"/>
            </a:defPPr>
          </a:lstStyle>
          <a:p>
            <a:pPr marL="285750" indent="-285750">
              <a:buFont typeface="Arial" panose="020B0604020202020204" pitchFamily="34" charset="0"/>
              <a:buChar char="•"/>
            </a:pPr>
            <a:r>
              <a:rPr lang="pt-BR" b="1" dirty="0"/>
              <a:t>Danos Emocionais e Psicológicos: </a:t>
            </a:r>
            <a:r>
              <a:rPr lang="pt-BR" dirty="0"/>
              <a:t>As vítimas podem sofrer de ansiedade, depressão e perda de autoestima. A exposição pública de imagens íntimas ou embaraçosas pode causar traumas profundos.</a:t>
            </a:r>
          </a:p>
          <a:p>
            <a:endParaRPr lang="pt-BR" dirty="0"/>
          </a:p>
          <a:p>
            <a:pPr marL="285750" indent="-285750">
              <a:buFont typeface="Arial" panose="020B0604020202020204" pitchFamily="34" charset="0"/>
              <a:buChar char="•"/>
            </a:pPr>
            <a:r>
              <a:rPr lang="pt-BR" b="1" dirty="0"/>
              <a:t>Prejuízos à Reputação: </a:t>
            </a:r>
            <a:r>
              <a:rPr lang="pt-BR" dirty="0"/>
              <a:t>A reputação pessoal e profissional da vítima pode ser gravemente afetada, impactando suas relações sociais e oportunidades de emprego.</a:t>
            </a:r>
          </a:p>
          <a:p>
            <a:endParaRPr lang="pt-BR" dirty="0"/>
          </a:p>
          <a:p>
            <a:pPr marL="285750" indent="-285750">
              <a:buFont typeface="Arial" panose="020B0604020202020204" pitchFamily="34" charset="0"/>
              <a:buChar char="•"/>
            </a:pPr>
            <a:r>
              <a:rPr lang="pt-BR" b="1" dirty="0"/>
              <a:t>Consequências Legais: </a:t>
            </a:r>
            <a:r>
              <a:rPr lang="pt-BR" dirty="0"/>
              <a:t>Em muitos países, o uso indevido de imagens é considerado crime e pode resultar em processos judiciais, multas e até prisão para os criminosos.</a:t>
            </a:r>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20</a:t>
            </a:fld>
            <a:endParaRPr lang="pt-BR" dirty="0"/>
          </a:p>
        </p:txBody>
      </p:sp>
    </p:spTree>
    <p:extLst>
      <p:ext uri="{BB962C8B-B14F-4D97-AF65-F5344CB8AC3E}">
        <p14:creationId xmlns:p14="http://schemas.microsoft.com/office/powerpoint/2010/main" val="5555700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3FEFE388-CD0B-9671-4D4E-D6D8004C8851}"/>
              </a:ext>
            </a:extLst>
          </p:cNvPr>
          <p:cNvSpPr>
            <a:spLocks noGrp="1"/>
          </p:cNvSpPr>
          <p:nvPr>
            <p:ph type="title"/>
          </p:nvPr>
        </p:nvSpPr>
        <p:spPr>
          <a:xfrm>
            <a:off x="799891" y="511762"/>
            <a:ext cx="4960830" cy="2785158"/>
          </a:xfrm>
        </p:spPr>
        <p:txBody>
          <a:bodyPr rtlCol="0"/>
          <a:lstStyle>
            <a:defPPr>
              <a:defRPr lang="pt-BR"/>
            </a:defPPr>
          </a:lstStyle>
          <a:p>
            <a:pPr rtl="0"/>
            <a:r>
              <a:rPr lang="pt-BR" dirty="0"/>
              <a:t>Exemplos</a:t>
            </a:r>
          </a:p>
        </p:txBody>
      </p:sp>
      <p:sp>
        <p:nvSpPr>
          <p:cNvPr id="5" name="Subtítulo 4">
            <a:extLst>
              <a:ext uri="{FF2B5EF4-FFF2-40B4-BE49-F238E27FC236}">
                <a16:creationId xmlns:a16="http://schemas.microsoft.com/office/drawing/2014/main" id="{BE4E0F37-0AD5-833C-CBE5-EAE02EC46069}"/>
              </a:ext>
            </a:extLst>
          </p:cNvPr>
          <p:cNvSpPr>
            <a:spLocks noGrp="1"/>
          </p:cNvSpPr>
          <p:nvPr>
            <p:ph type="subTitle" idx="1"/>
          </p:nvPr>
        </p:nvSpPr>
        <p:spPr>
          <a:xfrm>
            <a:off x="802640" y="3484615"/>
            <a:ext cx="4958081" cy="2387865"/>
          </a:xfrm>
        </p:spPr>
        <p:txBody>
          <a:bodyPr rtlCol="0"/>
          <a:lstStyle>
            <a:defPPr>
              <a:defRPr lang="pt-BR"/>
            </a:defPPr>
          </a:lstStyle>
          <a:p>
            <a:pPr rtl="0"/>
            <a:r>
              <a:rPr lang="pt-BR" dirty="0"/>
              <a:t>De casos reais</a:t>
            </a:r>
          </a:p>
        </p:txBody>
      </p:sp>
      <p:pic>
        <p:nvPicPr>
          <p:cNvPr id="8" name="Espaço Reservado para Imagem 7" descr="Espirais azul e púrpura">
            <a:extLst>
              <a:ext uri="{FF2B5EF4-FFF2-40B4-BE49-F238E27FC236}">
                <a16:creationId xmlns:a16="http://schemas.microsoft.com/office/drawing/2014/main" id="{E1DBD4C7-D952-4426-40FD-8799F80F821F}"/>
              </a:ext>
            </a:extLst>
          </p:cNvPr>
          <p:cNvPicPr>
            <a:picLocks noGrp="1" noChangeAspect="1"/>
          </p:cNvPicPr>
          <p:nvPr>
            <p:ph type="pic" sz="quarter" idx="13"/>
          </p:nvPr>
        </p:nvPicPr>
        <p:blipFill>
          <a:blip r:embed="rId3"/>
          <a:srcRect t="31" b="31"/>
          <a:stretch/>
        </p:blipFill>
        <p:spPr>
          <a:xfrm>
            <a:off x="6497638" y="336550"/>
            <a:ext cx="5322887" cy="6184900"/>
          </a:xfrm>
        </p:spPr>
      </p:pic>
      <p:sp>
        <p:nvSpPr>
          <p:cNvPr id="4" name="Espaço Reservado para o Número do Slide 3">
            <a:extLst>
              <a:ext uri="{FF2B5EF4-FFF2-40B4-BE49-F238E27FC236}">
                <a16:creationId xmlns:a16="http://schemas.microsoft.com/office/drawing/2014/main" id="{67D6EA54-3083-FB0D-9011-2353791B0495}"/>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21</a:t>
            </a:fld>
            <a:endParaRPr lang="pt-BR" dirty="0"/>
          </a:p>
        </p:txBody>
      </p:sp>
    </p:spTree>
    <p:extLst>
      <p:ext uri="{BB962C8B-B14F-4D97-AF65-F5344CB8AC3E}">
        <p14:creationId xmlns:p14="http://schemas.microsoft.com/office/powerpoint/2010/main" val="10893750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a:t>Chantagem com Fotos Íntimas de Influenciadora Digital (2018)</a:t>
            </a:r>
          </a:p>
        </p:txBody>
      </p:sp>
      <p:sp>
        <p:nvSpPr>
          <p:cNvPr id="3" name="Espaço Reservado para Conteúdo 2">
            <a:extLst>
              <a:ext uri="{FF2B5EF4-FFF2-40B4-BE49-F238E27FC236}">
                <a16:creationId xmlns:a16="http://schemas.microsoft.com/office/drawing/2014/main" id="{F09FEE91-E849-1CB0-9E51-A58B99C631C5}"/>
              </a:ext>
            </a:extLst>
          </p:cNvPr>
          <p:cNvSpPr>
            <a:spLocks noGrp="1"/>
          </p:cNvSpPr>
          <p:nvPr>
            <p:ph sz="quarter" idx="35"/>
          </p:nvPr>
        </p:nvSpPr>
        <p:spPr>
          <a:xfrm>
            <a:off x="2373002" y="2474811"/>
            <a:ext cx="9029566" cy="4116512"/>
          </a:xfrm>
        </p:spPr>
        <p:txBody>
          <a:bodyPr rtlCol="0"/>
          <a:lstStyle>
            <a:defPPr>
              <a:defRPr lang="pt-BR"/>
            </a:defPPr>
          </a:lstStyle>
          <a:p>
            <a:r>
              <a:rPr lang="pt-BR" dirty="0"/>
              <a:t>Uma influenciadora digital brasileira teve suas fotos íntimas roubadas por hackers que invadiram sua conta de e-mail. Os criminosos ameaçaram divulgar as fotos se ela não pagasse uma quantia em dinheiro. A influenciadora decidiu não ceder à chantagem e denunciou o caso às autoridades.</a:t>
            </a:r>
          </a:p>
          <a:p>
            <a:endParaRPr lang="pt-BR" dirty="0"/>
          </a:p>
          <a:p>
            <a:r>
              <a:rPr lang="pt-BR" b="1" dirty="0"/>
              <a:t>Impacto:</a:t>
            </a:r>
            <a:endParaRPr lang="pt-BR" dirty="0"/>
          </a:p>
          <a:p>
            <a:pPr>
              <a:buFont typeface="Arial" panose="020B0604020202020204" pitchFamily="34" charset="0"/>
              <a:buChar char="•"/>
            </a:pPr>
            <a:r>
              <a:rPr lang="pt-BR" dirty="0"/>
              <a:t> Trauma emocional e stress significativo para a vítima.</a:t>
            </a:r>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22</a:t>
            </a:fld>
            <a:endParaRPr lang="pt-BR" dirty="0"/>
          </a:p>
        </p:txBody>
      </p:sp>
    </p:spTree>
    <p:extLst>
      <p:ext uri="{BB962C8B-B14F-4D97-AF65-F5344CB8AC3E}">
        <p14:creationId xmlns:p14="http://schemas.microsoft.com/office/powerpoint/2010/main" val="14325926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a:t>Chantagem a Empresário Brasileiro (2017)</a:t>
            </a:r>
          </a:p>
        </p:txBody>
      </p:sp>
      <p:sp>
        <p:nvSpPr>
          <p:cNvPr id="3" name="Espaço Reservado para Conteúdo 2">
            <a:extLst>
              <a:ext uri="{FF2B5EF4-FFF2-40B4-BE49-F238E27FC236}">
                <a16:creationId xmlns:a16="http://schemas.microsoft.com/office/drawing/2014/main" id="{F09FEE91-E849-1CB0-9E51-A58B99C631C5}"/>
              </a:ext>
            </a:extLst>
          </p:cNvPr>
          <p:cNvSpPr>
            <a:spLocks noGrp="1"/>
          </p:cNvSpPr>
          <p:nvPr>
            <p:ph sz="quarter" idx="35"/>
          </p:nvPr>
        </p:nvSpPr>
        <p:spPr>
          <a:xfrm>
            <a:off x="2373002" y="2474811"/>
            <a:ext cx="9029566" cy="4116512"/>
          </a:xfrm>
        </p:spPr>
        <p:txBody>
          <a:bodyPr rtlCol="0"/>
          <a:lstStyle>
            <a:defPPr>
              <a:defRPr lang="pt-BR"/>
            </a:defPPr>
          </a:lstStyle>
          <a:p>
            <a:r>
              <a:rPr lang="pt-BR" dirty="0"/>
              <a:t>Em 2017, um empresário brasileiro foi alvo de chantagem após hackers invadirem seu sistema de câmeras de segurança residencial. Os criminosos obtiveram imagens privadas e ameaçaram divulgá-las se o empresário não pagasse um resgate. O empresário procurou a polícia e o caso foi investigado, levando à identificação dos responsáveis.</a:t>
            </a:r>
          </a:p>
          <a:p>
            <a:endParaRPr lang="pt-BR" dirty="0"/>
          </a:p>
          <a:p>
            <a:r>
              <a:rPr lang="pt-BR" b="1" dirty="0"/>
              <a:t>Impacto:</a:t>
            </a:r>
            <a:endParaRPr lang="pt-BR" dirty="0"/>
          </a:p>
          <a:p>
            <a:pPr>
              <a:buFont typeface="Arial" panose="020B0604020202020204" pitchFamily="34" charset="0"/>
              <a:buChar char="•"/>
            </a:pPr>
            <a:r>
              <a:rPr lang="pt-BR" dirty="0"/>
              <a:t> Sensação de insegurança e invasão de privacidade para a vítima.</a:t>
            </a:r>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23</a:t>
            </a:fld>
            <a:endParaRPr lang="pt-BR" dirty="0"/>
          </a:p>
        </p:txBody>
      </p:sp>
    </p:spTree>
    <p:extLst>
      <p:ext uri="{BB962C8B-B14F-4D97-AF65-F5344CB8AC3E}">
        <p14:creationId xmlns:p14="http://schemas.microsoft.com/office/powerpoint/2010/main" val="15435619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a:t>Reportagens sobre o perigo da exposição em redes sociais</a:t>
            </a:r>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24</a:t>
            </a:fld>
            <a:endParaRPr lang="pt-BR" dirty="0"/>
          </a:p>
        </p:txBody>
      </p:sp>
      <p:pic>
        <p:nvPicPr>
          <p:cNvPr id="7" name="Mídia Online 1" title="Veja como a exposição nas redes sociais pode colocar sua privacidade em risco">
            <a:hlinkClick r:id="" action="ppaction://media"/>
            <a:extLst>
              <a:ext uri="{FF2B5EF4-FFF2-40B4-BE49-F238E27FC236}">
                <a16:creationId xmlns:a16="http://schemas.microsoft.com/office/drawing/2014/main" id="{53355CBB-9A7D-FD91-F4FF-6747B7EF9DAB}"/>
              </a:ext>
            </a:extLst>
          </p:cNvPr>
          <p:cNvPicPr>
            <a:picLocks noRot="1" noChangeAspect="1"/>
          </p:cNvPicPr>
          <p:nvPr>
            <a:videoFile r:link="rId1"/>
          </p:nvPr>
        </p:nvPicPr>
        <p:blipFill>
          <a:blip r:embed="rId5"/>
          <a:stretch>
            <a:fillRect/>
          </a:stretch>
        </p:blipFill>
        <p:spPr>
          <a:xfrm>
            <a:off x="7082642" y="2168924"/>
            <a:ext cx="4160028" cy="2358800"/>
          </a:xfrm>
          <a:prstGeom prst="rect">
            <a:avLst/>
          </a:prstGeom>
        </p:spPr>
      </p:pic>
      <p:pic>
        <p:nvPicPr>
          <p:cNvPr id="8" name="Mídia Online 7" title="Os riscos da exposição dos filhos na internet | Jornal da Band">
            <a:hlinkClick r:id="" action="ppaction://media"/>
            <a:extLst>
              <a:ext uri="{FF2B5EF4-FFF2-40B4-BE49-F238E27FC236}">
                <a16:creationId xmlns:a16="http://schemas.microsoft.com/office/drawing/2014/main" id="{FCDB0D55-2512-D79B-0274-696C65E18A7F}"/>
              </a:ext>
            </a:extLst>
          </p:cNvPr>
          <p:cNvPicPr>
            <a:picLocks noRot="1" noChangeAspect="1"/>
          </p:cNvPicPr>
          <p:nvPr>
            <a:videoFile r:link="rId2"/>
          </p:nvPr>
        </p:nvPicPr>
        <p:blipFill>
          <a:blip r:embed="rId6"/>
          <a:stretch>
            <a:fillRect/>
          </a:stretch>
        </p:blipFill>
        <p:spPr>
          <a:xfrm>
            <a:off x="2399620" y="2168924"/>
            <a:ext cx="4174858" cy="2358800"/>
          </a:xfrm>
          <a:prstGeom prst="rect">
            <a:avLst/>
          </a:prstGeom>
        </p:spPr>
      </p:pic>
    </p:spTree>
    <p:extLst>
      <p:ext uri="{BB962C8B-B14F-4D97-AF65-F5344CB8AC3E}">
        <p14:creationId xmlns:p14="http://schemas.microsoft.com/office/powerpoint/2010/main" val="1662201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7"/>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7"/>
                    </p:tgtEl>
                  </p:cond>
                </p:stCondLst>
                <p:endSync evt="end" delay="0">
                  <p:rtn val="all"/>
                </p:endSync>
                <p:childTnLst>
                  <p:par>
                    <p:cTn id="12" fill="hold">
                      <p:stCondLst>
                        <p:cond delay="0"/>
                      </p:stCondLst>
                      <p:childTnLst>
                        <p:par>
                          <p:cTn id="13" fill="hold">
                            <p:stCondLst>
                              <p:cond delay="0"/>
                            </p:stCondLst>
                            <p:childTnLst>
                              <p:par>
                                <p:cTn id="14" presetID="2" presetClass="mediacall" presetSubtype="0" fill="hold" nodeType="clickEffect">
                                  <p:stCondLst>
                                    <p:cond delay="0"/>
                                  </p:stCondLst>
                                  <p:childTnLst>
                                    <p:cmd type="call" cmd="togglePause">
                                      <p:cBhvr>
                                        <p:cTn id="15" dur="1" fill="hold"/>
                                        <p:tgtEl>
                                          <p:spTgt spid="7"/>
                                        </p:tgtEl>
                                      </p:cBhvr>
                                    </p:cmd>
                                  </p:childTnLst>
                                </p:cTn>
                              </p:par>
                            </p:childTnLst>
                          </p:cTn>
                        </p:par>
                      </p:childTnLst>
                    </p:cTn>
                  </p:par>
                </p:childTnLst>
              </p:cTn>
              <p:nextCondLst>
                <p:cond evt="onClick" delay="0">
                  <p:tgtEl>
                    <p:spTgt spid="7"/>
                  </p:tgtEl>
                </p:cond>
              </p:nextCondLst>
            </p:seq>
            <p:video>
              <p:cMediaNode vol="80000">
                <p:cTn id="16" fill="hold" display="0">
                  <p:stCondLst>
                    <p:cond delay="indefinite"/>
                  </p:stCondLst>
                </p:cTn>
                <p:tgtEl>
                  <p:spTgt spid="7"/>
                </p:tgtEl>
              </p:cMediaNode>
            </p:video>
            <p:video>
              <p:cMediaNode vol="80000">
                <p:cTn id="17" fill="hold" display="0">
                  <p:stCondLst>
                    <p:cond delay="indefinite"/>
                  </p:stCondLst>
                </p:cTn>
                <p:tgtEl>
                  <p:spTgt spid="8"/>
                </p:tgtEl>
              </p:cMediaNode>
            </p:video>
            <p:seq concurrent="1" nextAc="seek">
              <p:cTn id="18" restart="whenNotActive" fill="hold" evtFilter="cancelBubble" nodeType="interactiveSeq">
                <p:stCondLst>
                  <p:cond evt="onClick" delay="0">
                    <p:tgtEl>
                      <p:spTgt spid="8"/>
                    </p:tgtEl>
                  </p:cond>
                </p:stCondLst>
                <p:endSync evt="end" delay="0">
                  <p:rtn val="all"/>
                </p:endSync>
                <p:childTnLst>
                  <p:par>
                    <p:cTn id="19" fill="hold">
                      <p:stCondLst>
                        <p:cond delay="0"/>
                      </p:stCondLst>
                      <p:childTnLst>
                        <p:par>
                          <p:cTn id="20" fill="hold">
                            <p:stCondLst>
                              <p:cond delay="0"/>
                            </p:stCondLst>
                            <p:childTnLst>
                              <p:par>
                                <p:cTn id="21" presetID="2" presetClass="mediacall" presetSubtype="0" fill="hold" nodeType="clickEffect">
                                  <p:stCondLst>
                                    <p:cond delay="0"/>
                                  </p:stCondLst>
                                  <p:childTnLst>
                                    <p:cmd type="call" cmd="togglePause">
                                      <p:cBhvr>
                                        <p:cTn id="22" dur="1" fill="hold"/>
                                        <p:tgtEl>
                                          <p:spTgt spid="8"/>
                                        </p:tgtEl>
                                      </p:cBhvr>
                                    </p:cmd>
                                  </p:childTnLst>
                                </p:cTn>
                              </p:par>
                            </p:childTnLst>
                          </p:cTn>
                        </p:par>
                      </p:childTnLst>
                    </p:cTn>
                  </p:par>
                </p:childTnLst>
              </p:cTn>
              <p:nextCondLst>
                <p:cond evt="onClick" delay="0">
                  <p:tgtEl>
                    <p:spTgt spid="8"/>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17F7C5-CBA2-9823-0CBA-5BD773998046}"/>
              </a:ext>
            </a:extLst>
          </p:cNvPr>
          <p:cNvSpPr>
            <a:spLocks noGrp="1"/>
          </p:cNvSpPr>
          <p:nvPr>
            <p:ph type="title"/>
          </p:nvPr>
        </p:nvSpPr>
        <p:spPr>
          <a:xfrm>
            <a:off x="321869" y="579120"/>
            <a:ext cx="11548261" cy="2733306"/>
          </a:xfrm>
        </p:spPr>
        <p:txBody>
          <a:bodyPr rtlCol="0"/>
          <a:lstStyle>
            <a:defPPr>
              <a:defRPr lang="pt-BR"/>
            </a:defPPr>
          </a:lstStyle>
          <a:p>
            <a:pPr rtl="0"/>
            <a:r>
              <a:rPr lang="pt-BR" dirty="0"/>
              <a:t>Técnicas</a:t>
            </a:r>
          </a:p>
        </p:txBody>
      </p:sp>
      <p:sp>
        <p:nvSpPr>
          <p:cNvPr id="4" name="Subtítulo 3">
            <a:extLst>
              <a:ext uri="{FF2B5EF4-FFF2-40B4-BE49-F238E27FC236}">
                <a16:creationId xmlns:a16="http://schemas.microsoft.com/office/drawing/2014/main" id="{260D053B-A40A-3228-B6D5-3371B9EE2E56}"/>
              </a:ext>
            </a:extLst>
          </p:cNvPr>
          <p:cNvSpPr>
            <a:spLocks noGrp="1"/>
          </p:cNvSpPr>
          <p:nvPr>
            <p:ph type="subTitle" idx="1"/>
          </p:nvPr>
        </p:nvSpPr>
        <p:spPr>
          <a:xfrm>
            <a:off x="321868" y="3484615"/>
            <a:ext cx="11562303" cy="2387865"/>
          </a:xfrm>
        </p:spPr>
        <p:txBody>
          <a:bodyPr rtlCol="0"/>
          <a:lstStyle>
            <a:defPPr>
              <a:defRPr lang="pt-BR"/>
            </a:defPPr>
          </a:lstStyle>
          <a:p>
            <a:pPr rtl="0"/>
            <a:r>
              <a:rPr lang="pt-BR" dirty="0"/>
              <a:t>De segurança</a:t>
            </a:r>
          </a:p>
        </p:txBody>
      </p:sp>
      <p:sp>
        <p:nvSpPr>
          <p:cNvPr id="3" name="Espaço Reservado para o Número do Slide 2">
            <a:extLst>
              <a:ext uri="{FF2B5EF4-FFF2-40B4-BE49-F238E27FC236}">
                <a16:creationId xmlns:a16="http://schemas.microsoft.com/office/drawing/2014/main" id="{A6A971A9-0C5C-DDFC-67F9-2E5A55F12F67}"/>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25</a:t>
            </a:fld>
            <a:endParaRPr lang="pt-BR" dirty="0"/>
          </a:p>
        </p:txBody>
      </p:sp>
    </p:spTree>
    <p:extLst>
      <p:ext uri="{BB962C8B-B14F-4D97-AF65-F5344CB8AC3E}">
        <p14:creationId xmlns:p14="http://schemas.microsoft.com/office/powerpoint/2010/main" val="12817813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a:t>Senhas fortes</a:t>
            </a:r>
          </a:p>
        </p:txBody>
      </p:sp>
      <p:sp>
        <p:nvSpPr>
          <p:cNvPr id="3" name="Espaço Reservado para Conteúdo 2">
            <a:extLst>
              <a:ext uri="{FF2B5EF4-FFF2-40B4-BE49-F238E27FC236}">
                <a16:creationId xmlns:a16="http://schemas.microsoft.com/office/drawing/2014/main" id="{F09FEE91-E849-1CB0-9E51-A58B99C631C5}"/>
              </a:ext>
            </a:extLst>
          </p:cNvPr>
          <p:cNvSpPr>
            <a:spLocks noGrp="1"/>
          </p:cNvSpPr>
          <p:nvPr>
            <p:ph sz="quarter" idx="35"/>
          </p:nvPr>
        </p:nvSpPr>
        <p:spPr>
          <a:xfrm>
            <a:off x="2373002" y="2474811"/>
            <a:ext cx="9029566" cy="4116512"/>
          </a:xfrm>
        </p:spPr>
        <p:txBody>
          <a:bodyPr rtlCol="0"/>
          <a:lstStyle>
            <a:defPPr>
              <a:defRPr lang="pt-BR"/>
            </a:defPPr>
          </a:lstStyle>
          <a:p>
            <a:pPr>
              <a:buFont typeface="Arial" panose="020B0604020202020204" pitchFamily="34" charset="0"/>
              <a:buChar char="•"/>
            </a:pPr>
            <a:r>
              <a:rPr lang="pt-BR" dirty="0"/>
              <a:t> Senhas fracas são mais fáceis de adivinhar ou quebrar usando ataques de força bruta ou dicionário. Hackers podem usar programas automatizados para tentar inúmeras combinações rapidamente.</a:t>
            </a:r>
          </a:p>
          <a:p>
            <a:endParaRPr lang="pt-BR" dirty="0"/>
          </a:p>
          <a:p>
            <a:pPr>
              <a:buFont typeface="Arial" panose="020B0604020202020204" pitchFamily="34" charset="0"/>
              <a:buChar char="•"/>
            </a:pPr>
            <a:r>
              <a:rPr lang="pt-BR" dirty="0"/>
              <a:t> Senhas fortes ajudam a proteger suas contas contra acessos não autorizados, protegendo suas informações pessoais e dados financeiros.</a:t>
            </a:r>
          </a:p>
          <a:p>
            <a:endParaRPr lang="pt-BR" dirty="0"/>
          </a:p>
          <a:p>
            <a:pPr>
              <a:buFont typeface="Arial" panose="020B0604020202020204" pitchFamily="34" charset="0"/>
              <a:buChar char="•"/>
            </a:pPr>
            <a:r>
              <a:rPr lang="pt-BR" dirty="0"/>
              <a:t> Usar senhas únicas para cada conta significa que, se uma senha for comprometida, suas outras contas permanecem seguras. Senhas reutilizadas facilitam ataques em cascata, onde um comprometimento leva a outros.</a:t>
            </a:r>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26</a:t>
            </a:fld>
            <a:endParaRPr lang="pt-BR" dirty="0"/>
          </a:p>
        </p:txBody>
      </p:sp>
    </p:spTree>
    <p:extLst>
      <p:ext uri="{BB962C8B-B14F-4D97-AF65-F5344CB8AC3E}">
        <p14:creationId xmlns:p14="http://schemas.microsoft.com/office/powerpoint/2010/main" val="18506878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a:t>Dicas para Criar Senhas Seguras e Fáceis de Lembrar</a:t>
            </a:r>
          </a:p>
        </p:txBody>
      </p:sp>
      <p:sp>
        <p:nvSpPr>
          <p:cNvPr id="3" name="Espaço Reservado para Conteúdo 2">
            <a:extLst>
              <a:ext uri="{FF2B5EF4-FFF2-40B4-BE49-F238E27FC236}">
                <a16:creationId xmlns:a16="http://schemas.microsoft.com/office/drawing/2014/main" id="{F09FEE91-E849-1CB0-9E51-A58B99C631C5}"/>
              </a:ext>
            </a:extLst>
          </p:cNvPr>
          <p:cNvSpPr>
            <a:spLocks noGrp="1"/>
          </p:cNvSpPr>
          <p:nvPr>
            <p:ph sz="quarter" idx="35"/>
          </p:nvPr>
        </p:nvSpPr>
        <p:spPr>
          <a:xfrm>
            <a:off x="2373002" y="2103120"/>
            <a:ext cx="9029566" cy="4488203"/>
          </a:xfrm>
        </p:spPr>
        <p:txBody>
          <a:bodyPr rtlCol="0"/>
          <a:lstStyle>
            <a:defPPr>
              <a:defRPr lang="pt-BR"/>
            </a:defPPr>
          </a:lstStyle>
          <a:p>
            <a:pPr marL="285750" indent="-285750">
              <a:buFont typeface="Arial" panose="020B0604020202020204" pitchFamily="34" charset="0"/>
              <a:buChar char="•"/>
            </a:pPr>
            <a:r>
              <a:rPr lang="pt-BR" sz="1400" b="1" dirty="0"/>
              <a:t>Use Frases de Senha (</a:t>
            </a:r>
            <a:r>
              <a:rPr lang="pt-BR" sz="1400" b="1" dirty="0" err="1"/>
              <a:t>Passphrases</a:t>
            </a:r>
            <a:r>
              <a:rPr lang="pt-BR" sz="1400" b="1" dirty="0"/>
              <a:t>): </a:t>
            </a:r>
            <a:r>
              <a:rPr lang="pt-BR" sz="1400" dirty="0"/>
              <a:t>Combine várias palavras aleatórias para criar uma frase longa, como "CavaloAzulMelancia@1985". Isso aumenta o comprimento e a complexidade, mas pode ser mais fácil de lembrar.</a:t>
            </a:r>
          </a:p>
          <a:p>
            <a:pPr marL="285750" indent="-285750">
              <a:buFont typeface="Arial" panose="020B0604020202020204" pitchFamily="34" charset="0"/>
              <a:buChar char="•"/>
            </a:pPr>
            <a:r>
              <a:rPr lang="pt-BR" sz="1400" b="1" dirty="0"/>
              <a:t>Adicione Variabilidade: </a:t>
            </a:r>
            <a:r>
              <a:rPr lang="pt-BR" sz="1400" dirty="0"/>
              <a:t>Alterne entre letras maiúsculas e minúsculas, insira números e símbolos. Por exemplo, "G4t0s!C@Ch0rr0$&amp;2021".</a:t>
            </a:r>
          </a:p>
          <a:p>
            <a:pPr marL="285750" indent="-285750">
              <a:buFont typeface="Arial" panose="020B0604020202020204" pitchFamily="34" charset="0"/>
              <a:buChar char="•"/>
            </a:pPr>
            <a:r>
              <a:rPr lang="pt-BR" sz="1400" b="1" dirty="0"/>
              <a:t>Evite Informações Pessoais: </a:t>
            </a:r>
            <a:r>
              <a:rPr lang="pt-BR" sz="1400" dirty="0"/>
              <a:t>Não use informações facilmente acessíveis ou adivinháveis, como seu nome, aniversário ou nomes de familiares e pets.</a:t>
            </a:r>
          </a:p>
          <a:p>
            <a:pPr marL="285750" indent="-285750">
              <a:buFont typeface="Arial" panose="020B0604020202020204" pitchFamily="34" charset="0"/>
              <a:buChar char="•"/>
            </a:pPr>
            <a:r>
              <a:rPr lang="pt-BR" sz="1400" b="1" dirty="0"/>
              <a:t>Utilize um Gerenciador de Senhas: </a:t>
            </a:r>
            <a:r>
              <a:rPr lang="pt-BR" sz="1400" dirty="0"/>
              <a:t>Gerenciadores de senhas podem criar e armazenar senhas fortes e únicas para cada uma de suas contas, como </a:t>
            </a:r>
            <a:r>
              <a:rPr lang="pt-BR" sz="1400" dirty="0" err="1"/>
              <a:t>LastPass</a:t>
            </a:r>
            <a:r>
              <a:rPr lang="pt-BR" sz="1400" dirty="0"/>
              <a:t>, 1Password ou </a:t>
            </a:r>
            <a:r>
              <a:rPr lang="pt-BR" sz="1400" dirty="0" err="1"/>
              <a:t>Bitwarden</a:t>
            </a:r>
            <a:r>
              <a:rPr lang="pt-BR" sz="1400" dirty="0"/>
              <a:t>. Isso elimina a necessidade de lembrar várias senhas complexas.</a:t>
            </a:r>
          </a:p>
          <a:p>
            <a:pPr marL="285750" indent="-285750">
              <a:buFont typeface="Arial" panose="020B0604020202020204" pitchFamily="34" charset="0"/>
              <a:buChar char="•"/>
            </a:pPr>
            <a:r>
              <a:rPr lang="pt-BR" sz="1400" b="1" dirty="0"/>
              <a:t>Adote um Método de Construção: </a:t>
            </a:r>
            <a:r>
              <a:rPr lang="pt-BR" sz="1400" dirty="0"/>
              <a:t>Use um método consistente para criar senhas. Por exemplo, pegue a primeira letra de cada palavra de uma frase memorável: "Minha casa é verde e bonita!" se torna "Mcev&amp;b!123".</a:t>
            </a:r>
          </a:p>
          <a:p>
            <a:pPr marL="285750" indent="-285750">
              <a:buFont typeface="Arial" panose="020B0604020202020204" pitchFamily="34" charset="0"/>
              <a:buChar char="•"/>
            </a:pPr>
            <a:r>
              <a:rPr lang="pt-BR" sz="1400" b="1" dirty="0"/>
              <a:t>Atualize Regularmente: </a:t>
            </a:r>
            <a:r>
              <a:rPr lang="pt-BR" sz="1400" dirty="0"/>
              <a:t>Troque suas senhas periodicamente, especialmente para contas importantes ou se suspeitar que sua senha foi comprometida.</a:t>
            </a:r>
          </a:p>
          <a:p>
            <a:endParaRPr lang="pt-BR" dirty="0"/>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27</a:t>
            </a:fld>
            <a:endParaRPr lang="pt-BR" dirty="0"/>
          </a:p>
        </p:txBody>
      </p:sp>
    </p:spTree>
    <p:extLst>
      <p:ext uri="{BB962C8B-B14F-4D97-AF65-F5344CB8AC3E}">
        <p14:creationId xmlns:p14="http://schemas.microsoft.com/office/powerpoint/2010/main" val="28347950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a:t>Autenticação de Dois Fatores (2FA)</a:t>
            </a:r>
          </a:p>
        </p:txBody>
      </p:sp>
      <p:sp>
        <p:nvSpPr>
          <p:cNvPr id="3" name="Espaço Reservado para Conteúdo 2">
            <a:extLst>
              <a:ext uri="{FF2B5EF4-FFF2-40B4-BE49-F238E27FC236}">
                <a16:creationId xmlns:a16="http://schemas.microsoft.com/office/drawing/2014/main" id="{F09FEE91-E849-1CB0-9E51-A58B99C631C5}"/>
              </a:ext>
            </a:extLst>
          </p:cNvPr>
          <p:cNvSpPr>
            <a:spLocks noGrp="1"/>
          </p:cNvSpPr>
          <p:nvPr>
            <p:ph sz="quarter" idx="35"/>
          </p:nvPr>
        </p:nvSpPr>
        <p:spPr>
          <a:xfrm>
            <a:off x="2373002" y="2103120"/>
            <a:ext cx="9029566" cy="4488203"/>
          </a:xfrm>
        </p:spPr>
        <p:txBody>
          <a:bodyPr rtlCol="0"/>
          <a:lstStyle>
            <a:defPPr>
              <a:defRPr lang="pt-BR"/>
            </a:defPPr>
          </a:lstStyle>
          <a:p>
            <a:r>
              <a:rPr lang="pt-BR" sz="1600" b="1" dirty="0"/>
              <a:t>O que é Autenticação de Dois Fatores (2FA)?</a:t>
            </a:r>
            <a:endParaRPr lang="pt-BR" sz="1600" dirty="0"/>
          </a:p>
          <a:p>
            <a:pPr>
              <a:buFont typeface="Arial" panose="020B0604020202020204" pitchFamily="34" charset="0"/>
              <a:buChar char="•"/>
            </a:pPr>
            <a:r>
              <a:rPr lang="pt-BR" sz="1600" dirty="0"/>
              <a:t> A Autenticação de Dois Fatores (2FA) é um método de segurança que exige duas formas de verificação antes de permitir o acesso a uma conta online.</a:t>
            </a:r>
          </a:p>
          <a:p>
            <a:pPr>
              <a:buFont typeface="Arial" panose="020B0604020202020204" pitchFamily="34" charset="0"/>
              <a:buChar char="•"/>
            </a:pPr>
            <a:r>
              <a:rPr lang="pt-BR" sz="1600" dirty="0"/>
              <a:t> Os dois fatores geralmente incluem:</a:t>
            </a:r>
          </a:p>
          <a:p>
            <a:pPr marL="742950" lvl="1" indent="-285750">
              <a:buFont typeface="Arial" panose="020B0604020202020204" pitchFamily="34" charset="0"/>
              <a:buChar char="•"/>
            </a:pPr>
            <a:r>
              <a:rPr lang="pt-BR" sz="1600" b="1" dirty="0"/>
              <a:t>Algo que você sabe:</a:t>
            </a:r>
            <a:r>
              <a:rPr lang="pt-BR" sz="1600" dirty="0"/>
              <a:t> Uma senha ou PIN.</a:t>
            </a:r>
          </a:p>
          <a:p>
            <a:pPr marL="742950" lvl="1" indent="-285750">
              <a:buFont typeface="Arial" panose="020B0604020202020204" pitchFamily="34" charset="0"/>
              <a:buChar char="•"/>
            </a:pPr>
            <a:r>
              <a:rPr lang="pt-BR" sz="1600" b="1" dirty="0"/>
              <a:t>Algo que você tem:</a:t>
            </a:r>
            <a:r>
              <a:rPr lang="pt-BR" sz="1600" dirty="0"/>
              <a:t> Um dispositivo móvel para receber códigos ou uma chave de segurança.</a:t>
            </a:r>
          </a:p>
          <a:p>
            <a:r>
              <a:rPr lang="pt-BR" sz="1600" b="1" dirty="0"/>
              <a:t>Por que 2FA é Importante?</a:t>
            </a:r>
            <a:endParaRPr lang="pt-BR" sz="1600" dirty="0"/>
          </a:p>
          <a:p>
            <a:pPr>
              <a:buFont typeface="Arial" panose="020B0604020202020204" pitchFamily="34" charset="0"/>
              <a:buChar char="•"/>
            </a:pPr>
            <a:r>
              <a:rPr lang="pt-BR" sz="1600" b="1" dirty="0"/>
              <a:t> Aumenta a segurança:</a:t>
            </a:r>
            <a:r>
              <a:rPr lang="pt-BR" sz="1600" dirty="0"/>
              <a:t> Mesmo se a senha for comprometida, o acesso não é possível sem o segundo fator.</a:t>
            </a:r>
          </a:p>
          <a:p>
            <a:pPr>
              <a:buFont typeface="Arial" panose="020B0604020202020204" pitchFamily="34" charset="0"/>
              <a:buChar char="•"/>
            </a:pPr>
            <a:r>
              <a:rPr lang="pt-BR" sz="1600" b="1" dirty="0"/>
              <a:t> Proteção adicional:</a:t>
            </a:r>
            <a:r>
              <a:rPr lang="pt-BR" sz="1600" dirty="0"/>
              <a:t> Reduz significativamente o risco de acessos não autorizados, fraudes e roubos de identidade.</a:t>
            </a:r>
          </a:p>
          <a:p>
            <a:endParaRPr lang="pt-BR" sz="1600" dirty="0"/>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28</a:t>
            </a:fld>
            <a:endParaRPr lang="pt-BR" dirty="0"/>
          </a:p>
        </p:txBody>
      </p:sp>
    </p:spTree>
    <p:extLst>
      <p:ext uri="{BB962C8B-B14F-4D97-AF65-F5344CB8AC3E}">
        <p14:creationId xmlns:p14="http://schemas.microsoft.com/office/powerpoint/2010/main" val="10031880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a:t>Como a 2FA Adiciona Camada Extra de Segurança</a:t>
            </a:r>
          </a:p>
        </p:txBody>
      </p:sp>
      <p:sp>
        <p:nvSpPr>
          <p:cNvPr id="3" name="Espaço Reservado para Conteúdo 2">
            <a:extLst>
              <a:ext uri="{FF2B5EF4-FFF2-40B4-BE49-F238E27FC236}">
                <a16:creationId xmlns:a16="http://schemas.microsoft.com/office/drawing/2014/main" id="{F09FEE91-E849-1CB0-9E51-A58B99C631C5}"/>
              </a:ext>
            </a:extLst>
          </p:cNvPr>
          <p:cNvSpPr>
            <a:spLocks noGrp="1"/>
          </p:cNvSpPr>
          <p:nvPr>
            <p:ph sz="quarter" idx="35"/>
          </p:nvPr>
        </p:nvSpPr>
        <p:spPr>
          <a:xfrm>
            <a:off x="2373002" y="2103120"/>
            <a:ext cx="9029566" cy="4488203"/>
          </a:xfrm>
        </p:spPr>
        <p:txBody>
          <a:bodyPr rtlCol="0"/>
          <a:lstStyle>
            <a:defPPr>
              <a:defRPr lang="pt-BR"/>
            </a:defPPr>
          </a:lstStyle>
          <a:p>
            <a:r>
              <a:rPr lang="pt-BR" sz="1200" b="1" dirty="0"/>
              <a:t>Como Funciona a 2FA?</a:t>
            </a:r>
            <a:endParaRPr lang="pt-BR" sz="1200" dirty="0"/>
          </a:p>
          <a:p>
            <a:pPr>
              <a:buFont typeface="+mj-lt"/>
              <a:buAutoNum type="arabicPeriod"/>
            </a:pPr>
            <a:r>
              <a:rPr lang="pt-BR" sz="1200" b="1" dirty="0"/>
              <a:t>Login Inicial:</a:t>
            </a:r>
            <a:endParaRPr lang="pt-BR" sz="1200" dirty="0"/>
          </a:p>
          <a:p>
            <a:pPr marL="742950" lvl="1" indent="-285750">
              <a:buFont typeface="+mj-lt"/>
              <a:buAutoNum type="arabicPeriod"/>
            </a:pPr>
            <a:r>
              <a:rPr lang="pt-BR" sz="1200" dirty="0"/>
              <a:t>Insira seu nome de usuário e senha.</a:t>
            </a:r>
          </a:p>
          <a:p>
            <a:pPr>
              <a:buFont typeface="+mj-lt"/>
              <a:buAutoNum type="arabicPeriod"/>
            </a:pPr>
            <a:r>
              <a:rPr lang="pt-BR" sz="1200" b="1" dirty="0"/>
              <a:t>Segunda Verificação:</a:t>
            </a:r>
            <a:endParaRPr lang="pt-BR" sz="1200" dirty="0"/>
          </a:p>
          <a:p>
            <a:pPr marL="742950" lvl="1" indent="-285750">
              <a:buFont typeface="+mj-lt"/>
              <a:buAutoNum type="arabicPeriod"/>
            </a:pPr>
            <a:r>
              <a:rPr lang="pt-BR" sz="1200" dirty="0"/>
              <a:t>Receba um código via SMS, aplicativo de autenticação (como Google </a:t>
            </a:r>
            <a:r>
              <a:rPr lang="pt-BR" sz="1200" dirty="0" err="1"/>
              <a:t>Authenticator</a:t>
            </a:r>
            <a:r>
              <a:rPr lang="pt-BR" sz="1200" dirty="0"/>
              <a:t> ou </a:t>
            </a:r>
            <a:r>
              <a:rPr lang="pt-BR" sz="1200" dirty="0" err="1"/>
              <a:t>Authy</a:t>
            </a:r>
            <a:r>
              <a:rPr lang="pt-BR" sz="1200" dirty="0"/>
              <a:t>), ou utilize uma chave de segurança física.</a:t>
            </a:r>
          </a:p>
          <a:p>
            <a:pPr>
              <a:buFont typeface="+mj-lt"/>
              <a:buAutoNum type="arabicPeriod"/>
            </a:pPr>
            <a:r>
              <a:rPr lang="pt-BR" sz="1200" b="1" dirty="0"/>
              <a:t>Acesso Permitido:</a:t>
            </a:r>
            <a:endParaRPr lang="pt-BR" sz="1200" dirty="0"/>
          </a:p>
          <a:p>
            <a:pPr marL="742950" lvl="1" indent="-285750">
              <a:buFont typeface="+mj-lt"/>
              <a:buAutoNum type="arabicPeriod"/>
            </a:pPr>
            <a:r>
              <a:rPr lang="pt-BR" sz="1200" dirty="0"/>
              <a:t>Insira o código recebido ou autentique com a chave física para completar o login.</a:t>
            </a:r>
          </a:p>
          <a:p>
            <a:r>
              <a:rPr lang="pt-BR" sz="1200" b="1" dirty="0"/>
              <a:t>Benefícios da 2FA:</a:t>
            </a:r>
            <a:endParaRPr lang="pt-BR" sz="1200" dirty="0"/>
          </a:p>
          <a:p>
            <a:pPr>
              <a:buFont typeface="Arial" panose="020B0604020202020204" pitchFamily="34" charset="0"/>
              <a:buChar char="•"/>
            </a:pPr>
            <a:r>
              <a:rPr lang="pt-BR" sz="1200" b="1" dirty="0"/>
              <a:t> Dificuldade para Hackers:</a:t>
            </a:r>
            <a:r>
              <a:rPr lang="pt-BR" sz="1200" dirty="0"/>
              <a:t> Ataques que obtêm apenas a senha são ineficazes sem o segundo fator.</a:t>
            </a:r>
          </a:p>
          <a:p>
            <a:pPr>
              <a:buFont typeface="Arial" panose="020B0604020202020204" pitchFamily="34" charset="0"/>
              <a:buChar char="•"/>
            </a:pPr>
            <a:r>
              <a:rPr lang="pt-BR" sz="1200" b="1" dirty="0"/>
              <a:t> Proteção em Casos de </a:t>
            </a:r>
            <a:r>
              <a:rPr lang="pt-BR" sz="1200" b="1" dirty="0" err="1"/>
              <a:t>Phishing</a:t>
            </a:r>
            <a:r>
              <a:rPr lang="pt-BR" sz="1200" b="1" dirty="0"/>
              <a:t>:</a:t>
            </a:r>
            <a:r>
              <a:rPr lang="pt-BR" sz="1200" dirty="0"/>
              <a:t> Mesmo que suas credenciais sejam roubadas, a segunda etapa impede o acesso.</a:t>
            </a:r>
          </a:p>
          <a:p>
            <a:pPr>
              <a:buFont typeface="Arial" panose="020B0604020202020204" pitchFamily="34" charset="0"/>
              <a:buChar char="•"/>
            </a:pPr>
            <a:r>
              <a:rPr lang="pt-BR" sz="1200" b="1" dirty="0"/>
              <a:t> Facilidade de Implementação:</a:t>
            </a:r>
            <a:r>
              <a:rPr lang="pt-BR" sz="1200" dirty="0"/>
              <a:t> Muitos serviços populares, como e-mail e redes sociais, já oferecem 2FA como uma opção de segurança.</a:t>
            </a:r>
          </a:p>
          <a:p>
            <a:endParaRPr lang="pt-BR" sz="1050" dirty="0"/>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29</a:t>
            </a:fld>
            <a:endParaRPr lang="pt-BR" dirty="0"/>
          </a:p>
        </p:txBody>
      </p:sp>
    </p:spTree>
    <p:extLst>
      <p:ext uri="{BB962C8B-B14F-4D97-AF65-F5344CB8AC3E}">
        <p14:creationId xmlns:p14="http://schemas.microsoft.com/office/powerpoint/2010/main" val="4029729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1000">
              <a:schemeClr val="accent6"/>
            </a:gs>
            <a:gs pos="55000">
              <a:srgbClr val="02090E"/>
            </a:gs>
            <a:gs pos="14000">
              <a:schemeClr val="accent4">
                <a:lumMod val="75000"/>
              </a:schemeClr>
            </a:gs>
            <a:gs pos="0">
              <a:schemeClr val="accent4"/>
            </a:gs>
          </a:gsLst>
          <a:lin ang="2700000" scaled="1"/>
          <a:tileRect/>
        </a:gradFill>
        <a:effectLst/>
      </p:bgPr>
    </p:bg>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1A2458FF-0D0C-4ACC-C6FB-103BC0BADCCD}"/>
              </a:ext>
            </a:extLst>
          </p:cNvPr>
          <p:cNvSpPr>
            <a:spLocks noGrp="1"/>
          </p:cNvSpPr>
          <p:nvPr>
            <p:ph type="title"/>
          </p:nvPr>
        </p:nvSpPr>
        <p:spPr>
          <a:xfrm>
            <a:off x="838201" y="365125"/>
            <a:ext cx="4466502" cy="1936866"/>
          </a:xfrm>
        </p:spPr>
        <p:txBody>
          <a:bodyPr rtlCol="0"/>
          <a:lstStyle>
            <a:defPPr>
              <a:defRPr lang="pt-BR"/>
            </a:defPPr>
          </a:lstStyle>
          <a:p>
            <a:pPr rtl="0"/>
            <a:r>
              <a:rPr lang="pt-BR" dirty="0"/>
              <a:t>Tópicos</a:t>
            </a:r>
          </a:p>
        </p:txBody>
      </p:sp>
      <p:sp>
        <p:nvSpPr>
          <p:cNvPr id="31" name="Espaço Reservado para Texto 3">
            <a:extLst>
              <a:ext uri="{FF2B5EF4-FFF2-40B4-BE49-F238E27FC236}">
                <a16:creationId xmlns:a16="http://schemas.microsoft.com/office/drawing/2014/main" id="{F1239C0E-3F39-787D-0FC3-6B7C9BA37E8F}"/>
              </a:ext>
            </a:extLst>
          </p:cNvPr>
          <p:cNvSpPr>
            <a:spLocks noGrp="1"/>
          </p:cNvSpPr>
          <p:nvPr>
            <p:ph sz="quarter" idx="10"/>
          </p:nvPr>
        </p:nvSpPr>
        <p:spPr>
          <a:xfrm>
            <a:off x="838201" y="3097848"/>
            <a:ext cx="4466504" cy="3405187"/>
          </a:xfrm>
        </p:spPr>
        <p:txBody>
          <a:bodyPr rtlCol="0" anchor="t"/>
          <a:lstStyle>
            <a:defPPr>
              <a:defRPr lang="pt-BR"/>
            </a:defPPr>
          </a:lstStyle>
          <a:p>
            <a:pPr rtl="0"/>
            <a:r>
              <a:rPr lang="pt-BR" dirty="0"/>
              <a:t>Os dados e seus riscos</a:t>
            </a:r>
          </a:p>
          <a:p>
            <a:pPr rtl="0"/>
            <a:r>
              <a:rPr lang="pt-BR" dirty="0"/>
              <a:t>Técnicas de segurança</a:t>
            </a:r>
          </a:p>
          <a:p>
            <a:pPr rtl="0"/>
            <a:r>
              <a:rPr lang="pt-BR" dirty="0"/>
              <a:t>Dicas para o dia-a-dia</a:t>
            </a:r>
          </a:p>
        </p:txBody>
      </p:sp>
    </p:spTree>
    <p:extLst>
      <p:ext uri="{BB962C8B-B14F-4D97-AF65-F5344CB8AC3E}">
        <p14:creationId xmlns:p14="http://schemas.microsoft.com/office/powerpoint/2010/main" val="14601593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a:t>Cuidado com Links e Anexos</a:t>
            </a:r>
          </a:p>
        </p:txBody>
      </p:sp>
      <p:sp>
        <p:nvSpPr>
          <p:cNvPr id="3" name="Espaço Reservado para Conteúdo 2">
            <a:extLst>
              <a:ext uri="{FF2B5EF4-FFF2-40B4-BE49-F238E27FC236}">
                <a16:creationId xmlns:a16="http://schemas.microsoft.com/office/drawing/2014/main" id="{F09FEE91-E849-1CB0-9E51-A58B99C631C5}"/>
              </a:ext>
            </a:extLst>
          </p:cNvPr>
          <p:cNvSpPr>
            <a:spLocks noGrp="1"/>
          </p:cNvSpPr>
          <p:nvPr>
            <p:ph sz="quarter" idx="35"/>
          </p:nvPr>
        </p:nvSpPr>
        <p:spPr>
          <a:xfrm>
            <a:off x="2373002" y="2103120"/>
            <a:ext cx="9029566" cy="4488203"/>
          </a:xfrm>
        </p:spPr>
        <p:txBody>
          <a:bodyPr rtlCol="0"/>
          <a:lstStyle>
            <a:defPPr>
              <a:defRPr lang="pt-BR"/>
            </a:defPPr>
          </a:lstStyle>
          <a:p>
            <a:r>
              <a:rPr lang="pt-BR" sz="1600" b="1" dirty="0"/>
              <a:t>Perigos de Clicar em Links:</a:t>
            </a:r>
            <a:endParaRPr lang="pt-BR" sz="1600" dirty="0"/>
          </a:p>
          <a:p>
            <a:pPr marL="285750" indent="-285750">
              <a:buFont typeface="Arial" panose="020B0604020202020204" pitchFamily="34" charset="0"/>
              <a:buChar char="•"/>
            </a:pPr>
            <a:r>
              <a:rPr lang="pt-BR" sz="1600" b="1" dirty="0" err="1"/>
              <a:t>Phishing</a:t>
            </a:r>
            <a:r>
              <a:rPr lang="pt-BR" sz="1600" b="1" dirty="0"/>
              <a:t>:</a:t>
            </a:r>
            <a:r>
              <a:rPr lang="pt-BR" sz="1600" dirty="0"/>
              <a:t> Links maliciosos podem levar a páginas falsas que coletam informações pessoais.</a:t>
            </a:r>
          </a:p>
          <a:p>
            <a:pPr marL="285750" indent="-285750">
              <a:buFont typeface="Arial" panose="020B0604020202020204" pitchFamily="34" charset="0"/>
              <a:buChar char="•"/>
            </a:pPr>
            <a:r>
              <a:rPr lang="pt-BR" sz="1600" b="1" dirty="0"/>
              <a:t>Malware:</a:t>
            </a:r>
            <a:r>
              <a:rPr lang="pt-BR" sz="1600" dirty="0"/>
              <a:t> Clicar em links pode baixar malware que danifica seu dispositivo ou rouba dados.</a:t>
            </a:r>
          </a:p>
          <a:p>
            <a:pPr>
              <a:buFont typeface="Arial" panose="020B0604020202020204" pitchFamily="34" charset="0"/>
              <a:buChar char="•"/>
            </a:pPr>
            <a:endParaRPr lang="pt-BR" sz="1600" dirty="0"/>
          </a:p>
          <a:p>
            <a:r>
              <a:rPr lang="pt-BR" sz="1600" b="1" dirty="0"/>
              <a:t>Dicas de Segurança:</a:t>
            </a:r>
            <a:endParaRPr lang="pt-BR" sz="1600" dirty="0"/>
          </a:p>
          <a:p>
            <a:pPr marL="285750" indent="-285750">
              <a:buFont typeface="Arial" panose="020B0604020202020204" pitchFamily="34" charset="0"/>
              <a:buChar char="•"/>
            </a:pPr>
            <a:r>
              <a:rPr lang="pt-BR" sz="1600" b="1" dirty="0"/>
              <a:t>Verifique o Remetente:</a:t>
            </a:r>
            <a:r>
              <a:rPr lang="pt-BR" sz="1600" dirty="0"/>
              <a:t> Confirme se o e-mail é de uma fonte confiável antes de clicar.</a:t>
            </a:r>
          </a:p>
          <a:p>
            <a:pPr marL="285750" indent="-285750">
              <a:buFont typeface="Arial" panose="020B0604020202020204" pitchFamily="34" charset="0"/>
              <a:buChar char="•"/>
            </a:pPr>
            <a:r>
              <a:rPr lang="pt-BR" sz="1600" b="1" dirty="0" err="1"/>
              <a:t>Hover</a:t>
            </a:r>
            <a:r>
              <a:rPr lang="pt-BR" sz="1600" b="1" dirty="0"/>
              <a:t> Antes de Clicar:</a:t>
            </a:r>
            <a:r>
              <a:rPr lang="pt-BR" sz="1600" dirty="0"/>
              <a:t> Passe o mouse sobre o link para ver a URL real antes de clicar.</a:t>
            </a:r>
          </a:p>
          <a:p>
            <a:pPr marL="285750" indent="-285750">
              <a:buFont typeface="Arial" panose="020B0604020202020204" pitchFamily="34" charset="0"/>
              <a:buChar char="•"/>
            </a:pPr>
            <a:r>
              <a:rPr lang="pt-BR" sz="1600" b="1" dirty="0"/>
              <a:t>Use um Antivírus Atualizado:</a:t>
            </a:r>
            <a:r>
              <a:rPr lang="pt-BR" sz="1600" dirty="0"/>
              <a:t> Proteja seu dispositivo com um antivírus robusto para identificar ameaças.</a:t>
            </a:r>
          </a:p>
          <a:p>
            <a:endParaRPr lang="pt-BR" sz="1050" dirty="0"/>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30</a:t>
            </a:fld>
            <a:endParaRPr lang="pt-BR" dirty="0"/>
          </a:p>
        </p:txBody>
      </p:sp>
    </p:spTree>
    <p:extLst>
      <p:ext uri="{BB962C8B-B14F-4D97-AF65-F5344CB8AC3E}">
        <p14:creationId xmlns:p14="http://schemas.microsoft.com/office/powerpoint/2010/main" val="2172444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a:t>Cuidado com Links e Anexos</a:t>
            </a:r>
          </a:p>
        </p:txBody>
      </p:sp>
      <p:sp>
        <p:nvSpPr>
          <p:cNvPr id="3" name="Espaço Reservado para Conteúdo 2">
            <a:extLst>
              <a:ext uri="{FF2B5EF4-FFF2-40B4-BE49-F238E27FC236}">
                <a16:creationId xmlns:a16="http://schemas.microsoft.com/office/drawing/2014/main" id="{F09FEE91-E849-1CB0-9E51-A58B99C631C5}"/>
              </a:ext>
            </a:extLst>
          </p:cNvPr>
          <p:cNvSpPr>
            <a:spLocks noGrp="1"/>
          </p:cNvSpPr>
          <p:nvPr>
            <p:ph sz="quarter" idx="35"/>
          </p:nvPr>
        </p:nvSpPr>
        <p:spPr>
          <a:xfrm>
            <a:off x="2373002" y="2103120"/>
            <a:ext cx="9029566" cy="4488203"/>
          </a:xfrm>
        </p:spPr>
        <p:txBody>
          <a:bodyPr rtlCol="0"/>
          <a:lstStyle>
            <a:defPPr>
              <a:defRPr lang="pt-BR"/>
            </a:defPPr>
          </a:lstStyle>
          <a:p>
            <a:r>
              <a:rPr lang="pt-BR" sz="1600" b="1" dirty="0"/>
              <a:t>Perigos de Abrir Anexos</a:t>
            </a:r>
            <a:endParaRPr lang="pt-BR" sz="1600" dirty="0"/>
          </a:p>
          <a:p>
            <a:pPr marL="285750" indent="-285750">
              <a:buFont typeface="Arial" panose="020B0604020202020204" pitchFamily="34" charset="0"/>
              <a:buChar char="•"/>
            </a:pPr>
            <a:r>
              <a:rPr lang="pt-BR" sz="1600" b="1" dirty="0" err="1"/>
              <a:t>Ransomware</a:t>
            </a:r>
            <a:r>
              <a:rPr lang="pt-BR" sz="1600" b="1" dirty="0"/>
              <a:t>:</a:t>
            </a:r>
            <a:r>
              <a:rPr lang="pt-BR" sz="1600" dirty="0"/>
              <a:t> Anexos podem conter software que bloqueia seus arquivos até que um resgate seja pago.</a:t>
            </a:r>
          </a:p>
          <a:p>
            <a:pPr marL="285750" indent="-285750">
              <a:buFont typeface="Arial" panose="020B0604020202020204" pitchFamily="34" charset="0"/>
              <a:buChar char="•"/>
            </a:pPr>
            <a:r>
              <a:rPr lang="pt-BR" sz="1600" b="1" dirty="0"/>
              <a:t>Vírus:</a:t>
            </a:r>
            <a:r>
              <a:rPr lang="pt-BR" sz="1600" dirty="0"/>
              <a:t> Abrir anexos pode infectar seu dispositivo com vírus que afetam seu desempenho.</a:t>
            </a:r>
          </a:p>
          <a:p>
            <a:endParaRPr lang="pt-BR" sz="1600" b="1" dirty="0"/>
          </a:p>
          <a:p>
            <a:r>
              <a:rPr lang="pt-BR" sz="1600" b="1" dirty="0"/>
              <a:t>Boas Práticas</a:t>
            </a:r>
            <a:endParaRPr lang="pt-BR" sz="1600" dirty="0"/>
          </a:p>
          <a:p>
            <a:pPr marL="285750" indent="-285750">
              <a:buFont typeface="Arial" panose="020B0604020202020204" pitchFamily="34" charset="0"/>
              <a:buChar char="•"/>
            </a:pPr>
            <a:r>
              <a:rPr lang="pt-BR" sz="1600" b="1" dirty="0"/>
              <a:t>Verificação de Segurança:</a:t>
            </a:r>
            <a:r>
              <a:rPr lang="pt-BR" sz="1600" dirty="0"/>
              <a:t> Use um programa de segurança para verificar anexos antes de abri-los.</a:t>
            </a:r>
          </a:p>
          <a:p>
            <a:pPr marL="285750" indent="-285750">
              <a:buFont typeface="Arial" panose="020B0604020202020204" pitchFamily="34" charset="0"/>
              <a:buChar char="•"/>
            </a:pPr>
            <a:r>
              <a:rPr lang="pt-BR" sz="1600" b="1" dirty="0"/>
              <a:t>Conscientização:</a:t>
            </a:r>
            <a:r>
              <a:rPr lang="pt-BR" sz="1600" dirty="0"/>
              <a:t> Treine sua equipe para identificar e-mails de </a:t>
            </a:r>
            <a:r>
              <a:rPr lang="pt-BR" sz="1600" dirty="0" err="1"/>
              <a:t>phishing</a:t>
            </a:r>
            <a:r>
              <a:rPr lang="pt-BR" sz="1600" dirty="0"/>
              <a:t> e anexos maliciosos.</a:t>
            </a:r>
          </a:p>
          <a:p>
            <a:pPr marL="285750" indent="-285750">
              <a:buFont typeface="Arial" panose="020B0604020202020204" pitchFamily="34" charset="0"/>
              <a:buChar char="•"/>
            </a:pPr>
            <a:r>
              <a:rPr lang="pt-BR" sz="1600" b="1" dirty="0"/>
              <a:t>Backup Regular:</a:t>
            </a:r>
            <a:r>
              <a:rPr lang="pt-BR" sz="1600" dirty="0"/>
              <a:t> Mantenha backups atualizados para proteger seus dados em caso de ataque.</a:t>
            </a:r>
          </a:p>
          <a:p>
            <a:endParaRPr lang="pt-BR" sz="1050" dirty="0"/>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31</a:t>
            </a:fld>
            <a:endParaRPr lang="pt-BR" dirty="0"/>
          </a:p>
        </p:txBody>
      </p:sp>
    </p:spTree>
    <p:extLst>
      <p:ext uri="{BB962C8B-B14F-4D97-AF65-F5344CB8AC3E}">
        <p14:creationId xmlns:p14="http://schemas.microsoft.com/office/powerpoint/2010/main" val="11622005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a:t>Configurações de Privacidade em Redes Sociais</a:t>
            </a:r>
          </a:p>
        </p:txBody>
      </p:sp>
      <p:sp>
        <p:nvSpPr>
          <p:cNvPr id="3" name="Espaço Reservado para Conteúdo 2">
            <a:extLst>
              <a:ext uri="{FF2B5EF4-FFF2-40B4-BE49-F238E27FC236}">
                <a16:creationId xmlns:a16="http://schemas.microsoft.com/office/drawing/2014/main" id="{F09FEE91-E849-1CB0-9E51-A58B99C631C5}"/>
              </a:ext>
            </a:extLst>
          </p:cNvPr>
          <p:cNvSpPr>
            <a:spLocks noGrp="1"/>
          </p:cNvSpPr>
          <p:nvPr>
            <p:ph sz="quarter" idx="35"/>
          </p:nvPr>
        </p:nvSpPr>
        <p:spPr>
          <a:xfrm>
            <a:off x="2373002" y="2103120"/>
            <a:ext cx="9029566" cy="4488203"/>
          </a:xfrm>
        </p:spPr>
        <p:txBody>
          <a:bodyPr rtlCol="0"/>
          <a:lstStyle>
            <a:defPPr>
              <a:defRPr lang="pt-BR"/>
            </a:defPPr>
          </a:lstStyle>
          <a:p>
            <a:r>
              <a:rPr lang="pt-BR" sz="1600" b="1" dirty="0"/>
              <a:t>Configurações de Privacidade</a:t>
            </a:r>
            <a:endParaRPr lang="pt-BR" sz="1600" dirty="0"/>
          </a:p>
          <a:p>
            <a:pPr marL="285750" indent="-285750">
              <a:buFont typeface="Arial" panose="020B0604020202020204" pitchFamily="34" charset="0"/>
              <a:buChar char="•"/>
            </a:pPr>
            <a:r>
              <a:rPr lang="pt-BR" sz="1600" b="1" dirty="0"/>
              <a:t>Controle de Visibilidade:</a:t>
            </a:r>
            <a:r>
              <a:rPr lang="pt-BR" sz="1600" dirty="0"/>
              <a:t> Defina quem pode ver suas publicações, fotos e informações pessoais.</a:t>
            </a:r>
          </a:p>
          <a:p>
            <a:pPr marL="285750" indent="-285750">
              <a:buFont typeface="Arial" panose="020B0604020202020204" pitchFamily="34" charset="0"/>
              <a:buChar char="•"/>
            </a:pPr>
            <a:r>
              <a:rPr lang="pt-BR" sz="1600" b="1" dirty="0"/>
              <a:t>Restrições de Compartilhamento:</a:t>
            </a:r>
            <a:r>
              <a:rPr lang="pt-BR" sz="1600" dirty="0"/>
              <a:t> Limite o acesso a suas postagens para amigos ou grupos específicos.</a:t>
            </a:r>
          </a:p>
          <a:p>
            <a:pPr marL="285750" indent="-285750">
              <a:buFont typeface="Arial" panose="020B0604020202020204" pitchFamily="34" charset="0"/>
              <a:buChar char="•"/>
            </a:pPr>
            <a:r>
              <a:rPr lang="pt-BR" sz="1600" b="1" dirty="0"/>
              <a:t>Segurança de Conta:</a:t>
            </a:r>
            <a:r>
              <a:rPr lang="pt-BR" sz="1600" dirty="0"/>
              <a:t> Ative autenticação de dois fatores (2FA) e revise as permissões de aplicativos conectados.</a:t>
            </a:r>
          </a:p>
          <a:p>
            <a:pPr>
              <a:buFont typeface="Arial" panose="020B0604020202020204" pitchFamily="34" charset="0"/>
              <a:buChar char="•"/>
            </a:pPr>
            <a:endParaRPr lang="pt-BR" sz="1600" dirty="0"/>
          </a:p>
          <a:p>
            <a:r>
              <a:rPr lang="pt-BR" sz="1600" b="1" dirty="0"/>
              <a:t>Cuidados com o que se Compartilha</a:t>
            </a:r>
            <a:endParaRPr lang="pt-BR" sz="1600" dirty="0"/>
          </a:p>
          <a:p>
            <a:pPr marL="285750" indent="-285750">
              <a:buFont typeface="Arial" panose="020B0604020202020204" pitchFamily="34" charset="0"/>
              <a:buChar char="•"/>
            </a:pPr>
            <a:r>
              <a:rPr lang="pt-BR" sz="1600" b="1" dirty="0"/>
              <a:t>Informações Pessoais:</a:t>
            </a:r>
            <a:r>
              <a:rPr lang="pt-BR" sz="1600" dirty="0"/>
              <a:t> Evite compartilhar dados sensíveis como endereços, números de telefone e informações financeiras.</a:t>
            </a:r>
          </a:p>
          <a:p>
            <a:pPr marL="285750" indent="-285750">
              <a:buFont typeface="Arial" panose="020B0604020202020204" pitchFamily="34" charset="0"/>
              <a:buChar char="•"/>
            </a:pPr>
            <a:r>
              <a:rPr lang="pt-BR" sz="1600" b="1" dirty="0"/>
              <a:t>Fotos e Vídeos:</a:t>
            </a:r>
            <a:r>
              <a:rPr lang="pt-BR" sz="1600" dirty="0"/>
              <a:t> Pense duas vezes antes de postar imagens íntimas ou comprometedoras.</a:t>
            </a:r>
          </a:p>
          <a:p>
            <a:endParaRPr lang="pt-BR" sz="1050" dirty="0"/>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32</a:t>
            </a:fld>
            <a:endParaRPr lang="pt-BR" dirty="0"/>
          </a:p>
        </p:txBody>
      </p:sp>
    </p:spTree>
    <p:extLst>
      <p:ext uri="{BB962C8B-B14F-4D97-AF65-F5344CB8AC3E}">
        <p14:creationId xmlns:p14="http://schemas.microsoft.com/office/powerpoint/2010/main" val="30624333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a:t>Cuidado com o que se Compartilha Online</a:t>
            </a:r>
          </a:p>
        </p:txBody>
      </p:sp>
      <p:sp>
        <p:nvSpPr>
          <p:cNvPr id="3" name="Espaço Reservado para Conteúdo 2">
            <a:extLst>
              <a:ext uri="{FF2B5EF4-FFF2-40B4-BE49-F238E27FC236}">
                <a16:creationId xmlns:a16="http://schemas.microsoft.com/office/drawing/2014/main" id="{F09FEE91-E849-1CB0-9E51-A58B99C631C5}"/>
              </a:ext>
            </a:extLst>
          </p:cNvPr>
          <p:cNvSpPr>
            <a:spLocks noGrp="1"/>
          </p:cNvSpPr>
          <p:nvPr>
            <p:ph sz="quarter" idx="35"/>
          </p:nvPr>
        </p:nvSpPr>
        <p:spPr>
          <a:xfrm>
            <a:off x="2373002" y="2103120"/>
            <a:ext cx="9029566" cy="4488203"/>
          </a:xfrm>
        </p:spPr>
        <p:txBody>
          <a:bodyPr rtlCol="0"/>
          <a:lstStyle>
            <a:defPPr>
              <a:defRPr lang="pt-BR"/>
            </a:defPPr>
          </a:lstStyle>
          <a:p>
            <a:r>
              <a:rPr lang="pt-BR" sz="1600" b="1" dirty="0"/>
              <a:t>Riscos de Compartilhamento Público</a:t>
            </a:r>
            <a:endParaRPr lang="pt-BR" sz="1600" dirty="0"/>
          </a:p>
          <a:p>
            <a:pPr marL="285750" indent="-285750">
              <a:buFont typeface="Arial" panose="020B0604020202020204" pitchFamily="34" charset="0"/>
              <a:buChar char="•"/>
            </a:pPr>
            <a:r>
              <a:rPr lang="pt-BR" sz="1600" b="1" dirty="0"/>
              <a:t>Roubo de Identidade:</a:t>
            </a:r>
            <a:r>
              <a:rPr lang="pt-BR" sz="1600" dirty="0"/>
              <a:t> Informações pessoais podem ser usadas para fraudes.</a:t>
            </a:r>
          </a:p>
          <a:p>
            <a:pPr marL="285750" indent="-285750">
              <a:buFont typeface="Arial" panose="020B0604020202020204" pitchFamily="34" charset="0"/>
              <a:buChar char="•"/>
            </a:pPr>
            <a:r>
              <a:rPr lang="pt-BR" sz="1600" b="1" dirty="0"/>
              <a:t>Reputação Online:</a:t>
            </a:r>
            <a:r>
              <a:rPr lang="pt-BR" sz="1600" dirty="0"/>
              <a:t> Postagens controversas podem afetar sua imagem profissional e pessoal.</a:t>
            </a:r>
          </a:p>
          <a:p>
            <a:pPr marL="285750" indent="-285750">
              <a:buFont typeface="Arial" panose="020B0604020202020204" pitchFamily="34" charset="0"/>
              <a:buChar char="•"/>
            </a:pPr>
            <a:r>
              <a:rPr lang="pt-BR" sz="1600" b="1" dirty="0"/>
              <a:t>Ataques Cibernéticos:</a:t>
            </a:r>
            <a:r>
              <a:rPr lang="pt-BR" sz="1600" dirty="0"/>
              <a:t> Dados expostos podem ser usados em golpes e </a:t>
            </a:r>
            <a:r>
              <a:rPr lang="pt-BR" sz="1600" dirty="0" err="1"/>
              <a:t>phishing</a:t>
            </a:r>
            <a:r>
              <a:rPr lang="pt-BR" sz="1600" dirty="0"/>
              <a:t>.</a:t>
            </a:r>
          </a:p>
          <a:p>
            <a:endParaRPr lang="pt-BR" sz="1600" dirty="0"/>
          </a:p>
          <a:p>
            <a:r>
              <a:rPr lang="pt-BR" sz="1600" b="1" dirty="0"/>
              <a:t>Boas Práticas</a:t>
            </a:r>
            <a:endParaRPr lang="pt-BR" sz="1600" dirty="0"/>
          </a:p>
          <a:p>
            <a:pPr marL="285750" indent="-285750">
              <a:buFont typeface="Arial" panose="020B0604020202020204" pitchFamily="34" charset="0"/>
              <a:buChar char="•"/>
            </a:pPr>
            <a:r>
              <a:rPr lang="pt-BR" sz="1600" b="1" dirty="0"/>
              <a:t>Revisão Regular:</a:t>
            </a:r>
            <a:r>
              <a:rPr lang="pt-BR" sz="1600" dirty="0"/>
              <a:t> Verifique e ajuste suas configurações de privacidade com frequência.</a:t>
            </a:r>
          </a:p>
          <a:p>
            <a:pPr marL="285750" indent="-285750">
              <a:buFont typeface="Arial" panose="020B0604020202020204" pitchFamily="34" charset="0"/>
              <a:buChar char="•"/>
            </a:pPr>
            <a:r>
              <a:rPr lang="pt-BR" sz="1600" b="1" dirty="0"/>
              <a:t>Consciência Digital:</a:t>
            </a:r>
            <a:r>
              <a:rPr lang="pt-BR" sz="1600" dirty="0"/>
              <a:t> Eduque-se e a outros sobre os riscos de compartilhamento inadequado.</a:t>
            </a:r>
          </a:p>
          <a:p>
            <a:pPr marL="285750" indent="-285750">
              <a:buFont typeface="Arial" panose="020B0604020202020204" pitchFamily="34" charset="0"/>
              <a:buChar char="•"/>
            </a:pPr>
            <a:r>
              <a:rPr lang="pt-BR" sz="1600" b="1" dirty="0"/>
              <a:t>Responsabilidade Social:</a:t>
            </a:r>
            <a:r>
              <a:rPr lang="pt-BR" sz="1600" dirty="0"/>
              <a:t> Ajude a proteger amigos e familiares, encorajando-os a adotar práticas seguras.</a:t>
            </a:r>
          </a:p>
          <a:p>
            <a:endParaRPr lang="pt-BR" sz="1600" dirty="0"/>
          </a:p>
          <a:p>
            <a:endParaRPr lang="pt-BR" sz="1050" dirty="0"/>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33</a:t>
            </a:fld>
            <a:endParaRPr lang="pt-BR" dirty="0"/>
          </a:p>
        </p:txBody>
      </p:sp>
    </p:spTree>
    <p:extLst>
      <p:ext uri="{BB962C8B-B14F-4D97-AF65-F5344CB8AC3E}">
        <p14:creationId xmlns:p14="http://schemas.microsoft.com/office/powerpoint/2010/main" val="8095415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a:t>Cuidado com o que se Compartilha Online</a:t>
            </a:r>
          </a:p>
        </p:txBody>
      </p:sp>
      <p:sp>
        <p:nvSpPr>
          <p:cNvPr id="3" name="Espaço Reservado para Conteúdo 2">
            <a:extLst>
              <a:ext uri="{FF2B5EF4-FFF2-40B4-BE49-F238E27FC236}">
                <a16:creationId xmlns:a16="http://schemas.microsoft.com/office/drawing/2014/main" id="{F09FEE91-E849-1CB0-9E51-A58B99C631C5}"/>
              </a:ext>
            </a:extLst>
          </p:cNvPr>
          <p:cNvSpPr>
            <a:spLocks noGrp="1"/>
          </p:cNvSpPr>
          <p:nvPr>
            <p:ph sz="quarter" idx="35"/>
          </p:nvPr>
        </p:nvSpPr>
        <p:spPr>
          <a:xfrm>
            <a:off x="2373002" y="2103120"/>
            <a:ext cx="9029566" cy="4488203"/>
          </a:xfrm>
        </p:spPr>
        <p:txBody>
          <a:bodyPr rtlCol="0"/>
          <a:lstStyle>
            <a:defPPr>
              <a:defRPr lang="pt-BR"/>
            </a:defPPr>
          </a:lstStyle>
          <a:p>
            <a:r>
              <a:rPr lang="pt-BR" sz="1600" b="1" dirty="0"/>
              <a:t>Riscos de Compartilhamento Público</a:t>
            </a:r>
            <a:endParaRPr lang="pt-BR" sz="1600" dirty="0"/>
          </a:p>
          <a:p>
            <a:pPr marL="285750" indent="-285750">
              <a:buFont typeface="Arial" panose="020B0604020202020204" pitchFamily="34" charset="0"/>
              <a:buChar char="•"/>
            </a:pPr>
            <a:r>
              <a:rPr lang="pt-BR" sz="1600" b="1" dirty="0"/>
              <a:t>Roubo de Identidade:</a:t>
            </a:r>
            <a:r>
              <a:rPr lang="pt-BR" sz="1600" dirty="0"/>
              <a:t> Informações pessoais podem ser usadas para fraudes.</a:t>
            </a:r>
          </a:p>
          <a:p>
            <a:pPr marL="285750" indent="-285750">
              <a:buFont typeface="Arial" panose="020B0604020202020204" pitchFamily="34" charset="0"/>
              <a:buChar char="•"/>
            </a:pPr>
            <a:r>
              <a:rPr lang="pt-BR" sz="1600" b="1" dirty="0"/>
              <a:t>Reputação Online:</a:t>
            </a:r>
            <a:r>
              <a:rPr lang="pt-BR" sz="1600" dirty="0"/>
              <a:t> Postagens controversas podem afetar sua imagem profissional e pessoal.</a:t>
            </a:r>
          </a:p>
          <a:p>
            <a:pPr marL="285750" indent="-285750">
              <a:buFont typeface="Arial" panose="020B0604020202020204" pitchFamily="34" charset="0"/>
              <a:buChar char="•"/>
            </a:pPr>
            <a:r>
              <a:rPr lang="pt-BR" sz="1600" b="1" dirty="0"/>
              <a:t>Ataques Cibernéticos:</a:t>
            </a:r>
            <a:r>
              <a:rPr lang="pt-BR" sz="1600" dirty="0"/>
              <a:t> Dados expostos podem ser usados em golpes e </a:t>
            </a:r>
            <a:r>
              <a:rPr lang="pt-BR" sz="1600" dirty="0" err="1"/>
              <a:t>phishing</a:t>
            </a:r>
            <a:r>
              <a:rPr lang="pt-BR" sz="1600" dirty="0"/>
              <a:t>.</a:t>
            </a:r>
          </a:p>
          <a:p>
            <a:endParaRPr lang="pt-BR" sz="1600" dirty="0"/>
          </a:p>
          <a:p>
            <a:r>
              <a:rPr lang="pt-BR" sz="1600" b="1" dirty="0"/>
              <a:t>Boas Práticas</a:t>
            </a:r>
            <a:endParaRPr lang="pt-BR" sz="1600" dirty="0"/>
          </a:p>
          <a:p>
            <a:pPr marL="285750" indent="-285750">
              <a:buFont typeface="Arial" panose="020B0604020202020204" pitchFamily="34" charset="0"/>
              <a:buChar char="•"/>
            </a:pPr>
            <a:r>
              <a:rPr lang="pt-BR" sz="1600" b="1" dirty="0"/>
              <a:t>Revisão Regular:</a:t>
            </a:r>
            <a:r>
              <a:rPr lang="pt-BR" sz="1600" dirty="0"/>
              <a:t> Verifique e ajuste suas configurações de privacidade com frequência.</a:t>
            </a:r>
          </a:p>
          <a:p>
            <a:pPr marL="285750" indent="-285750">
              <a:buFont typeface="Arial" panose="020B0604020202020204" pitchFamily="34" charset="0"/>
              <a:buChar char="•"/>
            </a:pPr>
            <a:r>
              <a:rPr lang="pt-BR" sz="1600" b="1" dirty="0"/>
              <a:t>Consciência Digital:</a:t>
            </a:r>
            <a:r>
              <a:rPr lang="pt-BR" sz="1600" dirty="0"/>
              <a:t> Eduque-se e a outros sobre os riscos de compartilhamento inadequado.</a:t>
            </a:r>
          </a:p>
          <a:p>
            <a:pPr marL="285750" indent="-285750">
              <a:buFont typeface="Arial" panose="020B0604020202020204" pitchFamily="34" charset="0"/>
              <a:buChar char="•"/>
            </a:pPr>
            <a:r>
              <a:rPr lang="pt-BR" sz="1600" b="1" dirty="0"/>
              <a:t>Responsabilidade Social:</a:t>
            </a:r>
            <a:r>
              <a:rPr lang="pt-BR" sz="1600" dirty="0"/>
              <a:t> Ajude a proteger amigos e familiares, encorajando-os a adotar práticas seguras.</a:t>
            </a:r>
          </a:p>
          <a:p>
            <a:endParaRPr lang="pt-BR" sz="1600" dirty="0"/>
          </a:p>
          <a:p>
            <a:endParaRPr lang="pt-BR" sz="1050" dirty="0"/>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34</a:t>
            </a:fld>
            <a:endParaRPr lang="pt-BR" dirty="0"/>
          </a:p>
        </p:txBody>
      </p:sp>
    </p:spTree>
    <p:extLst>
      <p:ext uri="{BB962C8B-B14F-4D97-AF65-F5344CB8AC3E}">
        <p14:creationId xmlns:p14="http://schemas.microsoft.com/office/powerpoint/2010/main" val="36143535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17F7C5-CBA2-9823-0CBA-5BD773998046}"/>
              </a:ext>
            </a:extLst>
          </p:cNvPr>
          <p:cNvSpPr>
            <a:spLocks noGrp="1"/>
          </p:cNvSpPr>
          <p:nvPr>
            <p:ph type="title"/>
          </p:nvPr>
        </p:nvSpPr>
        <p:spPr>
          <a:xfrm>
            <a:off x="321869" y="579120"/>
            <a:ext cx="11548261" cy="2733306"/>
          </a:xfrm>
        </p:spPr>
        <p:txBody>
          <a:bodyPr rtlCol="0"/>
          <a:lstStyle>
            <a:defPPr>
              <a:defRPr lang="pt-BR"/>
            </a:defPPr>
          </a:lstStyle>
          <a:p>
            <a:pPr rtl="0"/>
            <a:r>
              <a:rPr lang="pt-BR" dirty="0"/>
              <a:t>Conclusão sobre</a:t>
            </a:r>
          </a:p>
        </p:txBody>
      </p:sp>
      <p:sp>
        <p:nvSpPr>
          <p:cNvPr id="4" name="Subtítulo 3">
            <a:extLst>
              <a:ext uri="{FF2B5EF4-FFF2-40B4-BE49-F238E27FC236}">
                <a16:creationId xmlns:a16="http://schemas.microsoft.com/office/drawing/2014/main" id="{260D053B-A40A-3228-B6D5-3371B9EE2E56}"/>
              </a:ext>
            </a:extLst>
          </p:cNvPr>
          <p:cNvSpPr>
            <a:spLocks noGrp="1"/>
          </p:cNvSpPr>
          <p:nvPr>
            <p:ph type="subTitle" idx="1"/>
          </p:nvPr>
        </p:nvSpPr>
        <p:spPr>
          <a:xfrm>
            <a:off x="321868" y="3484615"/>
            <a:ext cx="11562303" cy="2387865"/>
          </a:xfrm>
        </p:spPr>
        <p:txBody>
          <a:bodyPr rtlCol="0"/>
          <a:lstStyle>
            <a:defPPr>
              <a:defRPr lang="pt-BR"/>
            </a:defPPr>
          </a:lstStyle>
          <a:p>
            <a:pPr rtl="0"/>
            <a:r>
              <a:rPr lang="pt-BR" dirty="0"/>
              <a:t>Segurança na Internet</a:t>
            </a:r>
          </a:p>
        </p:txBody>
      </p:sp>
      <p:sp>
        <p:nvSpPr>
          <p:cNvPr id="3" name="Espaço Reservado para o Número do Slide 2">
            <a:extLst>
              <a:ext uri="{FF2B5EF4-FFF2-40B4-BE49-F238E27FC236}">
                <a16:creationId xmlns:a16="http://schemas.microsoft.com/office/drawing/2014/main" id="{A6A971A9-0C5C-DDFC-67F9-2E5A55F12F67}"/>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35</a:t>
            </a:fld>
            <a:endParaRPr lang="pt-BR" dirty="0"/>
          </a:p>
        </p:txBody>
      </p:sp>
    </p:spTree>
    <p:extLst>
      <p:ext uri="{BB962C8B-B14F-4D97-AF65-F5344CB8AC3E}">
        <p14:creationId xmlns:p14="http://schemas.microsoft.com/office/powerpoint/2010/main" val="16874604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a:t>Proteja-se Online!</a:t>
            </a:r>
          </a:p>
        </p:txBody>
      </p:sp>
      <p:sp>
        <p:nvSpPr>
          <p:cNvPr id="3" name="Espaço Reservado para Conteúdo 2">
            <a:extLst>
              <a:ext uri="{FF2B5EF4-FFF2-40B4-BE49-F238E27FC236}">
                <a16:creationId xmlns:a16="http://schemas.microsoft.com/office/drawing/2014/main" id="{F09FEE91-E849-1CB0-9E51-A58B99C631C5}"/>
              </a:ext>
            </a:extLst>
          </p:cNvPr>
          <p:cNvSpPr>
            <a:spLocks noGrp="1"/>
          </p:cNvSpPr>
          <p:nvPr>
            <p:ph sz="quarter" idx="35"/>
          </p:nvPr>
        </p:nvSpPr>
        <p:spPr>
          <a:xfrm>
            <a:off x="2373002" y="2103120"/>
            <a:ext cx="9029566" cy="4488203"/>
          </a:xfrm>
        </p:spPr>
        <p:txBody>
          <a:bodyPr rtlCol="0"/>
          <a:lstStyle>
            <a:defPPr>
              <a:defRPr lang="pt-BR"/>
            </a:defPPr>
          </a:lstStyle>
          <a:p>
            <a:pPr marL="285750" indent="-285750">
              <a:buFont typeface="Arial" panose="020B0604020202020204" pitchFamily="34" charset="0"/>
              <a:buChar char="•"/>
            </a:pPr>
            <a:r>
              <a:rPr lang="pt-BR" sz="1400" b="1" dirty="0"/>
              <a:t>Dados Pessoais:</a:t>
            </a:r>
            <a:r>
              <a:rPr lang="pt-BR" sz="1400" dirty="0"/>
              <a:t> Mantenha suas informações pessoais seguras para evitar roubo de identidade e fraudes financeiras.</a:t>
            </a:r>
          </a:p>
          <a:p>
            <a:pPr marL="285750" indent="-285750">
              <a:buFont typeface="Arial" panose="020B0604020202020204" pitchFamily="34" charset="0"/>
              <a:buChar char="•"/>
            </a:pPr>
            <a:r>
              <a:rPr lang="pt-BR" sz="1400" b="1" dirty="0"/>
              <a:t>Pedofilia Online:</a:t>
            </a:r>
            <a:r>
              <a:rPr lang="pt-BR" sz="1400" dirty="0"/>
              <a:t> Eduque-se e eduque as crianças e os jovens sobre os perigos da internet para protegê-los de criminosos.</a:t>
            </a:r>
          </a:p>
          <a:p>
            <a:pPr marL="285750" indent="-285750">
              <a:buFont typeface="Arial" panose="020B0604020202020204" pitchFamily="34" charset="0"/>
              <a:buChar char="•"/>
            </a:pPr>
            <a:r>
              <a:rPr lang="pt-BR" sz="1400" b="1" dirty="0"/>
              <a:t>Uso Indevido de Imagem: </a:t>
            </a:r>
            <a:r>
              <a:rPr lang="pt-BR" sz="1400" dirty="0"/>
              <a:t>Respeite a privacidade dos outros e proteja-se contra o cyberbullying.</a:t>
            </a:r>
          </a:p>
          <a:p>
            <a:pPr marL="285750" indent="-285750">
              <a:buFont typeface="Arial" panose="020B0604020202020204" pitchFamily="34" charset="0"/>
              <a:buChar char="•"/>
            </a:pPr>
            <a:r>
              <a:rPr lang="pt-BR" sz="1400" b="1" dirty="0"/>
              <a:t>Exemplos de Casos Reais:</a:t>
            </a:r>
            <a:r>
              <a:rPr lang="pt-BR" sz="1400" dirty="0"/>
              <a:t> Aprenda com exemplos reais para entender os riscos e tomar medidas preventivas.</a:t>
            </a:r>
          </a:p>
          <a:p>
            <a:pPr marL="285750" indent="-285750">
              <a:buFont typeface="Arial" panose="020B0604020202020204" pitchFamily="34" charset="0"/>
              <a:buChar char="•"/>
            </a:pPr>
            <a:r>
              <a:rPr lang="pt-BR" sz="1400" b="1" dirty="0"/>
              <a:t>Senhas Fortes:</a:t>
            </a:r>
            <a:r>
              <a:rPr lang="pt-BR" sz="1400" dirty="0"/>
              <a:t> Use senhas longas e únicas para proteger suas contas online.</a:t>
            </a:r>
          </a:p>
          <a:p>
            <a:pPr marL="285750" indent="-285750">
              <a:buFont typeface="Arial" panose="020B0604020202020204" pitchFamily="34" charset="0"/>
              <a:buChar char="•"/>
            </a:pPr>
            <a:r>
              <a:rPr lang="pt-BR" sz="1400" b="1" dirty="0"/>
              <a:t>Autenticação de Dois Fatores (2FA):</a:t>
            </a:r>
            <a:r>
              <a:rPr lang="pt-BR" sz="1400" dirty="0"/>
              <a:t> Adicione uma camada extra de segurança às suas contas.</a:t>
            </a:r>
          </a:p>
          <a:p>
            <a:pPr marL="285750" indent="-285750">
              <a:buFont typeface="Arial" panose="020B0604020202020204" pitchFamily="34" charset="0"/>
              <a:buChar char="•"/>
            </a:pPr>
            <a:r>
              <a:rPr lang="pt-BR" sz="1400" b="1" dirty="0"/>
              <a:t>Cuidado com Links e Anexos:</a:t>
            </a:r>
            <a:r>
              <a:rPr lang="pt-BR" sz="1400" dirty="0"/>
              <a:t> Evite clicar em links suspeitos e abrir anexos não solicitados.</a:t>
            </a:r>
          </a:p>
          <a:p>
            <a:pPr marL="285750" indent="-285750">
              <a:buFont typeface="Arial" panose="020B0604020202020204" pitchFamily="34" charset="0"/>
              <a:buChar char="•"/>
            </a:pPr>
            <a:r>
              <a:rPr lang="pt-BR" sz="1400" b="1" dirty="0"/>
              <a:t>Privacidade em Redes Sociais:</a:t>
            </a:r>
            <a:r>
              <a:rPr lang="pt-BR" sz="1400" dirty="0"/>
              <a:t> Configure corretamente suas opções de privacidade e controle o que compartilha online.</a:t>
            </a:r>
          </a:p>
          <a:p>
            <a:pPr marL="285750" indent="-285750">
              <a:buFont typeface="Arial" panose="020B0604020202020204" pitchFamily="34" charset="0"/>
              <a:buChar char="•"/>
            </a:pPr>
            <a:r>
              <a:rPr lang="pt-BR" sz="1400" b="1" dirty="0"/>
              <a:t>Software de Segurança:</a:t>
            </a:r>
            <a:r>
              <a:rPr lang="pt-BR" sz="1400" dirty="0"/>
              <a:t> Use antivírus para proteger seus dispositivos contra ameaças cibernéticas.</a:t>
            </a:r>
          </a:p>
          <a:p>
            <a:endParaRPr lang="pt-BR" sz="1400" dirty="0"/>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36</a:t>
            </a:fld>
            <a:endParaRPr lang="pt-BR" dirty="0"/>
          </a:p>
        </p:txBody>
      </p:sp>
    </p:spTree>
    <p:extLst>
      <p:ext uri="{BB962C8B-B14F-4D97-AF65-F5344CB8AC3E}">
        <p14:creationId xmlns:p14="http://schemas.microsoft.com/office/powerpoint/2010/main" val="17747336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a:t>Mantenha-se Consciente e Informado!</a:t>
            </a:r>
          </a:p>
        </p:txBody>
      </p:sp>
      <p:sp>
        <p:nvSpPr>
          <p:cNvPr id="3" name="Espaço Reservado para Conteúdo 2">
            <a:extLst>
              <a:ext uri="{FF2B5EF4-FFF2-40B4-BE49-F238E27FC236}">
                <a16:creationId xmlns:a16="http://schemas.microsoft.com/office/drawing/2014/main" id="{F09FEE91-E849-1CB0-9E51-A58B99C631C5}"/>
              </a:ext>
            </a:extLst>
          </p:cNvPr>
          <p:cNvSpPr>
            <a:spLocks noGrp="1"/>
          </p:cNvSpPr>
          <p:nvPr>
            <p:ph sz="quarter" idx="35"/>
          </p:nvPr>
        </p:nvSpPr>
        <p:spPr>
          <a:xfrm>
            <a:off x="2373002" y="2103120"/>
            <a:ext cx="9029566" cy="4488203"/>
          </a:xfrm>
        </p:spPr>
        <p:txBody>
          <a:bodyPr rtlCol="0"/>
          <a:lstStyle>
            <a:defPPr>
              <a:defRPr lang="pt-BR"/>
            </a:defPPr>
          </a:lstStyle>
          <a:p>
            <a:pPr marL="285750" indent="-285750">
              <a:buFont typeface="Arial" panose="020B0604020202020204" pitchFamily="34" charset="0"/>
              <a:buChar char="•"/>
            </a:pPr>
            <a:r>
              <a:rPr lang="pt-BR" b="1" dirty="0"/>
              <a:t>Eduque-se e Eduque Outros:</a:t>
            </a:r>
            <a:r>
              <a:rPr lang="pt-BR" dirty="0"/>
              <a:t> Conscientize-se sobre as ameaças e práticas de segurança.</a:t>
            </a:r>
          </a:p>
          <a:p>
            <a:pPr marL="285750" indent="-285750">
              <a:buFont typeface="Arial" panose="020B0604020202020204" pitchFamily="34" charset="0"/>
              <a:buChar char="•"/>
            </a:pPr>
            <a:r>
              <a:rPr lang="pt-BR" b="1" dirty="0"/>
              <a:t>Monitoramento Regular:</a:t>
            </a:r>
            <a:r>
              <a:rPr lang="pt-BR" dirty="0"/>
              <a:t> Verifique e atualize regularmente suas configurações de segurança.</a:t>
            </a:r>
          </a:p>
          <a:p>
            <a:pPr marL="285750" indent="-285750">
              <a:buFont typeface="Arial" panose="020B0604020202020204" pitchFamily="34" charset="0"/>
              <a:buChar char="•"/>
            </a:pPr>
            <a:r>
              <a:rPr lang="pt-BR" b="1" dirty="0"/>
              <a:t>Denuncie Atividades Suspeitas:</a:t>
            </a:r>
            <a:r>
              <a:rPr lang="pt-BR" dirty="0"/>
              <a:t> Reporte e investigue qualquer atividade cibernética suspeita.</a:t>
            </a:r>
          </a:p>
          <a:p>
            <a:pPr marL="285750" indent="-285750">
              <a:buFont typeface="Arial" panose="020B0604020202020204" pitchFamily="34" charset="0"/>
              <a:buChar char="•"/>
            </a:pPr>
            <a:endParaRPr lang="pt-BR" dirty="0"/>
          </a:p>
          <a:p>
            <a:r>
              <a:rPr lang="pt-BR" sz="3600" b="1" dirty="0"/>
              <a:t>Juntos, podemos construir um ambiente online mais seguro!</a:t>
            </a:r>
            <a:endParaRPr lang="pt-BR" sz="3600" dirty="0"/>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37</a:t>
            </a:fld>
            <a:endParaRPr lang="pt-BR" dirty="0"/>
          </a:p>
        </p:txBody>
      </p:sp>
    </p:spTree>
    <p:extLst>
      <p:ext uri="{BB962C8B-B14F-4D97-AF65-F5344CB8AC3E}">
        <p14:creationId xmlns:p14="http://schemas.microsoft.com/office/powerpoint/2010/main" val="22425702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17F7C5-CBA2-9823-0CBA-5BD773998046}"/>
              </a:ext>
            </a:extLst>
          </p:cNvPr>
          <p:cNvSpPr>
            <a:spLocks noGrp="1"/>
          </p:cNvSpPr>
          <p:nvPr>
            <p:ph type="title"/>
          </p:nvPr>
        </p:nvSpPr>
        <p:spPr>
          <a:xfrm>
            <a:off x="321869" y="579120"/>
            <a:ext cx="11548261" cy="2733306"/>
          </a:xfrm>
        </p:spPr>
        <p:txBody>
          <a:bodyPr rtlCol="0"/>
          <a:lstStyle>
            <a:defPPr>
              <a:defRPr lang="pt-BR"/>
            </a:defPPr>
          </a:lstStyle>
          <a:p>
            <a:pPr rtl="0"/>
            <a:r>
              <a:rPr lang="pt-BR" dirty="0"/>
              <a:t>Algumas Dicas de segurança</a:t>
            </a:r>
          </a:p>
        </p:txBody>
      </p:sp>
      <p:sp>
        <p:nvSpPr>
          <p:cNvPr id="4" name="Subtítulo 3">
            <a:extLst>
              <a:ext uri="{FF2B5EF4-FFF2-40B4-BE49-F238E27FC236}">
                <a16:creationId xmlns:a16="http://schemas.microsoft.com/office/drawing/2014/main" id="{260D053B-A40A-3228-B6D5-3371B9EE2E56}"/>
              </a:ext>
            </a:extLst>
          </p:cNvPr>
          <p:cNvSpPr>
            <a:spLocks noGrp="1"/>
          </p:cNvSpPr>
          <p:nvPr>
            <p:ph type="subTitle" idx="1"/>
          </p:nvPr>
        </p:nvSpPr>
        <p:spPr>
          <a:xfrm>
            <a:off x="321868" y="3484615"/>
            <a:ext cx="11562303" cy="2387865"/>
          </a:xfrm>
        </p:spPr>
        <p:txBody>
          <a:bodyPr rtlCol="0"/>
          <a:lstStyle>
            <a:defPPr>
              <a:defRPr lang="pt-BR"/>
            </a:defPPr>
          </a:lstStyle>
          <a:p>
            <a:pPr rtl="0"/>
            <a:r>
              <a:rPr lang="pt-BR" dirty="0"/>
              <a:t>Para o dia-a-dia</a:t>
            </a:r>
          </a:p>
        </p:txBody>
      </p:sp>
      <p:sp>
        <p:nvSpPr>
          <p:cNvPr id="3" name="Espaço Reservado para o Número do Slide 2">
            <a:extLst>
              <a:ext uri="{FF2B5EF4-FFF2-40B4-BE49-F238E27FC236}">
                <a16:creationId xmlns:a16="http://schemas.microsoft.com/office/drawing/2014/main" id="{A6A971A9-0C5C-DDFC-67F9-2E5A55F12F67}"/>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38</a:t>
            </a:fld>
            <a:endParaRPr lang="pt-BR" dirty="0"/>
          </a:p>
        </p:txBody>
      </p:sp>
    </p:spTree>
    <p:extLst>
      <p:ext uri="{BB962C8B-B14F-4D97-AF65-F5344CB8AC3E}">
        <p14:creationId xmlns:p14="http://schemas.microsoft.com/office/powerpoint/2010/main" val="42171017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err="1"/>
              <a:t>Whatsapp</a:t>
            </a:r>
            <a:endParaRPr lang="pt-BR" dirty="0"/>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39</a:t>
            </a:fld>
            <a:endParaRPr lang="pt-BR" dirty="0"/>
          </a:p>
        </p:txBody>
      </p:sp>
      <p:sp>
        <p:nvSpPr>
          <p:cNvPr id="7" name="Espaço Reservado para Conteúdo 2">
            <a:extLst>
              <a:ext uri="{FF2B5EF4-FFF2-40B4-BE49-F238E27FC236}">
                <a16:creationId xmlns:a16="http://schemas.microsoft.com/office/drawing/2014/main" id="{F6B3F9A8-4640-080C-0EC7-C48E2EB89C61}"/>
              </a:ext>
            </a:extLst>
          </p:cNvPr>
          <p:cNvSpPr>
            <a:spLocks noGrp="1"/>
          </p:cNvSpPr>
          <p:nvPr>
            <p:ph sz="quarter" idx="35"/>
          </p:nvPr>
        </p:nvSpPr>
        <p:spPr>
          <a:xfrm>
            <a:off x="2373002" y="2103120"/>
            <a:ext cx="9029566" cy="4488203"/>
          </a:xfrm>
        </p:spPr>
        <p:txBody>
          <a:bodyPr rtlCol="0"/>
          <a:lstStyle>
            <a:defPPr>
              <a:defRPr lang="pt-BR"/>
            </a:defPPr>
          </a:lstStyle>
          <a:p>
            <a:pPr marL="285750" indent="-285750">
              <a:buFont typeface="Arial" panose="020B0604020202020204" pitchFamily="34" charset="0"/>
              <a:buChar char="•"/>
            </a:pPr>
            <a:r>
              <a:rPr lang="pt-BR" sz="1400" b="1" dirty="0"/>
              <a:t>Não compartilhe dados pessoais e fotos:</a:t>
            </a:r>
            <a:r>
              <a:rPr lang="pt-BR" sz="1400" dirty="0"/>
              <a:t> Nas configurações de </a:t>
            </a:r>
            <a:r>
              <a:rPr lang="pt-BR" sz="1400" dirty="0" err="1"/>
              <a:t>privavidade</a:t>
            </a:r>
            <a:r>
              <a:rPr lang="pt-BR" sz="1400" dirty="0"/>
              <a:t> só permita que apenas seus contatos consigam acessar seus dados e status.</a:t>
            </a:r>
          </a:p>
          <a:p>
            <a:pPr marL="285750" indent="-285750">
              <a:buFont typeface="Arial" panose="020B0604020202020204" pitchFamily="34" charset="0"/>
              <a:buChar char="•"/>
            </a:pPr>
            <a:r>
              <a:rPr lang="pt-BR" sz="1400" b="1" dirty="0"/>
              <a:t>Desabilite download automático de mídias:</a:t>
            </a:r>
            <a:r>
              <a:rPr lang="pt-BR" sz="1400" dirty="0"/>
              <a:t> Nas configurações de armazenamento e dados desabilite os downloads automáticos, isso ajuda economizar espaço em seu celular e também que seja baixado algum arquivo malicioso.</a:t>
            </a:r>
          </a:p>
          <a:p>
            <a:pPr marL="285750" indent="-285750">
              <a:buFont typeface="Arial" panose="020B0604020202020204" pitchFamily="34" charset="0"/>
              <a:buChar char="•"/>
            </a:pPr>
            <a:r>
              <a:rPr lang="pt-BR" sz="1400" b="1" dirty="0"/>
              <a:t>Habilite a confirmação em duas etapas:</a:t>
            </a:r>
            <a:r>
              <a:rPr lang="pt-BR" sz="1400" dirty="0"/>
              <a:t> Nas configurações de conta habilite a Confirmação em duas etapas para evitar que acessem sua conta por outro aparelho caso consigam registrar.</a:t>
            </a:r>
          </a:p>
          <a:p>
            <a:pPr marL="285750" indent="-285750">
              <a:buFont typeface="Arial" panose="020B0604020202020204" pitchFamily="34" charset="0"/>
              <a:buChar char="•"/>
            </a:pPr>
            <a:r>
              <a:rPr lang="pt-BR" sz="1400" b="1" dirty="0"/>
              <a:t>Desconfie de contatos não conhecidos: </a:t>
            </a:r>
            <a:r>
              <a:rPr lang="pt-BR" sz="1400" dirty="0"/>
              <a:t>Tenha certeza de que a pessoa que está te chamando é ela mesma. Confirme com algum conhecido em comum o número do telefone.</a:t>
            </a:r>
          </a:p>
          <a:p>
            <a:pPr marL="285750" indent="-285750">
              <a:buFont typeface="Arial" panose="020B0604020202020204" pitchFamily="34" charset="0"/>
              <a:buChar char="•"/>
            </a:pPr>
            <a:r>
              <a:rPr lang="pt-BR" sz="1400" b="1" dirty="0"/>
              <a:t>PIX ou transações bancárias: </a:t>
            </a:r>
            <a:r>
              <a:rPr lang="pt-BR" sz="1400" dirty="0"/>
              <a:t>Se não estiver esperando uma solicitação de PIX desconfie até de contatos, sempre ligue para a pessoa pelo próprio </a:t>
            </a:r>
            <a:r>
              <a:rPr lang="pt-BR" sz="1400" dirty="0" err="1"/>
              <a:t>Whatsapp</a:t>
            </a:r>
            <a:r>
              <a:rPr lang="pt-BR" sz="1400" dirty="0"/>
              <a:t> para garantir que quem atenderá do outro lado é a pessoa de fato. Se ela não atender, denuncie e bloqueie o contato.</a:t>
            </a:r>
          </a:p>
          <a:p>
            <a:pPr marL="285750" indent="-285750">
              <a:buFont typeface="Arial" panose="020B0604020202020204" pitchFamily="34" charset="0"/>
              <a:buChar char="•"/>
            </a:pPr>
            <a:r>
              <a:rPr lang="pt-BR" sz="1400" b="1" dirty="0" err="1"/>
              <a:t>Whatsapp</a:t>
            </a:r>
            <a:r>
              <a:rPr lang="pt-BR" sz="1400" b="1" dirty="0"/>
              <a:t> Web: </a:t>
            </a:r>
            <a:r>
              <a:rPr lang="pt-BR" sz="1400" dirty="0"/>
              <a:t>Evite abrir o </a:t>
            </a:r>
            <a:r>
              <a:rPr lang="pt-BR" sz="1400" dirty="0" err="1"/>
              <a:t>Whatsapp</a:t>
            </a:r>
            <a:r>
              <a:rPr lang="pt-BR" sz="1400" dirty="0"/>
              <a:t> Web no trabalho ou em computadores de outras pessoas, pois, se você esquecer aberto outras pessoas podem acessar suas mensagens que podem haver dados sensíveis seus como senhas ou mensagens, fotos e vídeos comprometedores.</a:t>
            </a:r>
            <a:endParaRPr lang="pt-BR" sz="1400" b="1" dirty="0"/>
          </a:p>
          <a:p>
            <a:pPr marL="285750" indent="-285750">
              <a:buFont typeface="Arial" panose="020B0604020202020204" pitchFamily="34" charset="0"/>
              <a:buChar char="•"/>
            </a:pPr>
            <a:endParaRPr lang="pt-BR" sz="1400" dirty="0"/>
          </a:p>
          <a:p>
            <a:pPr marL="285750" indent="-285750">
              <a:buFont typeface="Arial" panose="020B0604020202020204" pitchFamily="34" charset="0"/>
              <a:buChar char="•"/>
            </a:pPr>
            <a:endParaRPr lang="pt-BR" sz="1400" dirty="0"/>
          </a:p>
        </p:txBody>
      </p:sp>
    </p:spTree>
    <p:extLst>
      <p:ext uri="{BB962C8B-B14F-4D97-AF65-F5344CB8AC3E}">
        <p14:creationId xmlns:p14="http://schemas.microsoft.com/office/powerpoint/2010/main" val="3547639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17F7C5-CBA2-9823-0CBA-5BD773998046}"/>
              </a:ext>
            </a:extLst>
          </p:cNvPr>
          <p:cNvSpPr>
            <a:spLocks noGrp="1"/>
          </p:cNvSpPr>
          <p:nvPr>
            <p:ph type="title"/>
          </p:nvPr>
        </p:nvSpPr>
        <p:spPr>
          <a:xfrm>
            <a:off x="321869" y="579120"/>
            <a:ext cx="11548261" cy="2733306"/>
          </a:xfrm>
        </p:spPr>
        <p:txBody>
          <a:bodyPr rtlCol="0"/>
          <a:lstStyle>
            <a:defPPr>
              <a:defRPr lang="pt-BR"/>
            </a:defPPr>
          </a:lstStyle>
          <a:p>
            <a:pPr rtl="0"/>
            <a:r>
              <a:rPr lang="pt-BR" dirty="0"/>
              <a:t>Os dados</a:t>
            </a:r>
          </a:p>
        </p:txBody>
      </p:sp>
      <p:sp>
        <p:nvSpPr>
          <p:cNvPr id="4" name="Subtítulo 3">
            <a:extLst>
              <a:ext uri="{FF2B5EF4-FFF2-40B4-BE49-F238E27FC236}">
                <a16:creationId xmlns:a16="http://schemas.microsoft.com/office/drawing/2014/main" id="{260D053B-A40A-3228-B6D5-3371B9EE2E56}"/>
              </a:ext>
            </a:extLst>
          </p:cNvPr>
          <p:cNvSpPr>
            <a:spLocks noGrp="1"/>
          </p:cNvSpPr>
          <p:nvPr>
            <p:ph type="subTitle" idx="1"/>
          </p:nvPr>
        </p:nvSpPr>
        <p:spPr>
          <a:xfrm>
            <a:off x="321868" y="3484615"/>
            <a:ext cx="11562303" cy="2387865"/>
          </a:xfrm>
        </p:spPr>
        <p:txBody>
          <a:bodyPr rtlCol="0"/>
          <a:lstStyle>
            <a:defPPr>
              <a:defRPr lang="pt-BR"/>
            </a:defPPr>
          </a:lstStyle>
          <a:p>
            <a:pPr rtl="0"/>
            <a:r>
              <a:rPr lang="pt-BR" dirty="0"/>
              <a:t>E seus riscos</a:t>
            </a:r>
          </a:p>
        </p:txBody>
      </p:sp>
      <p:sp>
        <p:nvSpPr>
          <p:cNvPr id="3" name="Espaço Reservado para o Número do Slide 2">
            <a:extLst>
              <a:ext uri="{FF2B5EF4-FFF2-40B4-BE49-F238E27FC236}">
                <a16:creationId xmlns:a16="http://schemas.microsoft.com/office/drawing/2014/main" id="{A6A971A9-0C5C-DDFC-67F9-2E5A55F12F67}"/>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4</a:t>
            </a:fld>
            <a:endParaRPr lang="pt-BR" dirty="0"/>
          </a:p>
        </p:txBody>
      </p:sp>
    </p:spTree>
    <p:extLst>
      <p:ext uri="{BB962C8B-B14F-4D97-AF65-F5344CB8AC3E}">
        <p14:creationId xmlns:p14="http://schemas.microsoft.com/office/powerpoint/2010/main" val="13971937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err="1"/>
              <a:t>Whatsapp</a:t>
            </a:r>
            <a:r>
              <a:rPr lang="pt-BR" dirty="0"/>
              <a:t> - Configurações</a:t>
            </a:r>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40</a:t>
            </a:fld>
            <a:endParaRPr lang="pt-BR" dirty="0"/>
          </a:p>
        </p:txBody>
      </p:sp>
      <p:sp>
        <p:nvSpPr>
          <p:cNvPr id="7" name="Espaço Reservado para Conteúdo 2">
            <a:extLst>
              <a:ext uri="{FF2B5EF4-FFF2-40B4-BE49-F238E27FC236}">
                <a16:creationId xmlns:a16="http://schemas.microsoft.com/office/drawing/2014/main" id="{F6B3F9A8-4640-080C-0EC7-C48E2EB89C61}"/>
              </a:ext>
            </a:extLst>
          </p:cNvPr>
          <p:cNvSpPr>
            <a:spLocks noGrp="1"/>
          </p:cNvSpPr>
          <p:nvPr>
            <p:ph sz="quarter" idx="35"/>
          </p:nvPr>
        </p:nvSpPr>
        <p:spPr>
          <a:xfrm>
            <a:off x="2373002" y="2103120"/>
            <a:ext cx="9029566" cy="4488203"/>
          </a:xfrm>
        </p:spPr>
        <p:txBody>
          <a:bodyPr rtlCol="0"/>
          <a:lstStyle>
            <a:defPPr>
              <a:defRPr lang="pt-BR"/>
            </a:defPPr>
          </a:lstStyle>
          <a:p>
            <a:pPr marL="285750" indent="-285750">
              <a:buFont typeface="Arial" panose="020B0604020202020204" pitchFamily="34" charset="0"/>
              <a:buChar char="•"/>
            </a:pPr>
            <a:endParaRPr lang="pt-BR" sz="1400" dirty="0"/>
          </a:p>
          <a:p>
            <a:pPr marL="285750" indent="-285750">
              <a:buFont typeface="Arial" panose="020B0604020202020204" pitchFamily="34" charset="0"/>
              <a:buChar char="•"/>
            </a:pPr>
            <a:endParaRPr lang="pt-BR" sz="1400" dirty="0"/>
          </a:p>
        </p:txBody>
      </p:sp>
      <p:pic>
        <p:nvPicPr>
          <p:cNvPr id="4" name="Imagem 3">
            <a:extLst>
              <a:ext uri="{FF2B5EF4-FFF2-40B4-BE49-F238E27FC236}">
                <a16:creationId xmlns:a16="http://schemas.microsoft.com/office/drawing/2014/main" id="{19A02F04-972F-3853-D227-07588C624763}"/>
              </a:ext>
            </a:extLst>
          </p:cNvPr>
          <p:cNvPicPr>
            <a:picLocks noChangeAspect="1"/>
          </p:cNvPicPr>
          <p:nvPr/>
        </p:nvPicPr>
        <p:blipFill>
          <a:blip r:embed="rId3"/>
          <a:stretch>
            <a:fillRect/>
          </a:stretch>
        </p:blipFill>
        <p:spPr>
          <a:xfrm>
            <a:off x="5008847" y="2202520"/>
            <a:ext cx="3624596" cy="4206240"/>
          </a:xfrm>
          <a:prstGeom prst="rect">
            <a:avLst/>
          </a:prstGeom>
        </p:spPr>
      </p:pic>
    </p:spTree>
    <p:extLst>
      <p:ext uri="{BB962C8B-B14F-4D97-AF65-F5344CB8AC3E}">
        <p14:creationId xmlns:p14="http://schemas.microsoft.com/office/powerpoint/2010/main" val="8637208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err="1"/>
              <a:t>Whatsapp</a:t>
            </a:r>
            <a:r>
              <a:rPr lang="pt-BR" dirty="0"/>
              <a:t> – configurações &gt; dispositivos conectados</a:t>
            </a:r>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41</a:t>
            </a:fld>
            <a:endParaRPr lang="pt-BR" dirty="0"/>
          </a:p>
        </p:txBody>
      </p:sp>
      <p:sp>
        <p:nvSpPr>
          <p:cNvPr id="7" name="Espaço Reservado para Conteúdo 2">
            <a:extLst>
              <a:ext uri="{FF2B5EF4-FFF2-40B4-BE49-F238E27FC236}">
                <a16:creationId xmlns:a16="http://schemas.microsoft.com/office/drawing/2014/main" id="{F6B3F9A8-4640-080C-0EC7-C48E2EB89C61}"/>
              </a:ext>
            </a:extLst>
          </p:cNvPr>
          <p:cNvSpPr>
            <a:spLocks noGrp="1"/>
          </p:cNvSpPr>
          <p:nvPr>
            <p:ph sz="quarter" idx="35"/>
          </p:nvPr>
        </p:nvSpPr>
        <p:spPr>
          <a:xfrm>
            <a:off x="2373002" y="2103120"/>
            <a:ext cx="9029566" cy="4488203"/>
          </a:xfrm>
        </p:spPr>
        <p:txBody>
          <a:bodyPr rtlCol="0"/>
          <a:lstStyle>
            <a:defPPr>
              <a:defRPr lang="pt-BR"/>
            </a:defPPr>
          </a:lstStyle>
          <a:p>
            <a:pPr marL="285750" indent="-285750">
              <a:buFont typeface="Arial" panose="020B0604020202020204" pitchFamily="34" charset="0"/>
              <a:buChar char="•"/>
            </a:pPr>
            <a:endParaRPr lang="pt-BR" sz="1400" dirty="0"/>
          </a:p>
          <a:p>
            <a:pPr marL="285750" indent="-285750">
              <a:buFont typeface="Arial" panose="020B0604020202020204" pitchFamily="34" charset="0"/>
              <a:buChar char="•"/>
            </a:pPr>
            <a:endParaRPr lang="pt-BR" sz="1400" dirty="0"/>
          </a:p>
        </p:txBody>
      </p:sp>
      <p:pic>
        <p:nvPicPr>
          <p:cNvPr id="6" name="Imagem 5">
            <a:extLst>
              <a:ext uri="{FF2B5EF4-FFF2-40B4-BE49-F238E27FC236}">
                <a16:creationId xmlns:a16="http://schemas.microsoft.com/office/drawing/2014/main" id="{9C048562-2FA0-6D71-DD6C-6072FB777ACF}"/>
              </a:ext>
            </a:extLst>
          </p:cNvPr>
          <p:cNvPicPr>
            <a:picLocks noChangeAspect="1"/>
          </p:cNvPicPr>
          <p:nvPr/>
        </p:nvPicPr>
        <p:blipFill>
          <a:blip r:embed="rId3"/>
          <a:stretch>
            <a:fillRect/>
          </a:stretch>
        </p:blipFill>
        <p:spPr>
          <a:xfrm>
            <a:off x="2399620" y="2221241"/>
            <a:ext cx="2647510" cy="4251960"/>
          </a:xfrm>
          <a:prstGeom prst="rect">
            <a:avLst/>
          </a:prstGeom>
        </p:spPr>
      </p:pic>
      <p:sp>
        <p:nvSpPr>
          <p:cNvPr id="8" name="Espaço Reservado para Conteúdo 2">
            <a:extLst>
              <a:ext uri="{FF2B5EF4-FFF2-40B4-BE49-F238E27FC236}">
                <a16:creationId xmlns:a16="http://schemas.microsoft.com/office/drawing/2014/main" id="{2BA51CA1-1338-50C3-F23B-E97D34A3DB3A}"/>
              </a:ext>
            </a:extLst>
          </p:cNvPr>
          <p:cNvSpPr txBox="1">
            <a:spLocks/>
          </p:cNvSpPr>
          <p:nvPr/>
        </p:nvSpPr>
        <p:spPr>
          <a:xfrm>
            <a:off x="5422392" y="2103120"/>
            <a:ext cx="6132576" cy="4640603"/>
          </a:xfrm>
          <a:prstGeom prst="rect">
            <a:avLst/>
          </a:prstGeom>
        </p:spPr>
        <p:txBody>
          <a:bodyPr vert="horz" lIns="91440" tIns="45720" rIns="91440" bIns="45720" rtlCol="0">
            <a:noAutofit/>
          </a:bodyPr>
          <a:lstStyle>
            <a:defPPr>
              <a:defRPr lang="pt-BR"/>
            </a:defPPr>
            <a:lvl1pPr marL="0" indent="0" algn="l" defTabSz="914400" rtl="0" eaLnBrk="1" latinLnBrk="0" hangingPunct="1">
              <a:lnSpc>
                <a:spcPct val="120000"/>
              </a:lnSpc>
              <a:spcBef>
                <a:spcPts val="1000"/>
              </a:spcBef>
              <a:buClr>
                <a:schemeClr val="accent6"/>
              </a:buClr>
              <a:buFont typeface="Arial" panose="020B0604020202020204" pitchFamily="34" charset="0"/>
              <a:buNone/>
              <a:defRPr lang="pt-BR" sz="1800" kern="1200" spc="0" baseline="0">
                <a:solidFill>
                  <a:schemeClr val="bg1"/>
                </a:solidFill>
                <a:latin typeface="+mn-lt"/>
                <a:ea typeface="+mn-ea"/>
                <a:cs typeface="Biome" panose="020B0503030204020804" pitchFamily="34" charset="0"/>
              </a:defRPr>
            </a:lvl1pPr>
            <a:lvl2pPr marL="283464" indent="-285750" algn="l" defTabSz="914400" rtl="0" eaLnBrk="1" latinLnBrk="0" hangingPunct="1">
              <a:lnSpc>
                <a:spcPct val="120000"/>
              </a:lnSpc>
              <a:spcBef>
                <a:spcPts val="1000"/>
              </a:spcBef>
              <a:buClr>
                <a:schemeClr val="accent3">
                  <a:lumMod val="75000"/>
                </a:schemeClr>
              </a:buClr>
              <a:buFont typeface="Arial" panose="020B0604020202020204" pitchFamily="34" charset="0"/>
              <a:buChar char="•"/>
              <a:defRPr lang="pt-BR" sz="1800" kern="1200" spc="0">
                <a:solidFill>
                  <a:schemeClr val="bg1"/>
                </a:solidFill>
                <a:latin typeface="+mn-lt"/>
                <a:ea typeface="+mn-ea"/>
                <a:cs typeface="+mn-cs"/>
              </a:defRPr>
            </a:lvl2pPr>
            <a:lvl3pPr marL="566928" indent="-285750" algn="l" defTabSz="914400" rtl="0" eaLnBrk="1" latinLnBrk="0" hangingPunct="1">
              <a:lnSpc>
                <a:spcPct val="120000"/>
              </a:lnSpc>
              <a:spcBef>
                <a:spcPts val="1000"/>
              </a:spcBef>
              <a:buClr>
                <a:schemeClr val="accent3">
                  <a:lumMod val="75000"/>
                </a:schemeClr>
              </a:buClr>
              <a:buFont typeface="Arial" panose="020B0604020202020204" pitchFamily="34" charset="0"/>
              <a:buChar char="•"/>
              <a:defRPr lang="pt-BR" sz="1800" kern="1200" spc="0">
                <a:solidFill>
                  <a:schemeClr val="bg1"/>
                </a:solidFill>
                <a:latin typeface="+mn-lt"/>
                <a:ea typeface="+mn-ea"/>
                <a:cs typeface="+mn-cs"/>
              </a:defRPr>
            </a:lvl3pPr>
            <a:lvl4pPr marL="859536" indent="-285750" algn="l" defTabSz="914400" rtl="0" eaLnBrk="1" latinLnBrk="0" hangingPunct="1">
              <a:lnSpc>
                <a:spcPct val="120000"/>
              </a:lnSpc>
              <a:spcBef>
                <a:spcPts val="1000"/>
              </a:spcBef>
              <a:buClr>
                <a:schemeClr val="accent3">
                  <a:lumMod val="75000"/>
                </a:schemeClr>
              </a:buClr>
              <a:buFont typeface="Arial" panose="020B0604020202020204" pitchFamily="34" charset="0"/>
              <a:buChar char="•"/>
              <a:defRPr lang="pt-BR" sz="1800" kern="1200" spc="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lang="pt-B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9pPr>
          </a:lstStyle>
          <a:p>
            <a:endParaRPr lang="pt-BR" sz="3200" dirty="0"/>
          </a:p>
          <a:p>
            <a:endParaRPr lang="pt-BR" sz="3200" dirty="0"/>
          </a:p>
          <a:p>
            <a:r>
              <a:rPr lang="pt-BR" sz="3200" dirty="0"/>
              <a:t>Desconecte de qualquer dispositivo que não seja seu.</a:t>
            </a:r>
          </a:p>
        </p:txBody>
      </p:sp>
    </p:spTree>
    <p:extLst>
      <p:ext uri="{BB962C8B-B14F-4D97-AF65-F5344CB8AC3E}">
        <p14:creationId xmlns:p14="http://schemas.microsoft.com/office/powerpoint/2010/main" val="2319873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err="1"/>
              <a:t>Whatsapp</a:t>
            </a:r>
            <a:r>
              <a:rPr lang="pt-BR" dirty="0"/>
              <a:t> – configurações &gt; confirmação em duas etapas</a:t>
            </a:r>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42</a:t>
            </a:fld>
            <a:endParaRPr lang="pt-BR" dirty="0"/>
          </a:p>
        </p:txBody>
      </p:sp>
      <p:sp>
        <p:nvSpPr>
          <p:cNvPr id="7" name="Espaço Reservado para Conteúdo 2">
            <a:extLst>
              <a:ext uri="{FF2B5EF4-FFF2-40B4-BE49-F238E27FC236}">
                <a16:creationId xmlns:a16="http://schemas.microsoft.com/office/drawing/2014/main" id="{F6B3F9A8-4640-080C-0EC7-C48E2EB89C61}"/>
              </a:ext>
            </a:extLst>
          </p:cNvPr>
          <p:cNvSpPr>
            <a:spLocks noGrp="1"/>
          </p:cNvSpPr>
          <p:nvPr>
            <p:ph sz="quarter" idx="35"/>
          </p:nvPr>
        </p:nvSpPr>
        <p:spPr>
          <a:xfrm>
            <a:off x="2373002" y="2103120"/>
            <a:ext cx="9029566" cy="4488203"/>
          </a:xfrm>
        </p:spPr>
        <p:txBody>
          <a:bodyPr rtlCol="0"/>
          <a:lstStyle>
            <a:defPPr>
              <a:defRPr lang="pt-BR"/>
            </a:defPPr>
          </a:lstStyle>
          <a:p>
            <a:pPr marL="285750" indent="-285750">
              <a:buFont typeface="Arial" panose="020B0604020202020204" pitchFamily="34" charset="0"/>
              <a:buChar char="•"/>
            </a:pPr>
            <a:endParaRPr lang="pt-BR" sz="1400" dirty="0"/>
          </a:p>
          <a:p>
            <a:pPr marL="285750" indent="-285750">
              <a:buFont typeface="Arial" panose="020B0604020202020204" pitchFamily="34" charset="0"/>
              <a:buChar char="•"/>
            </a:pPr>
            <a:endParaRPr lang="pt-BR" sz="1400" dirty="0"/>
          </a:p>
        </p:txBody>
      </p:sp>
      <p:sp>
        <p:nvSpPr>
          <p:cNvPr id="8" name="Espaço Reservado para Conteúdo 2">
            <a:extLst>
              <a:ext uri="{FF2B5EF4-FFF2-40B4-BE49-F238E27FC236}">
                <a16:creationId xmlns:a16="http://schemas.microsoft.com/office/drawing/2014/main" id="{2BA51CA1-1338-50C3-F23B-E97D34A3DB3A}"/>
              </a:ext>
            </a:extLst>
          </p:cNvPr>
          <p:cNvSpPr txBox="1">
            <a:spLocks/>
          </p:cNvSpPr>
          <p:nvPr/>
        </p:nvSpPr>
        <p:spPr>
          <a:xfrm>
            <a:off x="7054420" y="2103120"/>
            <a:ext cx="4500547" cy="4640603"/>
          </a:xfrm>
          <a:prstGeom prst="rect">
            <a:avLst/>
          </a:prstGeom>
        </p:spPr>
        <p:txBody>
          <a:bodyPr vert="horz" lIns="91440" tIns="45720" rIns="91440" bIns="45720" rtlCol="0">
            <a:noAutofit/>
          </a:bodyPr>
          <a:lstStyle>
            <a:defPPr>
              <a:defRPr lang="pt-BR"/>
            </a:defPPr>
            <a:lvl1pPr marL="0" indent="0" algn="l" defTabSz="914400" rtl="0" eaLnBrk="1" latinLnBrk="0" hangingPunct="1">
              <a:lnSpc>
                <a:spcPct val="120000"/>
              </a:lnSpc>
              <a:spcBef>
                <a:spcPts val="1000"/>
              </a:spcBef>
              <a:buClr>
                <a:schemeClr val="accent6"/>
              </a:buClr>
              <a:buFont typeface="Arial" panose="020B0604020202020204" pitchFamily="34" charset="0"/>
              <a:buNone/>
              <a:defRPr lang="pt-BR" sz="1800" kern="1200" spc="0" baseline="0">
                <a:solidFill>
                  <a:schemeClr val="bg1"/>
                </a:solidFill>
                <a:latin typeface="+mn-lt"/>
                <a:ea typeface="+mn-ea"/>
                <a:cs typeface="Biome" panose="020B0503030204020804" pitchFamily="34" charset="0"/>
              </a:defRPr>
            </a:lvl1pPr>
            <a:lvl2pPr marL="283464" indent="-285750" algn="l" defTabSz="914400" rtl="0" eaLnBrk="1" latinLnBrk="0" hangingPunct="1">
              <a:lnSpc>
                <a:spcPct val="120000"/>
              </a:lnSpc>
              <a:spcBef>
                <a:spcPts val="1000"/>
              </a:spcBef>
              <a:buClr>
                <a:schemeClr val="accent3">
                  <a:lumMod val="75000"/>
                </a:schemeClr>
              </a:buClr>
              <a:buFont typeface="Arial" panose="020B0604020202020204" pitchFamily="34" charset="0"/>
              <a:buChar char="•"/>
              <a:defRPr lang="pt-BR" sz="1800" kern="1200" spc="0">
                <a:solidFill>
                  <a:schemeClr val="bg1"/>
                </a:solidFill>
                <a:latin typeface="+mn-lt"/>
                <a:ea typeface="+mn-ea"/>
                <a:cs typeface="+mn-cs"/>
              </a:defRPr>
            </a:lvl2pPr>
            <a:lvl3pPr marL="566928" indent="-285750" algn="l" defTabSz="914400" rtl="0" eaLnBrk="1" latinLnBrk="0" hangingPunct="1">
              <a:lnSpc>
                <a:spcPct val="120000"/>
              </a:lnSpc>
              <a:spcBef>
                <a:spcPts val="1000"/>
              </a:spcBef>
              <a:buClr>
                <a:schemeClr val="accent3">
                  <a:lumMod val="75000"/>
                </a:schemeClr>
              </a:buClr>
              <a:buFont typeface="Arial" panose="020B0604020202020204" pitchFamily="34" charset="0"/>
              <a:buChar char="•"/>
              <a:defRPr lang="pt-BR" sz="1800" kern="1200" spc="0">
                <a:solidFill>
                  <a:schemeClr val="bg1"/>
                </a:solidFill>
                <a:latin typeface="+mn-lt"/>
                <a:ea typeface="+mn-ea"/>
                <a:cs typeface="+mn-cs"/>
              </a:defRPr>
            </a:lvl3pPr>
            <a:lvl4pPr marL="859536" indent="-285750" algn="l" defTabSz="914400" rtl="0" eaLnBrk="1" latinLnBrk="0" hangingPunct="1">
              <a:lnSpc>
                <a:spcPct val="120000"/>
              </a:lnSpc>
              <a:spcBef>
                <a:spcPts val="1000"/>
              </a:spcBef>
              <a:buClr>
                <a:schemeClr val="accent3">
                  <a:lumMod val="75000"/>
                </a:schemeClr>
              </a:buClr>
              <a:buFont typeface="Arial" panose="020B0604020202020204" pitchFamily="34" charset="0"/>
              <a:buChar char="•"/>
              <a:defRPr lang="pt-BR" sz="1800" kern="1200" spc="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lang="pt-B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9pPr>
          </a:lstStyle>
          <a:p>
            <a:endParaRPr lang="pt-BR" sz="3200" dirty="0"/>
          </a:p>
          <a:p>
            <a:r>
              <a:rPr lang="pt-BR" sz="3200" dirty="0"/>
              <a:t>Ative a confirmação em duas etapas para ter uma segurança a mais e evitar que acessem seu </a:t>
            </a:r>
            <a:r>
              <a:rPr lang="pt-BR" sz="3200" dirty="0" err="1"/>
              <a:t>Whatsapp</a:t>
            </a:r>
            <a:r>
              <a:rPr lang="pt-BR" sz="3200" dirty="0"/>
              <a:t>.</a:t>
            </a:r>
          </a:p>
        </p:txBody>
      </p:sp>
      <p:pic>
        <p:nvPicPr>
          <p:cNvPr id="4" name="Imagem 3">
            <a:extLst>
              <a:ext uri="{FF2B5EF4-FFF2-40B4-BE49-F238E27FC236}">
                <a16:creationId xmlns:a16="http://schemas.microsoft.com/office/drawing/2014/main" id="{BE9AB7F1-B045-B72F-4CAD-1764CD900724}"/>
              </a:ext>
            </a:extLst>
          </p:cNvPr>
          <p:cNvPicPr>
            <a:picLocks noChangeAspect="1"/>
          </p:cNvPicPr>
          <p:nvPr/>
        </p:nvPicPr>
        <p:blipFill>
          <a:blip r:embed="rId3"/>
          <a:stretch>
            <a:fillRect/>
          </a:stretch>
        </p:blipFill>
        <p:spPr>
          <a:xfrm>
            <a:off x="2399620" y="2350008"/>
            <a:ext cx="4628183" cy="3785616"/>
          </a:xfrm>
          <a:prstGeom prst="rect">
            <a:avLst/>
          </a:prstGeom>
        </p:spPr>
      </p:pic>
    </p:spTree>
    <p:extLst>
      <p:ext uri="{BB962C8B-B14F-4D97-AF65-F5344CB8AC3E}">
        <p14:creationId xmlns:p14="http://schemas.microsoft.com/office/powerpoint/2010/main" val="1512580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err="1"/>
              <a:t>Whatsapp</a:t>
            </a:r>
            <a:r>
              <a:rPr lang="pt-BR" dirty="0"/>
              <a:t> – configurações &gt; privacidade</a:t>
            </a:r>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43</a:t>
            </a:fld>
            <a:endParaRPr lang="pt-BR" dirty="0"/>
          </a:p>
        </p:txBody>
      </p:sp>
      <p:sp>
        <p:nvSpPr>
          <p:cNvPr id="7" name="Espaço Reservado para Conteúdo 2">
            <a:extLst>
              <a:ext uri="{FF2B5EF4-FFF2-40B4-BE49-F238E27FC236}">
                <a16:creationId xmlns:a16="http://schemas.microsoft.com/office/drawing/2014/main" id="{F6B3F9A8-4640-080C-0EC7-C48E2EB89C61}"/>
              </a:ext>
            </a:extLst>
          </p:cNvPr>
          <p:cNvSpPr>
            <a:spLocks noGrp="1"/>
          </p:cNvSpPr>
          <p:nvPr>
            <p:ph sz="quarter" idx="35"/>
          </p:nvPr>
        </p:nvSpPr>
        <p:spPr>
          <a:xfrm>
            <a:off x="2373002" y="2103120"/>
            <a:ext cx="9029566" cy="4488203"/>
          </a:xfrm>
        </p:spPr>
        <p:txBody>
          <a:bodyPr rtlCol="0"/>
          <a:lstStyle>
            <a:defPPr>
              <a:defRPr lang="pt-BR"/>
            </a:defPPr>
          </a:lstStyle>
          <a:p>
            <a:pPr marL="285750" indent="-285750">
              <a:buFont typeface="Arial" panose="020B0604020202020204" pitchFamily="34" charset="0"/>
              <a:buChar char="•"/>
            </a:pPr>
            <a:endParaRPr lang="pt-BR" sz="1400" dirty="0"/>
          </a:p>
          <a:p>
            <a:pPr marL="285750" indent="-285750">
              <a:buFont typeface="Arial" panose="020B0604020202020204" pitchFamily="34" charset="0"/>
              <a:buChar char="•"/>
            </a:pPr>
            <a:endParaRPr lang="pt-BR" sz="1400" dirty="0"/>
          </a:p>
        </p:txBody>
      </p:sp>
      <p:sp>
        <p:nvSpPr>
          <p:cNvPr id="8" name="Espaço Reservado para Conteúdo 2">
            <a:extLst>
              <a:ext uri="{FF2B5EF4-FFF2-40B4-BE49-F238E27FC236}">
                <a16:creationId xmlns:a16="http://schemas.microsoft.com/office/drawing/2014/main" id="{2BA51CA1-1338-50C3-F23B-E97D34A3DB3A}"/>
              </a:ext>
            </a:extLst>
          </p:cNvPr>
          <p:cNvSpPr txBox="1">
            <a:spLocks/>
          </p:cNvSpPr>
          <p:nvPr/>
        </p:nvSpPr>
        <p:spPr>
          <a:xfrm>
            <a:off x="7054420" y="2103120"/>
            <a:ext cx="4500547" cy="4640603"/>
          </a:xfrm>
          <a:prstGeom prst="rect">
            <a:avLst/>
          </a:prstGeom>
        </p:spPr>
        <p:txBody>
          <a:bodyPr vert="horz" lIns="91440" tIns="45720" rIns="91440" bIns="45720" rtlCol="0">
            <a:noAutofit/>
          </a:bodyPr>
          <a:lstStyle>
            <a:defPPr>
              <a:defRPr lang="pt-BR"/>
            </a:defPPr>
            <a:lvl1pPr marL="0" indent="0" algn="l" defTabSz="914400" rtl="0" eaLnBrk="1" latinLnBrk="0" hangingPunct="1">
              <a:lnSpc>
                <a:spcPct val="120000"/>
              </a:lnSpc>
              <a:spcBef>
                <a:spcPts val="1000"/>
              </a:spcBef>
              <a:buClr>
                <a:schemeClr val="accent6"/>
              </a:buClr>
              <a:buFont typeface="Arial" panose="020B0604020202020204" pitchFamily="34" charset="0"/>
              <a:buNone/>
              <a:defRPr lang="pt-BR" sz="1800" kern="1200" spc="0" baseline="0">
                <a:solidFill>
                  <a:schemeClr val="bg1"/>
                </a:solidFill>
                <a:latin typeface="+mn-lt"/>
                <a:ea typeface="+mn-ea"/>
                <a:cs typeface="Biome" panose="020B0503030204020804" pitchFamily="34" charset="0"/>
              </a:defRPr>
            </a:lvl1pPr>
            <a:lvl2pPr marL="283464" indent="-285750" algn="l" defTabSz="914400" rtl="0" eaLnBrk="1" latinLnBrk="0" hangingPunct="1">
              <a:lnSpc>
                <a:spcPct val="120000"/>
              </a:lnSpc>
              <a:spcBef>
                <a:spcPts val="1000"/>
              </a:spcBef>
              <a:buClr>
                <a:schemeClr val="accent3">
                  <a:lumMod val="75000"/>
                </a:schemeClr>
              </a:buClr>
              <a:buFont typeface="Arial" panose="020B0604020202020204" pitchFamily="34" charset="0"/>
              <a:buChar char="•"/>
              <a:defRPr lang="pt-BR" sz="1800" kern="1200" spc="0">
                <a:solidFill>
                  <a:schemeClr val="bg1"/>
                </a:solidFill>
                <a:latin typeface="+mn-lt"/>
                <a:ea typeface="+mn-ea"/>
                <a:cs typeface="+mn-cs"/>
              </a:defRPr>
            </a:lvl2pPr>
            <a:lvl3pPr marL="566928" indent="-285750" algn="l" defTabSz="914400" rtl="0" eaLnBrk="1" latinLnBrk="0" hangingPunct="1">
              <a:lnSpc>
                <a:spcPct val="120000"/>
              </a:lnSpc>
              <a:spcBef>
                <a:spcPts val="1000"/>
              </a:spcBef>
              <a:buClr>
                <a:schemeClr val="accent3">
                  <a:lumMod val="75000"/>
                </a:schemeClr>
              </a:buClr>
              <a:buFont typeface="Arial" panose="020B0604020202020204" pitchFamily="34" charset="0"/>
              <a:buChar char="•"/>
              <a:defRPr lang="pt-BR" sz="1800" kern="1200" spc="0">
                <a:solidFill>
                  <a:schemeClr val="bg1"/>
                </a:solidFill>
                <a:latin typeface="+mn-lt"/>
                <a:ea typeface="+mn-ea"/>
                <a:cs typeface="+mn-cs"/>
              </a:defRPr>
            </a:lvl3pPr>
            <a:lvl4pPr marL="859536" indent="-285750" algn="l" defTabSz="914400" rtl="0" eaLnBrk="1" latinLnBrk="0" hangingPunct="1">
              <a:lnSpc>
                <a:spcPct val="120000"/>
              </a:lnSpc>
              <a:spcBef>
                <a:spcPts val="1000"/>
              </a:spcBef>
              <a:buClr>
                <a:schemeClr val="accent3">
                  <a:lumMod val="75000"/>
                </a:schemeClr>
              </a:buClr>
              <a:buFont typeface="Arial" panose="020B0604020202020204" pitchFamily="34" charset="0"/>
              <a:buChar char="•"/>
              <a:defRPr lang="pt-BR" sz="1800" kern="1200" spc="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lang="pt-B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9pPr>
          </a:lstStyle>
          <a:p>
            <a:endParaRPr lang="pt-BR" sz="3200" dirty="0"/>
          </a:p>
          <a:p>
            <a:r>
              <a:rPr lang="pt-BR" sz="3200" dirty="0"/>
              <a:t>Permita que apenas seus contatos consigam acessar seus dados, foto de perfil e status.</a:t>
            </a:r>
          </a:p>
        </p:txBody>
      </p:sp>
      <p:pic>
        <p:nvPicPr>
          <p:cNvPr id="6" name="Imagem 5">
            <a:extLst>
              <a:ext uri="{FF2B5EF4-FFF2-40B4-BE49-F238E27FC236}">
                <a16:creationId xmlns:a16="http://schemas.microsoft.com/office/drawing/2014/main" id="{33085420-F3AD-42CF-C6A4-433B934428C1}"/>
              </a:ext>
            </a:extLst>
          </p:cNvPr>
          <p:cNvPicPr>
            <a:picLocks noChangeAspect="1"/>
          </p:cNvPicPr>
          <p:nvPr/>
        </p:nvPicPr>
        <p:blipFill>
          <a:blip r:embed="rId3"/>
          <a:stretch>
            <a:fillRect/>
          </a:stretch>
        </p:blipFill>
        <p:spPr>
          <a:xfrm>
            <a:off x="2399854" y="2359152"/>
            <a:ext cx="4325362" cy="3785616"/>
          </a:xfrm>
          <a:prstGeom prst="rect">
            <a:avLst/>
          </a:prstGeom>
        </p:spPr>
      </p:pic>
    </p:spTree>
    <p:extLst>
      <p:ext uri="{BB962C8B-B14F-4D97-AF65-F5344CB8AC3E}">
        <p14:creationId xmlns:p14="http://schemas.microsoft.com/office/powerpoint/2010/main" val="34664623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err="1"/>
              <a:t>Whatsapp</a:t>
            </a:r>
            <a:r>
              <a:rPr lang="pt-BR" dirty="0"/>
              <a:t> – configurações &gt; armazenamento e dados</a:t>
            </a:r>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44</a:t>
            </a:fld>
            <a:endParaRPr lang="pt-BR" dirty="0"/>
          </a:p>
        </p:txBody>
      </p:sp>
      <p:sp>
        <p:nvSpPr>
          <p:cNvPr id="7" name="Espaço Reservado para Conteúdo 2">
            <a:extLst>
              <a:ext uri="{FF2B5EF4-FFF2-40B4-BE49-F238E27FC236}">
                <a16:creationId xmlns:a16="http://schemas.microsoft.com/office/drawing/2014/main" id="{F6B3F9A8-4640-080C-0EC7-C48E2EB89C61}"/>
              </a:ext>
            </a:extLst>
          </p:cNvPr>
          <p:cNvSpPr>
            <a:spLocks noGrp="1"/>
          </p:cNvSpPr>
          <p:nvPr>
            <p:ph sz="quarter" idx="35"/>
          </p:nvPr>
        </p:nvSpPr>
        <p:spPr>
          <a:xfrm>
            <a:off x="2373002" y="2103120"/>
            <a:ext cx="9029566" cy="4488203"/>
          </a:xfrm>
        </p:spPr>
        <p:txBody>
          <a:bodyPr rtlCol="0"/>
          <a:lstStyle>
            <a:defPPr>
              <a:defRPr lang="pt-BR"/>
            </a:defPPr>
          </a:lstStyle>
          <a:p>
            <a:pPr marL="285750" indent="-285750">
              <a:buFont typeface="Arial" panose="020B0604020202020204" pitchFamily="34" charset="0"/>
              <a:buChar char="•"/>
            </a:pPr>
            <a:endParaRPr lang="pt-BR" sz="1400" dirty="0"/>
          </a:p>
          <a:p>
            <a:pPr marL="285750" indent="-285750">
              <a:buFont typeface="Arial" panose="020B0604020202020204" pitchFamily="34" charset="0"/>
              <a:buChar char="•"/>
            </a:pPr>
            <a:endParaRPr lang="pt-BR" sz="1400" dirty="0"/>
          </a:p>
        </p:txBody>
      </p:sp>
      <p:sp>
        <p:nvSpPr>
          <p:cNvPr id="8" name="Espaço Reservado para Conteúdo 2">
            <a:extLst>
              <a:ext uri="{FF2B5EF4-FFF2-40B4-BE49-F238E27FC236}">
                <a16:creationId xmlns:a16="http://schemas.microsoft.com/office/drawing/2014/main" id="{2BA51CA1-1338-50C3-F23B-E97D34A3DB3A}"/>
              </a:ext>
            </a:extLst>
          </p:cNvPr>
          <p:cNvSpPr txBox="1">
            <a:spLocks/>
          </p:cNvSpPr>
          <p:nvPr/>
        </p:nvSpPr>
        <p:spPr>
          <a:xfrm>
            <a:off x="5257800" y="2179319"/>
            <a:ext cx="6297167" cy="4564404"/>
          </a:xfrm>
          <a:prstGeom prst="rect">
            <a:avLst/>
          </a:prstGeom>
        </p:spPr>
        <p:txBody>
          <a:bodyPr vert="horz" lIns="91440" tIns="45720" rIns="91440" bIns="45720" rtlCol="0">
            <a:noAutofit/>
          </a:bodyPr>
          <a:lstStyle>
            <a:defPPr>
              <a:defRPr lang="pt-BR"/>
            </a:defPPr>
            <a:lvl1pPr marL="0" indent="0" algn="l" defTabSz="914400" rtl="0" eaLnBrk="1" latinLnBrk="0" hangingPunct="1">
              <a:lnSpc>
                <a:spcPct val="120000"/>
              </a:lnSpc>
              <a:spcBef>
                <a:spcPts val="1000"/>
              </a:spcBef>
              <a:buClr>
                <a:schemeClr val="accent6"/>
              </a:buClr>
              <a:buFont typeface="Arial" panose="020B0604020202020204" pitchFamily="34" charset="0"/>
              <a:buNone/>
              <a:defRPr lang="pt-BR" sz="1800" kern="1200" spc="0" baseline="0">
                <a:solidFill>
                  <a:schemeClr val="bg1"/>
                </a:solidFill>
                <a:latin typeface="+mn-lt"/>
                <a:ea typeface="+mn-ea"/>
                <a:cs typeface="Biome" panose="020B0503030204020804" pitchFamily="34" charset="0"/>
              </a:defRPr>
            </a:lvl1pPr>
            <a:lvl2pPr marL="283464" indent="-285750" algn="l" defTabSz="914400" rtl="0" eaLnBrk="1" latinLnBrk="0" hangingPunct="1">
              <a:lnSpc>
                <a:spcPct val="120000"/>
              </a:lnSpc>
              <a:spcBef>
                <a:spcPts val="1000"/>
              </a:spcBef>
              <a:buClr>
                <a:schemeClr val="accent3">
                  <a:lumMod val="75000"/>
                </a:schemeClr>
              </a:buClr>
              <a:buFont typeface="Arial" panose="020B0604020202020204" pitchFamily="34" charset="0"/>
              <a:buChar char="•"/>
              <a:defRPr lang="pt-BR" sz="1800" kern="1200" spc="0">
                <a:solidFill>
                  <a:schemeClr val="bg1"/>
                </a:solidFill>
                <a:latin typeface="+mn-lt"/>
                <a:ea typeface="+mn-ea"/>
                <a:cs typeface="+mn-cs"/>
              </a:defRPr>
            </a:lvl2pPr>
            <a:lvl3pPr marL="566928" indent="-285750" algn="l" defTabSz="914400" rtl="0" eaLnBrk="1" latinLnBrk="0" hangingPunct="1">
              <a:lnSpc>
                <a:spcPct val="120000"/>
              </a:lnSpc>
              <a:spcBef>
                <a:spcPts val="1000"/>
              </a:spcBef>
              <a:buClr>
                <a:schemeClr val="accent3">
                  <a:lumMod val="75000"/>
                </a:schemeClr>
              </a:buClr>
              <a:buFont typeface="Arial" panose="020B0604020202020204" pitchFamily="34" charset="0"/>
              <a:buChar char="•"/>
              <a:defRPr lang="pt-BR" sz="1800" kern="1200" spc="0">
                <a:solidFill>
                  <a:schemeClr val="bg1"/>
                </a:solidFill>
                <a:latin typeface="+mn-lt"/>
                <a:ea typeface="+mn-ea"/>
                <a:cs typeface="+mn-cs"/>
              </a:defRPr>
            </a:lvl3pPr>
            <a:lvl4pPr marL="859536" indent="-285750" algn="l" defTabSz="914400" rtl="0" eaLnBrk="1" latinLnBrk="0" hangingPunct="1">
              <a:lnSpc>
                <a:spcPct val="120000"/>
              </a:lnSpc>
              <a:spcBef>
                <a:spcPts val="1000"/>
              </a:spcBef>
              <a:buClr>
                <a:schemeClr val="accent3">
                  <a:lumMod val="75000"/>
                </a:schemeClr>
              </a:buClr>
              <a:buFont typeface="Arial" panose="020B0604020202020204" pitchFamily="34" charset="0"/>
              <a:buChar char="•"/>
              <a:defRPr lang="pt-BR" sz="1800" kern="1200" spc="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lang="pt-B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9pPr>
          </a:lstStyle>
          <a:p>
            <a:endParaRPr lang="pt-BR" sz="3200" dirty="0"/>
          </a:p>
          <a:p>
            <a:r>
              <a:rPr lang="pt-BR" sz="3200" dirty="0"/>
              <a:t>Não faça downloads automáticos, assim você economiza espaço no celular e evita baixar algo malicioso que infecte seu celular.</a:t>
            </a:r>
          </a:p>
        </p:txBody>
      </p:sp>
      <p:pic>
        <p:nvPicPr>
          <p:cNvPr id="4" name="Imagem 3">
            <a:extLst>
              <a:ext uri="{FF2B5EF4-FFF2-40B4-BE49-F238E27FC236}">
                <a16:creationId xmlns:a16="http://schemas.microsoft.com/office/drawing/2014/main" id="{F01FC8A5-2965-2164-97BB-B6CEEAABB639}"/>
              </a:ext>
            </a:extLst>
          </p:cNvPr>
          <p:cNvPicPr>
            <a:picLocks noChangeAspect="1"/>
          </p:cNvPicPr>
          <p:nvPr/>
        </p:nvPicPr>
        <p:blipFill>
          <a:blip r:embed="rId3"/>
          <a:stretch>
            <a:fillRect/>
          </a:stretch>
        </p:blipFill>
        <p:spPr>
          <a:xfrm>
            <a:off x="2373002" y="2179319"/>
            <a:ext cx="2601755" cy="4488203"/>
          </a:xfrm>
          <a:prstGeom prst="rect">
            <a:avLst/>
          </a:prstGeom>
        </p:spPr>
      </p:pic>
    </p:spTree>
    <p:extLst>
      <p:ext uri="{BB962C8B-B14F-4D97-AF65-F5344CB8AC3E}">
        <p14:creationId xmlns:p14="http://schemas.microsoft.com/office/powerpoint/2010/main" val="42498885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a:t>SMS </a:t>
            </a:r>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45</a:t>
            </a:fld>
            <a:endParaRPr lang="pt-BR" dirty="0"/>
          </a:p>
        </p:txBody>
      </p:sp>
      <p:sp>
        <p:nvSpPr>
          <p:cNvPr id="7" name="Espaço Reservado para Conteúdo 2">
            <a:extLst>
              <a:ext uri="{FF2B5EF4-FFF2-40B4-BE49-F238E27FC236}">
                <a16:creationId xmlns:a16="http://schemas.microsoft.com/office/drawing/2014/main" id="{F6B3F9A8-4640-080C-0EC7-C48E2EB89C61}"/>
              </a:ext>
            </a:extLst>
          </p:cNvPr>
          <p:cNvSpPr>
            <a:spLocks noGrp="1"/>
          </p:cNvSpPr>
          <p:nvPr>
            <p:ph sz="quarter" idx="35"/>
          </p:nvPr>
        </p:nvSpPr>
        <p:spPr>
          <a:xfrm>
            <a:off x="2373002" y="2103120"/>
            <a:ext cx="9029566" cy="4488203"/>
          </a:xfrm>
        </p:spPr>
        <p:txBody>
          <a:bodyPr rtlCol="0"/>
          <a:lstStyle>
            <a:defPPr>
              <a:defRPr lang="pt-BR"/>
            </a:defPPr>
          </a:lstStyle>
          <a:p>
            <a:pPr marL="285750" indent="-285750">
              <a:buFont typeface="Arial" panose="020B0604020202020204" pitchFamily="34" charset="0"/>
              <a:buChar char="•"/>
            </a:pPr>
            <a:r>
              <a:rPr lang="pt-BR" sz="1400" b="1" dirty="0"/>
              <a:t>SMS de compra no cartão de crédito:</a:t>
            </a:r>
            <a:r>
              <a:rPr lang="pt-BR" sz="1400" dirty="0"/>
              <a:t> Se você não fez uma compra e chegou a notificação, JAMAIS entre em contato com o telefone que o SMS pede para ligar ou clique em links. Acesse o site ou aplicativo do seu cartão de crédito e verifique se a compra ocorreu de fato e caso seja necessário entre em contato com o canal oficial do site da instituição financeira.</a:t>
            </a:r>
          </a:p>
          <a:p>
            <a:pPr marL="285750" indent="-285750">
              <a:buFont typeface="Arial" panose="020B0604020202020204" pitchFamily="34" charset="0"/>
              <a:buChar char="•"/>
            </a:pPr>
            <a:endParaRPr lang="pt-BR" sz="1400" dirty="0"/>
          </a:p>
          <a:p>
            <a:pPr marL="285750" indent="-285750">
              <a:buFont typeface="Arial" panose="020B0604020202020204" pitchFamily="34" charset="0"/>
              <a:buChar char="•"/>
            </a:pPr>
            <a:endParaRPr lang="pt-BR" sz="1400" dirty="0"/>
          </a:p>
        </p:txBody>
      </p:sp>
      <p:sp>
        <p:nvSpPr>
          <p:cNvPr id="4" name="AutoShape 4">
            <a:extLst>
              <a:ext uri="{FF2B5EF4-FFF2-40B4-BE49-F238E27FC236}">
                <a16:creationId xmlns:a16="http://schemas.microsoft.com/office/drawing/2014/main" id="{DEEA837B-4D6C-9D40-3820-7CA5B6D3A4EC}"/>
              </a:ext>
            </a:extLst>
          </p:cNvPr>
          <p:cNvSpPr>
            <a:spLocks noChangeAspect="1" noChangeArrowheads="1"/>
          </p:cNvSpPr>
          <p:nvPr/>
        </p:nvSpPr>
        <p:spPr bwMode="auto">
          <a:xfrm>
            <a:off x="3803904" y="3276600"/>
            <a:ext cx="2444496" cy="244449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9" name="Imagem 8">
            <a:extLst>
              <a:ext uri="{FF2B5EF4-FFF2-40B4-BE49-F238E27FC236}">
                <a16:creationId xmlns:a16="http://schemas.microsoft.com/office/drawing/2014/main" id="{9636A577-2774-16EA-8BB9-84CBA151E11C}"/>
              </a:ext>
            </a:extLst>
          </p:cNvPr>
          <p:cNvPicPr>
            <a:picLocks noChangeAspect="1"/>
          </p:cNvPicPr>
          <p:nvPr/>
        </p:nvPicPr>
        <p:blipFill>
          <a:blip r:embed="rId3"/>
          <a:stretch>
            <a:fillRect/>
          </a:stretch>
        </p:blipFill>
        <p:spPr>
          <a:xfrm>
            <a:off x="4661739" y="3276600"/>
            <a:ext cx="4318811" cy="3285249"/>
          </a:xfrm>
          <a:prstGeom prst="rect">
            <a:avLst/>
          </a:prstGeom>
        </p:spPr>
      </p:pic>
    </p:spTree>
    <p:extLst>
      <p:ext uri="{BB962C8B-B14F-4D97-AF65-F5344CB8AC3E}">
        <p14:creationId xmlns:p14="http://schemas.microsoft.com/office/powerpoint/2010/main" val="13501940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a:t>E-mail</a:t>
            </a:r>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46</a:t>
            </a:fld>
            <a:endParaRPr lang="pt-BR" dirty="0"/>
          </a:p>
        </p:txBody>
      </p:sp>
      <p:sp>
        <p:nvSpPr>
          <p:cNvPr id="3" name="Espaço Reservado para Conteúdo 2">
            <a:extLst>
              <a:ext uri="{FF2B5EF4-FFF2-40B4-BE49-F238E27FC236}">
                <a16:creationId xmlns:a16="http://schemas.microsoft.com/office/drawing/2014/main" id="{3C53A000-68EB-2DC5-2FCE-A94532893346}"/>
              </a:ext>
            </a:extLst>
          </p:cNvPr>
          <p:cNvSpPr>
            <a:spLocks noGrp="1"/>
          </p:cNvSpPr>
          <p:nvPr>
            <p:ph sz="quarter" idx="35"/>
          </p:nvPr>
        </p:nvSpPr>
        <p:spPr>
          <a:xfrm>
            <a:off x="2373002" y="2103120"/>
            <a:ext cx="9029566" cy="4488203"/>
          </a:xfrm>
        </p:spPr>
        <p:txBody>
          <a:bodyPr rtlCol="0"/>
          <a:lstStyle>
            <a:defPPr>
              <a:defRPr lang="pt-BR"/>
            </a:defPPr>
          </a:lstStyle>
          <a:p>
            <a:pPr marL="285750" indent="-285750">
              <a:buFont typeface="Arial" panose="020B0604020202020204" pitchFamily="34" charset="0"/>
              <a:buChar char="•"/>
            </a:pPr>
            <a:r>
              <a:rPr lang="pt-BR" sz="1400" b="1" dirty="0"/>
              <a:t>Confirme a Autenticidade:</a:t>
            </a:r>
            <a:r>
              <a:rPr lang="pt-BR" sz="1400" dirty="0"/>
              <a:t> Certifique-se de que o e-mail é de um remetente confiável e conhecido. Verifique o endereço de e-mail para garantir que não haja pequenas alterações ou erros que indiquem um remetente falso.</a:t>
            </a:r>
          </a:p>
          <a:p>
            <a:pPr marL="285750" indent="-285750">
              <a:buFont typeface="Arial" panose="020B0604020202020204" pitchFamily="34" charset="0"/>
              <a:buChar char="•"/>
            </a:pPr>
            <a:r>
              <a:rPr lang="pt-BR" sz="1400" b="1" dirty="0"/>
              <a:t>Não Confie em E-mails Inesperados:</a:t>
            </a:r>
            <a:r>
              <a:rPr lang="pt-BR" sz="1400" dirty="0"/>
              <a:t> Se você não estava esperando um e-mail, especialmente de instituições financeiras ou serviços online, seja cauteloso ao abri-lo.</a:t>
            </a:r>
          </a:p>
          <a:p>
            <a:pPr marL="285750" indent="-285750">
              <a:buFont typeface="Arial" panose="020B0604020202020204" pitchFamily="34" charset="0"/>
              <a:buChar char="•"/>
            </a:pPr>
            <a:r>
              <a:rPr lang="pt-BR" sz="1400" b="1" dirty="0"/>
              <a:t>Assuntos Sensacionalistas:</a:t>
            </a:r>
            <a:r>
              <a:rPr lang="pt-BR" sz="1400" dirty="0"/>
              <a:t> Assuntos que criam um senso de urgência ou pânico, como “Sua conta será suspensa!” ou “Você ganhou um prêmio!”, são frequentemente usados em e-mails maliciosos.</a:t>
            </a:r>
          </a:p>
          <a:p>
            <a:pPr marL="285750" indent="-285750">
              <a:buFont typeface="Arial" panose="020B0604020202020204" pitchFamily="34" charset="0"/>
              <a:buChar char="•"/>
            </a:pPr>
            <a:r>
              <a:rPr lang="pt-BR" sz="1400" b="1" dirty="0"/>
              <a:t>Evite Links Suspeitos:</a:t>
            </a:r>
            <a:r>
              <a:rPr lang="pt-BR" sz="1400" dirty="0"/>
              <a:t> Passe o mouse sobre os links (sem clicar) para ver o URL real. Se o link parece suspeito ou não corresponde ao site oficial, não clique.</a:t>
            </a:r>
          </a:p>
          <a:p>
            <a:pPr marL="285750" indent="-285750">
              <a:buFont typeface="Arial" panose="020B0604020202020204" pitchFamily="34" charset="0"/>
              <a:buChar char="•"/>
            </a:pPr>
            <a:r>
              <a:rPr lang="pt-BR" sz="1400" b="1" dirty="0"/>
              <a:t>Anexos Perigosos:</a:t>
            </a:r>
            <a:r>
              <a:rPr lang="pt-BR" sz="1400" dirty="0"/>
              <a:t> Não abra anexos de e-mails desconhecidos ou inesperados. Eles podem conter malware ou vírus. Se o anexo parecer suspeito, exclua o e-mail imediatamente.</a:t>
            </a:r>
          </a:p>
          <a:p>
            <a:pPr marL="285750" indent="-285750">
              <a:buFont typeface="Arial" panose="020B0604020202020204" pitchFamily="34" charset="0"/>
              <a:buChar char="•"/>
            </a:pPr>
            <a:r>
              <a:rPr lang="pt-BR" sz="1400" b="1" dirty="0"/>
              <a:t>Erros de Linguagem:</a:t>
            </a:r>
            <a:r>
              <a:rPr lang="pt-BR" sz="1400" dirty="0"/>
              <a:t> E-mails maliciosos frequentemente contêm erros ortográficos e gramaticais, o que pode ser um indicativo de fraude.</a:t>
            </a:r>
          </a:p>
          <a:p>
            <a:pPr marL="285750" indent="-285750">
              <a:buFont typeface="Arial" panose="020B0604020202020204" pitchFamily="34" charset="0"/>
              <a:buChar char="•"/>
            </a:pPr>
            <a:endParaRPr lang="pt-BR" sz="1400" dirty="0"/>
          </a:p>
        </p:txBody>
      </p:sp>
    </p:spTree>
    <p:extLst>
      <p:ext uri="{BB962C8B-B14F-4D97-AF65-F5344CB8AC3E}">
        <p14:creationId xmlns:p14="http://schemas.microsoft.com/office/powerpoint/2010/main" val="537191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a:t>E-mail com remetente suspeito</a:t>
            </a:r>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47</a:t>
            </a:fld>
            <a:endParaRPr lang="pt-BR" dirty="0"/>
          </a:p>
        </p:txBody>
      </p:sp>
      <p:pic>
        <p:nvPicPr>
          <p:cNvPr id="8" name="Imagem 7">
            <a:extLst>
              <a:ext uri="{FF2B5EF4-FFF2-40B4-BE49-F238E27FC236}">
                <a16:creationId xmlns:a16="http://schemas.microsoft.com/office/drawing/2014/main" id="{EE04C81E-CEC4-3D9B-E06E-447D9CC805E6}"/>
              </a:ext>
            </a:extLst>
          </p:cNvPr>
          <p:cNvPicPr>
            <a:picLocks noChangeAspect="1"/>
          </p:cNvPicPr>
          <p:nvPr/>
        </p:nvPicPr>
        <p:blipFill>
          <a:blip r:embed="rId3"/>
          <a:stretch>
            <a:fillRect/>
          </a:stretch>
        </p:blipFill>
        <p:spPr>
          <a:xfrm>
            <a:off x="2399620" y="2157983"/>
            <a:ext cx="8908249" cy="3312223"/>
          </a:xfrm>
          <a:prstGeom prst="rect">
            <a:avLst/>
          </a:prstGeom>
        </p:spPr>
      </p:pic>
      <p:sp>
        <p:nvSpPr>
          <p:cNvPr id="9" name="Espaço Reservado para Conteúdo 2">
            <a:extLst>
              <a:ext uri="{FF2B5EF4-FFF2-40B4-BE49-F238E27FC236}">
                <a16:creationId xmlns:a16="http://schemas.microsoft.com/office/drawing/2014/main" id="{EA6EF6FF-A639-4AC5-9CFF-81086EC53B4C}"/>
              </a:ext>
            </a:extLst>
          </p:cNvPr>
          <p:cNvSpPr txBox="1">
            <a:spLocks/>
          </p:cNvSpPr>
          <p:nvPr/>
        </p:nvSpPr>
        <p:spPr>
          <a:xfrm>
            <a:off x="2331720" y="5678423"/>
            <a:ext cx="9223247" cy="1065299"/>
          </a:xfrm>
          <a:prstGeom prst="rect">
            <a:avLst/>
          </a:prstGeom>
        </p:spPr>
        <p:txBody>
          <a:bodyPr vert="horz" lIns="91440" tIns="45720" rIns="91440" bIns="45720" rtlCol="0">
            <a:noAutofit/>
          </a:bodyPr>
          <a:lstStyle>
            <a:defPPr>
              <a:defRPr lang="pt-BR"/>
            </a:defPPr>
            <a:lvl1pPr marL="0" indent="0" algn="l" defTabSz="914400" rtl="0" eaLnBrk="1" latinLnBrk="0" hangingPunct="1">
              <a:lnSpc>
                <a:spcPct val="120000"/>
              </a:lnSpc>
              <a:spcBef>
                <a:spcPts val="1000"/>
              </a:spcBef>
              <a:buClr>
                <a:schemeClr val="accent6"/>
              </a:buClr>
              <a:buFont typeface="Arial" panose="020B0604020202020204" pitchFamily="34" charset="0"/>
              <a:buNone/>
              <a:defRPr lang="pt-BR" sz="1800" kern="1200" spc="0" baseline="0">
                <a:solidFill>
                  <a:schemeClr val="bg1"/>
                </a:solidFill>
                <a:latin typeface="+mn-lt"/>
                <a:ea typeface="+mn-ea"/>
                <a:cs typeface="Biome" panose="020B0503030204020804" pitchFamily="34" charset="0"/>
              </a:defRPr>
            </a:lvl1pPr>
            <a:lvl2pPr marL="283464" indent="-285750" algn="l" defTabSz="914400" rtl="0" eaLnBrk="1" latinLnBrk="0" hangingPunct="1">
              <a:lnSpc>
                <a:spcPct val="120000"/>
              </a:lnSpc>
              <a:spcBef>
                <a:spcPts val="1000"/>
              </a:spcBef>
              <a:buClr>
                <a:schemeClr val="accent3">
                  <a:lumMod val="75000"/>
                </a:schemeClr>
              </a:buClr>
              <a:buFont typeface="Arial" panose="020B0604020202020204" pitchFamily="34" charset="0"/>
              <a:buChar char="•"/>
              <a:defRPr lang="pt-BR" sz="1800" kern="1200" spc="0">
                <a:solidFill>
                  <a:schemeClr val="bg1"/>
                </a:solidFill>
                <a:latin typeface="+mn-lt"/>
                <a:ea typeface="+mn-ea"/>
                <a:cs typeface="+mn-cs"/>
              </a:defRPr>
            </a:lvl2pPr>
            <a:lvl3pPr marL="566928" indent="-285750" algn="l" defTabSz="914400" rtl="0" eaLnBrk="1" latinLnBrk="0" hangingPunct="1">
              <a:lnSpc>
                <a:spcPct val="120000"/>
              </a:lnSpc>
              <a:spcBef>
                <a:spcPts val="1000"/>
              </a:spcBef>
              <a:buClr>
                <a:schemeClr val="accent3">
                  <a:lumMod val="75000"/>
                </a:schemeClr>
              </a:buClr>
              <a:buFont typeface="Arial" panose="020B0604020202020204" pitchFamily="34" charset="0"/>
              <a:buChar char="•"/>
              <a:defRPr lang="pt-BR" sz="1800" kern="1200" spc="0">
                <a:solidFill>
                  <a:schemeClr val="bg1"/>
                </a:solidFill>
                <a:latin typeface="+mn-lt"/>
                <a:ea typeface="+mn-ea"/>
                <a:cs typeface="+mn-cs"/>
              </a:defRPr>
            </a:lvl3pPr>
            <a:lvl4pPr marL="859536" indent="-285750" algn="l" defTabSz="914400" rtl="0" eaLnBrk="1" latinLnBrk="0" hangingPunct="1">
              <a:lnSpc>
                <a:spcPct val="120000"/>
              </a:lnSpc>
              <a:spcBef>
                <a:spcPts val="1000"/>
              </a:spcBef>
              <a:buClr>
                <a:schemeClr val="accent3">
                  <a:lumMod val="75000"/>
                </a:schemeClr>
              </a:buClr>
              <a:buFont typeface="Arial" panose="020B0604020202020204" pitchFamily="34" charset="0"/>
              <a:buChar char="•"/>
              <a:defRPr lang="pt-BR" sz="1800" kern="1200" spc="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lang="pt-B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9pPr>
          </a:lstStyle>
          <a:p>
            <a:r>
              <a:rPr lang="pt-BR" sz="1600" dirty="0"/>
              <a:t>E-mail com domínios sem “.com.br” no final são suspeitos por serem internacionais e neste caso o e-mail veio como </a:t>
            </a:r>
            <a:r>
              <a:rPr lang="pt-BR" sz="1600" dirty="0">
                <a:hlinkClick r:id="rId4"/>
              </a:rPr>
              <a:t>infracional-movel5360@b0mbeiros2024i.agencia-estatal.com</a:t>
            </a:r>
            <a:r>
              <a:rPr lang="pt-BR" sz="1600" dirty="0"/>
              <a:t> tudo para tentar enganar, mas certamente é um golpe.</a:t>
            </a:r>
          </a:p>
        </p:txBody>
      </p:sp>
    </p:spTree>
    <p:extLst>
      <p:ext uri="{BB962C8B-B14F-4D97-AF65-F5344CB8AC3E}">
        <p14:creationId xmlns:p14="http://schemas.microsoft.com/office/powerpoint/2010/main" val="22105905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a:t>E-mail com endereço e link suspeitos</a:t>
            </a:r>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48</a:t>
            </a:fld>
            <a:endParaRPr lang="pt-BR" dirty="0"/>
          </a:p>
        </p:txBody>
      </p:sp>
      <p:sp>
        <p:nvSpPr>
          <p:cNvPr id="9" name="Espaço Reservado para Conteúdo 2">
            <a:extLst>
              <a:ext uri="{FF2B5EF4-FFF2-40B4-BE49-F238E27FC236}">
                <a16:creationId xmlns:a16="http://schemas.microsoft.com/office/drawing/2014/main" id="{BCAD91F3-2460-EE81-AB3A-D7B6AFA949C1}"/>
              </a:ext>
            </a:extLst>
          </p:cNvPr>
          <p:cNvSpPr txBox="1">
            <a:spLocks/>
          </p:cNvSpPr>
          <p:nvPr/>
        </p:nvSpPr>
        <p:spPr>
          <a:xfrm>
            <a:off x="7543800" y="2168671"/>
            <a:ext cx="4011167" cy="4575052"/>
          </a:xfrm>
          <a:prstGeom prst="rect">
            <a:avLst/>
          </a:prstGeom>
        </p:spPr>
        <p:txBody>
          <a:bodyPr vert="horz" lIns="91440" tIns="45720" rIns="91440" bIns="45720" rtlCol="0">
            <a:noAutofit/>
          </a:bodyPr>
          <a:lstStyle>
            <a:defPPr>
              <a:defRPr lang="pt-BR"/>
            </a:defPPr>
            <a:lvl1pPr marL="0" indent="0" algn="l" defTabSz="914400" rtl="0" eaLnBrk="1" latinLnBrk="0" hangingPunct="1">
              <a:lnSpc>
                <a:spcPct val="120000"/>
              </a:lnSpc>
              <a:spcBef>
                <a:spcPts val="1000"/>
              </a:spcBef>
              <a:buClr>
                <a:schemeClr val="accent6"/>
              </a:buClr>
              <a:buFont typeface="Arial" panose="020B0604020202020204" pitchFamily="34" charset="0"/>
              <a:buNone/>
              <a:defRPr lang="pt-BR" sz="1800" kern="1200" spc="0" baseline="0">
                <a:solidFill>
                  <a:schemeClr val="bg1"/>
                </a:solidFill>
                <a:latin typeface="+mn-lt"/>
                <a:ea typeface="+mn-ea"/>
                <a:cs typeface="Biome" panose="020B0503030204020804" pitchFamily="34" charset="0"/>
              </a:defRPr>
            </a:lvl1pPr>
            <a:lvl2pPr marL="283464" indent="-285750" algn="l" defTabSz="914400" rtl="0" eaLnBrk="1" latinLnBrk="0" hangingPunct="1">
              <a:lnSpc>
                <a:spcPct val="120000"/>
              </a:lnSpc>
              <a:spcBef>
                <a:spcPts val="1000"/>
              </a:spcBef>
              <a:buClr>
                <a:schemeClr val="accent3">
                  <a:lumMod val="75000"/>
                </a:schemeClr>
              </a:buClr>
              <a:buFont typeface="Arial" panose="020B0604020202020204" pitchFamily="34" charset="0"/>
              <a:buChar char="•"/>
              <a:defRPr lang="pt-BR" sz="1800" kern="1200" spc="0">
                <a:solidFill>
                  <a:schemeClr val="bg1"/>
                </a:solidFill>
                <a:latin typeface="+mn-lt"/>
                <a:ea typeface="+mn-ea"/>
                <a:cs typeface="+mn-cs"/>
              </a:defRPr>
            </a:lvl2pPr>
            <a:lvl3pPr marL="566928" indent="-285750" algn="l" defTabSz="914400" rtl="0" eaLnBrk="1" latinLnBrk="0" hangingPunct="1">
              <a:lnSpc>
                <a:spcPct val="120000"/>
              </a:lnSpc>
              <a:spcBef>
                <a:spcPts val="1000"/>
              </a:spcBef>
              <a:buClr>
                <a:schemeClr val="accent3">
                  <a:lumMod val="75000"/>
                </a:schemeClr>
              </a:buClr>
              <a:buFont typeface="Arial" panose="020B0604020202020204" pitchFamily="34" charset="0"/>
              <a:buChar char="•"/>
              <a:defRPr lang="pt-BR" sz="1800" kern="1200" spc="0">
                <a:solidFill>
                  <a:schemeClr val="bg1"/>
                </a:solidFill>
                <a:latin typeface="+mn-lt"/>
                <a:ea typeface="+mn-ea"/>
                <a:cs typeface="+mn-cs"/>
              </a:defRPr>
            </a:lvl3pPr>
            <a:lvl4pPr marL="859536" indent="-285750" algn="l" defTabSz="914400" rtl="0" eaLnBrk="1" latinLnBrk="0" hangingPunct="1">
              <a:lnSpc>
                <a:spcPct val="120000"/>
              </a:lnSpc>
              <a:spcBef>
                <a:spcPts val="1000"/>
              </a:spcBef>
              <a:buClr>
                <a:schemeClr val="accent3">
                  <a:lumMod val="75000"/>
                </a:schemeClr>
              </a:buClr>
              <a:buFont typeface="Arial" panose="020B0604020202020204" pitchFamily="34" charset="0"/>
              <a:buChar char="•"/>
              <a:defRPr lang="pt-BR" sz="1800" kern="1200" spc="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lang="pt-B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9pPr>
          </a:lstStyle>
          <a:p>
            <a:r>
              <a:rPr lang="pt-BR" dirty="0"/>
              <a:t>Não esperava este e-mail e o endereço de e-mail do remetente é muito estranho e não é “.com.br”, e quando vamos para o link para Efetuar Pagamento ele aponta para um link mais estranho ainda que nem é o mesmo do endereço de e-mail. ESTE E-MAIL É CERTAMENTE UM GOLPE.</a:t>
            </a:r>
          </a:p>
        </p:txBody>
      </p:sp>
      <p:pic>
        <p:nvPicPr>
          <p:cNvPr id="11" name="Imagem 10">
            <a:extLst>
              <a:ext uri="{FF2B5EF4-FFF2-40B4-BE49-F238E27FC236}">
                <a16:creationId xmlns:a16="http://schemas.microsoft.com/office/drawing/2014/main" id="{53E67C2D-5DC9-2C53-442E-1D20F4148691}"/>
              </a:ext>
            </a:extLst>
          </p:cNvPr>
          <p:cNvPicPr>
            <a:picLocks noChangeAspect="1"/>
          </p:cNvPicPr>
          <p:nvPr/>
        </p:nvPicPr>
        <p:blipFill>
          <a:blip r:embed="rId3"/>
          <a:stretch>
            <a:fillRect/>
          </a:stretch>
        </p:blipFill>
        <p:spPr>
          <a:xfrm>
            <a:off x="1650130" y="2168671"/>
            <a:ext cx="5564466" cy="4507992"/>
          </a:xfrm>
          <a:prstGeom prst="rect">
            <a:avLst/>
          </a:prstGeom>
        </p:spPr>
      </p:pic>
    </p:spTree>
    <p:extLst>
      <p:ext uri="{BB962C8B-B14F-4D97-AF65-F5344CB8AC3E}">
        <p14:creationId xmlns:p14="http://schemas.microsoft.com/office/powerpoint/2010/main" val="41597508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a:t>E-mail com link suspeito, porém, verdadeiro</a:t>
            </a:r>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49</a:t>
            </a:fld>
            <a:endParaRPr lang="pt-BR" dirty="0"/>
          </a:p>
        </p:txBody>
      </p:sp>
      <p:pic>
        <p:nvPicPr>
          <p:cNvPr id="7" name="Imagem 6">
            <a:extLst>
              <a:ext uri="{FF2B5EF4-FFF2-40B4-BE49-F238E27FC236}">
                <a16:creationId xmlns:a16="http://schemas.microsoft.com/office/drawing/2014/main" id="{95133DA3-C443-85FD-CFE1-A86490F5785D}"/>
              </a:ext>
            </a:extLst>
          </p:cNvPr>
          <p:cNvPicPr>
            <a:picLocks noChangeAspect="1"/>
          </p:cNvPicPr>
          <p:nvPr/>
        </p:nvPicPr>
        <p:blipFill>
          <a:blip r:embed="rId3"/>
          <a:stretch>
            <a:fillRect/>
          </a:stretch>
        </p:blipFill>
        <p:spPr>
          <a:xfrm>
            <a:off x="1539499" y="2168670"/>
            <a:ext cx="5880435" cy="4625322"/>
          </a:xfrm>
          <a:prstGeom prst="rect">
            <a:avLst/>
          </a:prstGeom>
        </p:spPr>
      </p:pic>
      <p:sp>
        <p:nvSpPr>
          <p:cNvPr id="9" name="Espaço Reservado para Conteúdo 2">
            <a:extLst>
              <a:ext uri="{FF2B5EF4-FFF2-40B4-BE49-F238E27FC236}">
                <a16:creationId xmlns:a16="http://schemas.microsoft.com/office/drawing/2014/main" id="{BCAD91F3-2460-EE81-AB3A-D7B6AFA949C1}"/>
              </a:ext>
            </a:extLst>
          </p:cNvPr>
          <p:cNvSpPr txBox="1">
            <a:spLocks/>
          </p:cNvSpPr>
          <p:nvPr/>
        </p:nvSpPr>
        <p:spPr>
          <a:xfrm>
            <a:off x="7543800" y="2168671"/>
            <a:ext cx="4011167" cy="4575052"/>
          </a:xfrm>
          <a:prstGeom prst="rect">
            <a:avLst/>
          </a:prstGeom>
        </p:spPr>
        <p:txBody>
          <a:bodyPr vert="horz" lIns="91440" tIns="45720" rIns="91440" bIns="45720" rtlCol="0">
            <a:noAutofit/>
          </a:bodyPr>
          <a:lstStyle>
            <a:defPPr>
              <a:defRPr lang="pt-BR"/>
            </a:defPPr>
            <a:lvl1pPr marL="0" indent="0" algn="l" defTabSz="914400" rtl="0" eaLnBrk="1" latinLnBrk="0" hangingPunct="1">
              <a:lnSpc>
                <a:spcPct val="120000"/>
              </a:lnSpc>
              <a:spcBef>
                <a:spcPts val="1000"/>
              </a:spcBef>
              <a:buClr>
                <a:schemeClr val="accent6"/>
              </a:buClr>
              <a:buFont typeface="Arial" panose="020B0604020202020204" pitchFamily="34" charset="0"/>
              <a:buNone/>
              <a:defRPr lang="pt-BR" sz="1800" kern="1200" spc="0" baseline="0">
                <a:solidFill>
                  <a:schemeClr val="bg1"/>
                </a:solidFill>
                <a:latin typeface="+mn-lt"/>
                <a:ea typeface="+mn-ea"/>
                <a:cs typeface="Biome" panose="020B0503030204020804" pitchFamily="34" charset="0"/>
              </a:defRPr>
            </a:lvl1pPr>
            <a:lvl2pPr marL="283464" indent="-285750" algn="l" defTabSz="914400" rtl="0" eaLnBrk="1" latinLnBrk="0" hangingPunct="1">
              <a:lnSpc>
                <a:spcPct val="120000"/>
              </a:lnSpc>
              <a:spcBef>
                <a:spcPts val="1000"/>
              </a:spcBef>
              <a:buClr>
                <a:schemeClr val="accent3">
                  <a:lumMod val="75000"/>
                </a:schemeClr>
              </a:buClr>
              <a:buFont typeface="Arial" panose="020B0604020202020204" pitchFamily="34" charset="0"/>
              <a:buChar char="•"/>
              <a:defRPr lang="pt-BR" sz="1800" kern="1200" spc="0">
                <a:solidFill>
                  <a:schemeClr val="bg1"/>
                </a:solidFill>
                <a:latin typeface="+mn-lt"/>
                <a:ea typeface="+mn-ea"/>
                <a:cs typeface="+mn-cs"/>
              </a:defRPr>
            </a:lvl2pPr>
            <a:lvl3pPr marL="566928" indent="-285750" algn="l" defTabSz="914400" rtl="0" eaLnBrk="1" latinLnBrk="0" hangingPunct="1">
              <a:lnSpc>
                <a:spcPct val="120000"/>
              </a:lnSpc>
              <a:spcBef>
                <a:spcPts val="1000"/>
              </a:spcBef>
              <a:buClr>
                <a:schemeClr val="accent3">
                  <a:lumMod val="75000"/>
                </a:schemeClr>
              </a:buClr>
              <a:buFont typeface="Arial" panose="020B0604020202020204" pitchFamily="34" charset="0"/>
              <a:buChar char="•"/>
              <a:defRPr lang="pt-BR" sz="1800" kern="1200" spc="0">
                <a:solidFill>
                  <a:schemeClr val="bg1"/>
                </a:solidFill>
                <a:latin typeface="+mn-lt"/>
                <a:ea typeface="+mn-ea"/>
                <a:cs typeface="+mn-cs"/>
              </a:defRPr>
            </a:lvl3pPr>
            <a:lvl4pPr marL="859536" indent="-285750" algn="l" defTabSz="914400" rtl="0" eaLnBrk="1" latinLnBrk="0" hangingPunct="1">
              <a:lnSpc>
                <a:spcPct val="120000"/>
              </a:lnSpc>
              <a:spcBef>
                <a:spcPts val="1000"/>
              </a:spcBef>
              <a:buClr>
                <a:schemeClr val="accent3">
                  <a:lumMod val="75000"/>
                </a:schemeClr>
              </a:buClr>
              <a:buFont typeface="Arial" panose="020B0604020202020204" pitchFamily="34" charset="0"/>
              <a:buChar char="•"/>
              <a:defRPr lang="pt-BR" sz="1800" kern="1200" spc="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lang="pt-B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9pPr>
          </a:lstStyle>
          <a:p>
            <a:r>
              <a:rPr lang="pt-BR" dirty="0"/>
              <a:t>Apesar de ter um link enorme sem “.com.br” ao final, o que o deixa muito suspeito, ao confirmar que veio em nome da empresa, o credor do boleto bate com a data de vencimento e valor, confirma-se que é um e-mail real mesmo e este link, neste caso, é assim por ser enviado por campanhas de e-mail marketing, então pode-se clicar neste link que não haverá problemas.</a:t>
            </a:r>
          </a:p>
        </p:txBody>
      </p:sp>
    </p:spTree>
    <p:extLst>
      <p:ext uri="{BB962C8B-B14F-4D97-AF65-F5344CB8AC3E}">
        <p14:creationId xmlns:p14="http://schemas.microsoft.com/office/powerpoint/2010/main" val="1868190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3FEFE388-CD0B-9671-4D4E-D6D8004C8851}"/>
              </a:ext>
            </a:extLst>
          </p:cNvPr>
          <p:cNvSpPr>
            <a:spLocks noGrp="1"/>
          </p:cNvSpPr>
          <p:nvPr>
            <p:ph type="title"/>
          </p:nvPr>
        </p:nvSpPr>
        <p:spPr>
          <a:xfrm>
            <a:off x="799891" y="511762"/>
            <a:ext cx="4960830" cy="2785158"/>
          </a:xfrm>
        </p:spPr>
        <p:txBody>
          <a:bodyPr rtlCol="0"/>
          <a:lstStyle>
            <a:defPPr>
              <a:defRPr lang="pt-BR"/>
            </a:defPPr>
          </a:lstStyle>
          <a:p>
            <a:pPr rtl="0"/>
            <a:r>
              <a:rPr lang="pt-BR" dirty="0"/>
              <a:t>superexposição</a:t>
            </a:r>
          </a:p>
        </p:txBody>
      </p:sp>
      <p:sp>
        <p:nvSpPr>
          <p:cNvPr id="5" name="Subtítulo 4">
            <a:extLst>
              <a:ext uri="{FF2B5EF4-FFF2-40B4-BE49-F238E27FC236}">
                <a16:creationId xmlns:a16="http://schemas.microsoft.com/office/drawing/2014/main" id="{BE4E0F37-0AD5-833C-CBE5-EAE02EC46069}"/>
              </a:ext>
            </a:extLst>
          </p:cNvPr>
          <p:cNvSpPr>
            <a:spLocks noGrp="1"/>
          </p:cNvSpPr>
          <p:nvPr>
            <p:ph type="subTitle" idx="1"/>
          </p:nvPr>
        </p:nvSpPr>
        <p:spPr>
          <a:xfrm>
            <a:off x="802640" y="3484615"/>
            <a:ext cx="4958081" cy="2387865"/>
          </a:xfrm>
        </p:spPr>
        <p:txBody>
          <a:bodyPr rtlCol="0"/>
          <a:lstStyle>
            <a:defPPr>
              <a:defRPr lang="pt-BR"/>
            </a:defPPr>
          </a:lstStyle>
          <a:p>
            <a:pPr rtl="0"/>
            <a:r>
              <a:rPr lang="pt-BR" dirty="0"/>
              <a:t>Nas redes sociais</a:t>
            </a:r>
          </a:p>
        </p:txBody>
      </p:sp>
      <p:pic>
        <p:nvPicPr>
          <p:cNvPr id="8" name="Espaço Reservado para Imagem 7" descr="Espirais azul e púrpura">
            <a:extLst>
              <a:ext uri="{FF2B5EF4-FFF2-40B4-BE49-F238E27FC236}">
                <a16:creationId xmlns:a16="http://schemas.microsoft.com/office/drawing/2014/main" id="{E1DBD4C7-D952-4426-40FD-8799F80F821F}"/>
              </a:ext>
            </a:extLst>
          </p:cNvPr>
          <p:cNvPicPr>
            <a:picLocks noGrp="1" noChangeAspect="1"/>
          </p:cNvPicPr>
          <p:nvPr>
            <p:ph type="pic" sz="quarter" idx="13"/>
          </p:nvPr>
        </p:nvPicPr>
        <p:blipFill>
          <a:blip r:embed="rId3"/>
          <a:srcRect t="31" b="31"/>
          <a:stretch/>
        </p:blipFill>
        <p:spPr>
          <a:xfrm>
            <a:off x="6497638" y="336550"/>
            <a:ext cx="5322887" cy="6184900"/>
          </a:xfrm>
        </p:spPr>
      </p:pic>
      <p:sp>
        <p:nvSpPr>
          <p:cNvPr id="4" name="Espaço Reservado para o Número do Slide 3">
            <a:extLst>
              <a:ext uri="{FF2B5EF4-FFF2-40B4-BE49-F238E27FC236}">
                <a16:creationId xmlns:a16="http://schemas.microsoft.com/office/drawing/2014/main" id="{67D6EA54-3083-FB0D-9011-2353791B0495}"/>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5</a:t>
            </a:fld>
            <a:endParaRPr lang="pt-BR" dirty="0"/>
          </a:p>
        </p:txBody>
      </p:sp>
    </p:spTree>
    <p:extLst>
      <p:ext uri="{BB962C8B-B14F-4D97-AF65-F5344CB8AC3E}">
        <p14:creationId xmlns:p14="http://schemas.microsoft.com/office/powerpoint/2010/main" val="5981449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err="1"/>
              <a:t>Wi-fi</a:t>
            </a:r>
            <a:r>
              <a:rPr lang="pt-BR" dirty="0"/>
              <a:t> pública</a:t>
            </a:r>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50</a:t>
            </a:fld>
            <a:endParaRPr lang="pt-BR" dirty="0"/>
          </a:p>
        </p:txBody>
      </p:sp>
      <p:sp>
        <p:nvSpPr>
          <p:cNvPr id="3" name="Espaço Reservado para Conteúdo 2">
            <a:extLst>
              <a:ext uri="{FF2B5EF4-FFF2-40B4-BE49-F238E27FC236}">
                <a16:creationId xmlns:a16="http://schemas.microsoft.com/office/drawing/2014/main" id="{108A97D8-72EF-A3BB-A770-5C9E6B01AB3E}"/>
              </a:ext>
            </a:extLst>
          </p:cNvPr>
          <p:cNvSpPr>
            <a:spLocks noGrp="1"/>
          </p:cNvSpPr>
          <p:nvPr>
            <p:ph sz="quarter" idx="35"/>
          </p:nvPr>
        </p:nvSpPr>
        <p:spPr>
          <a:xfrm>
            <a:off x="2373002" y="2103120"/>
            <a:ext cx="9029566" cy="4488203"/>
          </a:xfrm>
        </p:spPr>
        <p:txBody>
          <a:bodyPr rtlCol="0"/>
          <a:lstStyle>
            <a:defPPr>
              <a:defRPr lang="pt-BR"/>
            </a:defPPr>
          </a:lstStyle>
          <a:p>
            <a:pPr marL="285750" indent="-285750">
              <a:buFont typeface="Arial" panose="020B0604020202020204" pitchFamily="34" charset="0"/>
              <a:buChar char="•"/>
            </a:pPr>
            <a:r>
              <a:rPr lang="pt-BR" sz="1600" b="1" dirty="0"/>
              <a:t>Não Acesse Contas Bancárias ou Compre Online:</a:t>
            </a:r>
            <a:r>
              <a:rPr lang="pt-BR" sz="1600" dirty="0"/>
              <a:t> Evite realizar transações financeiras ou acessar contas sensíveis enquanto estiver em redes Wi-Fi públicas.</a:t>
            </a:r>
            <a:br>
              <a:rPr lang="pt-BR" sz="1600" dirty="0"/>
            </a:br>
            <a:endParaRPr lang="pt-BR" sz="1600" dirty="0"/>
          </a:p>
          <a:p>
            <a:pPr marL="285750" indent="-285750">
              <a:buFont typeface="Arial" panose="020B0604020202020204" pitchFamily="34" charset="0"/>
              <a:buChar char="•"/>
            </a:pPr>
            <a:r>
              <a:rPr lang="pt-BR" sz="1600" b="1" dirty="0"/>
              <a:t>Confirme a Autenticidade:</a:t>
            </a:r>
            <a:r>
              <a:rPr lang="pt-BR" sz="1600" dirty="0"/>
              <a:t> Verifique o nome da rede Wi-Fi com o estabelecimento para garantir que você está se conectando à rede legítima.</a:t>
            </a:r>
            <a:br>
              <a:rPr lang="pt-BR" sz="1600" dirty="0"/>
            </a:br>
            <a:endParaRPr lang="pt-BR" sz="1600" dirty="0"/>
          </a:p>
          <a:p>
            <a:pPr marL="285750" indent="-285750">
              <a:buFont typeface="Arial" panose="020B0604020202020204" pitchFamily="34" charset="0"/>
              <a:buChar char="•"/>
            </a:pPr>
            <a:r>
              <a:rPr lang="pt-BR" sz="1600" b="1" dirty="0"/>
              <a:t>Camada Extra de Segurança:</a:t>
            </a:r>
            <a:r>
              <a:rPr lang="pt-BR" sz="1600" dirty="0"/>
              <a:t> Ative a autenticação de dois fatores nas suas contas importantes para uma proteção adicional.</a:t>
            </a:r>
            <a:br>
              <a:rPr lang="pt-BR" sz="1600" dirty="0"/>
            </a:br>
            <a:endParaRPr lang="pt-BR" sz="1600" dirty="0"/>
          </a:p>
          <a:p>
            <a:pPr marL="285750" indent="-285750">
              <a:buFont typeface="Arial" panose="020B0604020202020204" pitchFamily="34" charset="0"/>
              <a:buChar char="•"/>
            </a:pPr>
            <a:r>
              <a:rPr lang="pt-BR" sz="1600" b="1" dirty="0"/>
              <a:t>Não informe seus dados reais no cadastro da rede: </a:t>
            </a:r>
            <a:r>
              <a:rPr lang="pt-BR" sz="1600" dirty="0"/>
              <a:t>Muitas redes grátis em estabelecimentos pedem para você preencher com seus dados como Nome completo, CPF, Data de Nascimento e telefone. Se for possível, não informe nenhum dado real, pois, estes dados certamente serão vendidos para mailings de vendas ou grupos de golpistas.</a:t>
            </a:r>
            <a:endParaRPr lang="pt-BR" sz="1600" b="1" dirty="0"/>
          </a:p>
        </p:txBody>
      </p:sp>
    </p:spTree>
    <p:extLst>
      <p:ext uri="{BB962C8B-B14F-4D97-AF65-F5344CB8AC3E}">
        <p14:creationId xmlns:p14="http://schemas.microsoft.com/office/powerpoint/2010/main" val="23644162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err="1"/>
              <a:t>Qr-codeS</a:t>
            </a:r>
            <a:r>
              <a:rPr lang="pt-BR" dirty="0"/>
              <a:t> EM VIAS PÚBLICAS</a:t>
            </a:r>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51</a:t>
            </a:fld>
            <a:endParaRPr lang="pt-BR" dirty="0"/>
          </a:p>
        </p:txBody>
      </p:sp>
      <p:sp>
        <p:nvSpPr>
          <p:cNvPr id="3" name="Espaço Reservado para Conteúdo 2">
            <a:extLst>
              <a:ext uri="{FF2B5EF4-FFF2-40B4-BE49-F238E27FC236}">
                <a16:creationId xmlns:a16="http://schemas.microsoft.com/office/drawing/2014/main" id="{108A97D8-72EF-A3BB-A770-5C9E6B01AB3E}"/>
              </a:ext>
            </a:extLst>
          </p:cNvPr>
          <p:cNvSpPr>
            <a:spLocks noGrp="1"/>
          </p:cNvSpPr>
          <p:nvPr>
            <p:ph sz="quarter" idx="35"/>
          </p:nvPr>
        </p:nvSpPr>
        <p:spPr>
          <a:xfrm>
            <a:off x="2373002" y="2103120"/>
            <a:ext cx="9029566" cy="4488203"/>
          </a:xfrm>
        </p:spPr>
        <p:txBody>
          <a:bodyPr rtlCol="0"/>
          <a:lstStyle>
            <a:defPPr>
              <a:defRPr lang="pt-BR"/>
            </a:defPPr>
          </a:lstStyle>
          <a:p>
            <a:pPr marL="285750" indent="-285750">
              <a:buFont typeface="Arial" panose="020B0604020202020204" pitchFamily="34" charset="0"/>
              <a:buChar char="•"/>
            </a:pPr>
            <a:r>
              <a:rPr lang="pt-BR" sz="1400" b="1" dirty="0"/>
              <a:t>Confirme a Legitimidade:</a:t>
            </a:r>
            <a:r>
              <a:rPr lang="pt-BR" sz="1400" dirty="0"/>
              <a:t> Certifique-se de que o QR </a:t>
            </a:r>
            <a:r>
              <a:rPr lang="pt-BR" sz="1400" dirty="0" err="1"/>
              <a:t>code</a:t>
            </a:r>
            <a:r>
              <a:rPr lang="pt-BR" sz="1400" dirty="0"/>
              <a:t> está sendo exibido por uma fonte confiável, como um anúncio oficial ou um estabelecimento conhecido.</a:t>
            </a:r>
            <a:br>
              <a:rPr lang="pt-BR" sz="1400" dirty="0"/>
            </a:br>
            <a:endParaRPr lang="pt-BR" sz="1400" dirty="0"/>
          </a:p>
          <a:p>
            <a:pPr marL="285750" indent="-285750">
              <a:buFont typeface="Arial" panose="020B0604020202020204" pitchFamily="34" charset="0"/>
              <a:buChar char="•"/>
            </a:pPr>
            <a:r>
              <a:rPr lang="pt-BR" sz="1400" b="1" dirty="0"/>
              <a:t>Analise o Link:</a:t>
            </a:r>
            <a:r>
              <a:rPr lang="pt-BR" sz="1400" dirty="0"/>
              <a:t> Após escanear o QR </a:t>
            </a:r>
            <a:r>
              <a:rPr lang="pt-BR" sz="1400" dirty="0" err="1"/>
              <a:t>code</a:t>
            </a:r>
            <a:r>
              <a:rPr lang="pt-BR" sz="1400" dirty="0"/>
              <a:t>, verifique o URL ao qual você está sendo redirecionado antes de clicar. Desconfie de URLs abreviados ou estranhos.</a:t>
            </a:r>
            <a:br>
              <a:rPr lang="pt-BR" sz="1400" dirty="0"/>
            </a:br>
            <a:endParaRPr lang="pt-BR" sz="1400" dirty="0"/>
          </a:p>
          <a:p>
            <a:pPr marL="285750" indent="-285750">
              <a:buFont typeface="Arial" panose="020B0604020202020204" pitchFamily="34" charset="0"/>
              <a:buChar char="•"/>
            </a:pPr>
            <a:r>
              <a:rPr lang="pt-BR" sz="1400" b="1" dirty="0"/>
              <a:t>Evite Transações Financeiras:</a:t>
            </a:r>
            <a:r>
              <a:rPr lang="pt-BR" sz="1400" dirty="0"/>
              <a:t> Não utilize QR </a:t>
            </a:r>
            <a:r>
              <a:rPr lang="pt-BR" sz="1400" dirty="0" err="1"/>
              <a:t>codes</a:t>
            </a:r>
            <a:r>
              <a:rPr lang="pt-BR" sz="1400" dirty="0"/>
              <a:t> em vias públicas para realizar pagamentos ou fornecer informações financeiras sem confirmação adicional da legitimidade.</a:t>
            </a:r>
            <a:br>
              <a:rPr lang="pt-BR" sz="1400" dirty="0"/>
            </a:br>
            <a:endParaRPr lang="pt-BR" sz="1400" dirty="0"/>
          </a:p>
          <a:p>
            <a:pPr marL="285750" indent="-285750">
              <a:buFont typeface="Arial" panose="020B0604020202020204" pitchFamily="34" charset="0"/>
              <a:buChar char="•"/>
            </a:pPr>
            <a:r>
              <a:rPr lang="pt-BR" sz="1400" b="1" dirty="0"/>
              <a:t>Ambientes Confiáveis:</a:t>
            </a:r>
            <a:r>
              <a:rPr lang="pt-BR" sz="1400" dirty="0"/>
              <a:t> Não escaneie QR </a:t>
            </a:r>
            <a:r>
              <a:rPr lang="pt-BR" sz="1400" dirty="0" err="1"/>
              <a:t>codes</a:t>
            </a:r>
            <a:r>
              <a:rPr lang="pt-BR" sz="1400" dirty="0"/>
              <a:t> encontrados em locais suspeitos, como em postes de luz ou paredes de edifícios abandonados.</a:t>
            </a:r>
            <a:br>
              <a:rPr lang="pt-BR" sz="1400" dirty="0"/>
            </a:br>
            <a:endParaRPr lang="pt-BR" sz="1400" dirty="0"/>
          </a:p>
          <a:p>
            <a:pPr marL="285750" indent="-285750">
              <a:buFont typeface="Arial" panose="020B0604020202020204" pitchFamily="34" charset="0"/>
              <a:buChar char="•"/>
            </a:pPr>
            <a:r>
              <a:rPr lang="pt-BR" sz="1400" b="1" dirty="0"/>
              <a:t>Desconfie de QR Codes Sobrepostos::</a:t>
            </a:r>
            <a:r>
              <a:rPr lang="pt-BR" sz="1400" dirty="0"/>
              <a:t> Verifique se o QR </a:t>
            </a:r>
            <a:r>
              <a:rPr lang="pt-BR" sz="1400" dirty="0" err="1"/>
              <a:t>code</a:t>
            </a:r>
            <a:r>
              <a:rPr lang="pt-BR" sz="1400" dirty="0"/>
              <a:t> não foi colado sobre outro código ou se não parece alterado. QR </a:t>
            </a:r>
            <a:r>
              <a:rPr lang="pt-BR" sz="1400" dirty="0" err="1"/>
              <a:t>codes</a:t>
            </a:r>
            <a:r>
              <a:rPr lang="pt-BR" sz="1400" dirty="0"/>
              <a:t> adulterados são frequentemente usados para redirecionar usuários para sites maliciosos.</a:t>
            </a:r>
          </a:p>
          <a:p>
            <a:pPr marL="285750" indent="-285750">
              <a:buFont typeface="Arial" panose="020B0604020202020204" pitchFamily="34" charset="0"/>
              <a:buChar char="•"/>
            </a:pPr>
            <a:endParaRPr lang="pt-BR" sz="1400" dirty="0"/>
          </a:p>
        </p:txBody>
      </p:sp>
    </p:spTree>
    <p:extLst>
      <p:ext uri="{BB962C8B-B14F-4D97-AF65-F5344CB8AC3E}">
        <p14:creationId xmlns:p14="http://schemas.microsoft.com/office/powerpoint/2010/main" val="197203442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a:t>Cartão de crédito em sites</a:t>
            </a:r>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52</a:t>
            </a:fld>
            <a:endParaRPr lang="pt-BR" dirty="0"/>
          </a:p>
        </p:txBody>
      </p:sp>
      <p:sp>
        <p:nvSpPr>
          <p:cNvPr id="3" name="Espaço Reservado para Conteúdo 2">
            <a:extLst>
              <a:ext uri="{FF2B5EF4-FFF2-40B4-BE49-F238E27FC236}">
                <a16:creationId xmlns:a16="http://schemas.microsoft.com/office/drawing/2014/main" id="{108A97D8-72EF-A3BB-A770-5C9E6B01AB3E}"/>
              </a:ext>
            </a:extLst>
          </p:cNvPr>
          <p:cNvSpPr>
            <a:spLocks noGrp="1"/>
          </p:cNvSpPr>
          <p:nvPr>
            <p:ph sz="quarter" idx="35"/>
          </p:nvPr>
        </p:nvSpPr>
        <p:spPr>
          <a:xfrm>
            <a:off x="2373002" y="2103120"/>
            <a:ext cx="9029566" cy="4488203"/>
          </a:xfrm>
        </p:spPr>
        <p:txBody>
          <a:bodyPr rtlCol="0"/>
          <a:lstStyle>
            <a:defPPr>
              <a:defRPr lang="pt-BR"/>
            </a:defPPr>
          </a:lstStyle>
          <a:p>
            <a:r>
              <a:rPr lang="pt-BR" sz="1600" b="1" dirty="0"/>
              <a:t>Compre em Sites Confiáveis:</a:t>
            </a:r>
            <a:endParaRPr lang="pt-BR" sz="1600" dirty="0"/>
          </a:p>
          <a:p>
            <a:pPr marL="285750" indent="-285750">
              <a:buFont typeface="Arial" panose="020B0604020202020204" pitchFamily="34" charset="0"/>
              <a:buChar char="•"/>
            </a:pPr>
            <a:r>
              <a:rPr lang="pt-BR" sz="1600" b="1" dirty="0"/>
              <a:t>Verifique a Reputação:</a:t>
            </a:r>
            <a:r>
              <a:rPr lang="pt-BR" sz="1600" dirty="0"/>
              <a:t> Certifique-se de que o site é confiável e tem boa reputação. Procure avaliações e feedback de outros usuários.</a:t>
            </a:r>
          </a:p>
          <a:p>
            <a:pPr marL="285750" indent="-285750">
              <a:buFont typeface="Arial" panose="020B0604020202020204" pitchFamily="34" charset="0"/>
              <a:buChar char="•"/>
            </a:pPr>
            <a:r>
              <a:rPr lang="pt-BR" sz="1600" b="1" dirty="0"/>
              <a:t>Certificado de Segurança:</a:t>
            </a:r>
            <a:r>
              <a:rPr lang="pt-BR" sz="1600" dirty="0"/>
              <a:t> Verifique se o site utiliza HTTPS na barra de endereço, indicando uma conexão segura.</a:t>
            </a:r>
          </a:p>
          <a:p>
            <a:r>
              <a:rPr lang="pt-BR" sz="1600" b="1" dirty="0"/>
              <a:t>Use Cartões Virtuais:</a:t>
            </a:r>
            <a:endParaRPr lang="pt-BR" sz="1600" dirty="0"/>
          </a:p>
          <a:p>
            <a:pPr marL="285750" indent="-285750">
              <a:buFont typeface="Arial" panose="020B0604020202020204" pitchFamily="34" charset="0"/>
              <a:buChar char="•"/>
            </a:pPr>
            <a:r>
              <a:rPr lang="pt-BR" sz="1600" b="1" dirty="0"/>
              <a:t>Cartões Temporários:</a:t>
            </a:r>
            <a:r>
              <a:rPr lang="pt-BR" sz="1600" dirty="0"/>
              <a:t> Muitos bancos oferecem cartões virtuais ou temporários para compras online, limitando o valor e a validade para reduzir riscos.</a:t>
            </a:r>
          </a:p>
          <a:p>
            <a:r>
              <a:rPr lang="pt-BR" sz="1600" b="1" dirty="0"/>
              <a:t>Habilite Alertas de Transações:</a:t>
            </a:r>
            <a:endParaRPr lang="pt-BR" sz="1600" dirty="0"/>
          </a:p>
          <a:p>
            <a:pPr marL="285750" indent="-285750">
              <a:buFont typeface="Arial" panose="020B0604020202020204" pitchFamily="34" charset="0"/>
              <a:buChar char="•"/>
            </a:pPr>
            <a:r>
              <a:rPr lang="pt-BR" sz="1600" b="1" dirty="0"/>
              <a:t>Monitoramento:</a:t>
            </a:r>
            <a:r>
              <a:rPr lang="pt-BR" sz="1600" dirty="0"/>
              <a:t> Ative notificações de transações por SMS ou e-mail para ser informado imediatamente sobre qualquer uso do seu cartão.</a:t>
            </a:r>
          </a:p>
        </p:txBody>
      </p:sp>
    </p:spTree>
    <p:extLst>
      <p:ext uri="{BB962C8B-B14F-4D97-AF65-F5344CB8AC3E}">
        <p14:creationId xmlns:p14="http://schemas.microsoft.com/office/powerpoint/2010/main" val="3081984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a:t>Cartão de crédito em sites</a:t>
            </a:r>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53</a:t>
            </a:fld>
            <a:endParaRPr lang="pt-BR" dirty="0"/>
          </a:p>
        </p:txBody>
      </p:sp>
      <p:sp>
        <p:nvSpPr>
          <p:cNvPr id="3" name="Espaço Reservado para Conteúdo 2">
            <a:extLst>
              <a:ext uri="{FF2B5EF4-FFF2-40B4-BE49-F238E27FC236}">
                <a16:creationId xmlns:a16="http://schemas.microsoft.com/office/drawing/2014/main" id="{108A97D8-72EF-A3BB-A770-5C9E6B01AB3E}"/>
              </a:ext>
            </a:extLst>
          </p:cNvPr>
          <p:cNvSpPr>
            <a:spLocks noGrp="1"/>
          </p:cNvSpPr>
          <p:nvPr>
            <p:ph sz="quarter" idx="35"/>
          </p:nvPr>
        </p:nvSpPr>
        <p:spPr>
          <a:xfrm>
            <a:off x="2373002" y="2103120"/>
            <a:ext cx="9029566" cy="4488203"/>
          </a:xfrm>
        </p:spPr>
        <p:txBody>
          <a:bodyPr rtlCol="0"/>
          <a:lstStyle>
            <a:defPPr>
              <a:defRPr lang="pt-BR"/>
            </a:defPPr>
          </a:lstStyle>
          <a:p>
            <a:r>
              <a:rPr lang="pt-BR" sz="1400" b="1" dirty="0"/>
              <a:t>Não Salve Dados do Cartão:</a:t>
            </a:r>
            <a:endParaRPr lang="pt-BR" sz="1400" dirty="0"/>
          </a:p>
          <a:p>
            <a:pPr marL="171450" indent="-171450">
              <a:buFont typeface="Arial" panose="020B0604020202020204" pitchFamily="34" charset="0"/>
              <a:buChar char="•"/>
            </a:pPr>
            <a:r>
              <a:rPr lang="pt-BR" sz="1400" b="1" dirty="0"/>
              <a:t>Armazenamento Seguro:</a:t>
            </a:r>
            <a:r>
              <a:rPr lang="pt-BR" sz="1400" dirty="0"/>
              <a:t> Evite salvar os dados do seu cartão de crédito em sites. Digite as informações manualmente em cada compra para evitar que sejam comprometidas.</a:t>
            </a:r>
          </a:p>
          <a:p>
            <a:r>
              <a:rPr lang="pt-BR" sz="1400" b="1" dirty="0"/>
              <a:t>Use Serviços de Pagamento Seguros:</a:t>
            </a:r>
            <a:endParaRPr lang="pt-BR" sz="1400" dirty="0"/>
          </a:p>
          <a:p>
            <a:pPr marL="171450" indent="-171450">
              <a:buFont typeface="Arial" panose="020B0604020202020204" pitchFamily="34" charset="0"/>
              <a:buChar char="•"/>
            </a:pPr>
            <a:r>
              <a:rPr lang="pt-BR" sz="1400" b="1" dirty="0"/>
              <a:t>Intermediários Confiáveis:</a:t>
            </a:r>
            <a:r>
              <a:rPr lang="pt-BR" sz="1400" dirty="0"/>
              <a:t> Utilize serviços de pagamento como PayPal, Apple </a:t>
            </a:r>
            <a:r>
              <a:rPr lang="pt-BR" sz="1400" dirty="0" err="1"/>
              <a:t>Pay</a:t>
            </a:r>
            <a:r>
              <a:rPr lang="pt-BR" sz="1400" dirty="0"/>
              <a:t>, Google Wallet ou outras opções seguras que oferecem proteção adicional para as transações.</a:t>
            </a:r>
          </a:p>
          <a:p>
            <a:r>
              <a:rPr lang="pt-BR" sz="1400" b="1" dirty="0"/>
              <a:t>Controle de Crédito:</a:t>
            </a:r>
            <a:endParaRPr lang="pt-BR" sz="1400" dirty="0"/>
          </a:p>
          <a:p>
            <a:pPr marL="171450" indent="-171450">
              <a:buFont typeface="Arial" panose="020B0604020202020204" pitchFamily="34" charset="0"/>
              <a:buChar char="•"/>
            </a:pPr>
            <a:r>
              <a:rPr lang="pt-BR" sz="1400" b="1" dirty="0"/>
              <a:t>Limite de Crédito:</a:t>
            </a:r>
            <a:r>
              <a:rPr lang="pt-BR" sz="1400" dirty="0"/>
              <a:t> Considere definir um limite de crédito mais baixo para compras online, reduzindo o impacto em caso de fraude.</a:t>
            </a:r>
          </a:p>
          <a:p>
            <a:r>
              <a:rPr lang="pt-BR" sz="1400" b="1" dirty="0"/>
              <a:t>Atenção a Ofertas Muito Boas:</a:t>
            </a:r>
            <a:endParaRPr lang="pt-BR" sz="1400" dirty="0"/>
          </a:p>
          <a:p>
            <a:pPr marL="171450" indent="-171450">
              <a:buFont typeface="Arial" panose="020B0604020202020204" pitchFamily="34" charset="0"/>
              <a:buChar char="•"/>
            </a:pPr>
            <a:r>
              <a:rPr lang="pt-BR" sz="1400" b="1" dirty="0"/>
              <a:t>Desconfie de Ofertas Incríveis:</a:t>
            </a:r>
            <a:r>
              <a:rPr lang="pt-BR" sz="1400" dirty="0"/>
              <a:t> Se uma oferta parece boa demais para ser verdade, pode ser um golpe. Verifique a legitimidade do site e da oferta.</a:t>
            </a:r>
          </a:p>
          <a:p>
            <a:pPr>
              <a:buFont typeface="Arial" panose="020B0604020202020204" pitchFamily="34" charset="0"/>
              <a:buChar char="•"/>
            </a:pPr>
            <a:endParaRPr lang="pt-BR" sz="1200" dirty="0"/>
          </a:p>
          <a:p>
            <a:pPr>
              <a:buFont typeface="Arial" panose="020B0604020202020204" pitchFamily="34" charset="0"/>
              <a:buChar char="•"/>
            </a:pPr>
            <a:endParaRPr lang="pt-BR" sz="1200" dirty="0"/>
          </a:p>
          <a:p>
            <a:pPr marL="285750" indent="-285750">
              <a:buFont typeface="Arial" panose="020B0604020202020204" pitchFamily="34" charset="0"/>
              <a:buChar char="•"/>
            </a:pPr>
            <a:endParaRPr lang="pt-BR" sz="1200" dirty="0"/>
          </a:p>
        </p:txBody>
      </p:sp>
    </p:spTree>
    <p:extLst>
      <p:ext uri="{BB962C8B-B14F-4D97-AF65-F5344CB8AC3E}">
        <p14:creationId xmlns:p14="http://schemas.microsoft.com/office/powerpoint/2010/main" val="39933054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a:t>PAGAMENTOS DE BOLETOS</a:t>
            </a:r>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54</a:t>
            </a:fld>
            <a:endParaRPr lang="pt-BR" dirty="0"/>
          </a:p>
        </p:txBody>
      </p:sp>
      <p:sp>
        <p:nvSpPr>
          <p:cNvPr id="3" name="Espaço Reservado para Conteúdo 2">
            <a:extLst>
              <a:ext uri="{FF2B5EF4-FFF2-40B4-BE49-F238E27FC236}">
                <a16:creationId xmlns:a16="http://schemas.microsoft.com/office/drawing/2014/main" id="{108A97D8-72EF-A3BB-A770-5C9E6B01AB3E}"/>
              </a:ext>
            </a:extLst>
          </p:cNvPr>
          <p:cNvSpPr>
            <a:spLocks noGrp="1"/>
          </p:cNvSpPr>
          <p:nvPr>
            <p:ph sz="quarter" idx="35"/>
          </p:nvPr>
        </p:nvSpPr>
        <p:spPr>
          <a:xfrm>
            <a:off x="2373002" y="2103120"/>
            <a:ext cx="9029566" cy="4488203"/>
          </a:xfrm>
        </p:spPr>
        <p:txBody>
          <a:bodyPr rtlCol="0"/>
          <a:lstStyle>
            <a:defPPr>
              <a:defRPr lang="pt-BR"/>
            </a:defPPr>
          </a:lstStyle>
          <a:p>
            <a:r>
              <a:rPr lang="pt-BR" sz="1400" b="1" dirty="0"/>
              <a:t>Verifique a Autenticidade:</a:t>
            </a:r>
            <a:endParaRPr lang="pt-BR" sz="1400" dirty="0"/>
          </a:p>
          <a:p>
            <a:pPr marL="171450" indent="-171450">
              <a:buFont typeface="Arial" panose="020B0604020202020204" pitchFamily="34" charset="0"/>
              <a:buChar char="•"/>
            </a:pPr>
            <a:r>
              <a:rPr lang="pt-BR" sz="1400" b="1" dirty="0"/>
              <a:t>Confirme o Destinatário:</a:t>
            </a:r>
            <a:r>
              <a:rPr lang="pt-BR" sz="1400" dirty="0"/>
              <a:t> Verifique se o beneficiário do boleto corresponde à empresa ou serviço correto.</a:t>
            </a:r>
          </a:p>
          <a:p>
            <a:pPr marL="171450" indent="-171450">
              <a:buFont typeface="Arial" panose="020B0604020202020204" pitchFamily="34" charset="0"/>
              <a:buChar char="•"/>
            </a:pPr>
            <a:r>
              <a:rPr lang="pt-BR" sz="1400" b="1" dirty="0"/>
              <a:t>Linha </a:t>
            </a:r>
            <a:r>
              <a:rPr lang="pt-BR" sz="1400" b="1" dirty="0" err="1"/>
              <a:t>Digitável</a:t>
            </a:r>
            <a:r>
              <a:rPr lang="pt-BR" sz="1400" b="1" dirty="0"/>
              <a:t>:</a:t>
            </a:r>
            <a:r>
              <a:rPr lang="pt-BR" sz="1400" dirty="0"/>
              <a:t> Confira a linha </a:t>
            </a:r>
            <a:r>
              <a:rPr lang="pt-BR" sz="1400" dirty="0" err="1"/>
              <a:t>digitável</a:t>
            </a:r>
            <a:r>
              <a:rPr lang="pt-BR" sz="1400" dirty="0"/>
              <a:t> e os valores com os dados fornecidos pelo credor.</a:t>
            </a:r>
            <a:br>
              <a:rPr lang="pt-BR" sz="1400" dirty="0"/>
            </a:br>
            <a:endParaRPr lang="pt-BR" sz="1400" dirty="0"/>
          </a:p>
          <a:p>
            <a:r>
              <a:rPr lang="pt-BR" sz="1400" b="1" dirty="0"/>
              <a:t>Desconfie de Ofertas e Descontos:</a:t>
            </a:r>
            <a:endParaRPr lang="pt-BR" sz="1400" dirty="0"/>
          </a:p>
          <a:p>
            <a:pPr marL="171450" indent="-171450">
              <a:buFont typeface="Arial" panose="020B0604020202020204" pitchFamily="34" charset="0"/>
              <a:buChar char="•"/>
            </a:pPr>
            <a:r>
              <a:rPr lang="pt-BR" sz="1400" b="1" dirty="0"/>
              <a:t>Boletos com Desconto:</a:t>
            </a:r>
            <a:r>
              <a:rPr lang="pt-BR" sz="1400" dirty="0"/>
              <a:t> Boletos que oferecem descontos não anunciados ou valores diferentes devem ser verificados com a empresa antes do pagamento.</a:t>
            </a:r>
            <a:br>
              <a:rPr lang="pt-BR" sz="1400" dirty="0"/>
            </a:br>
            <a:endParaRPr lang="pt-BR" sz="1400" dirty="0"/>
          </a:p>
          <a:p>
            <a:r>
              <a:rPr lang="pt-BR" sz="1400" b="1" dirty="0"/>
              <a:t>Atenção aos Detalhes:</a:t>
            </a:r>
            <a:endParaRPr lang="pt-BR" sz="1400" dirty="0"/>
          </a:p>
          <a:p>
            <a:pPr marL="171450" indent="-171450">
              <a:buFont typeface="Arial" panose="020B0604020202020204" pitchFamily="34" charset="0"/>
              <a:buChar char="•"/>
            </a:pPr>
            <a:r>
              <a:rPr lang="pt-BR" sz="1400" b="1" dirty="0"/>
              <a:t>Valores e Datas:</a:t>
            </a:r>
            <a:r>
              <a:rPr lang="pt-BR" sz="1400" dirty="0"/>
              <a:t> Verifique valores, datas de vencimento e outras informações para garantir que o boleto é autêntico.</a:t>
            </a:r>
          </a:p>
          <a:p>
            <a:pPr marL="171450" indent="-171450">
              <a:buFont typeface="Arial" panose="020B0604020202020204" pitchFamily="34" charset="0"/>
              <a:buChar char="•"/>
            </a:pPr>
            <a:r>
              <a:rPr lang="pt-BR" sz="1400" b="1" dirty="0"/>
              <a:t>Comprovante de Pagamento:</a:t>
            </a:r>
            <a:r>
              <a:rPr lang="pt-BR" sz="1400" dirty="0"/>
              <a:t> Guarde sempre o comprovante de pagamento para futuras conferências.</a:t>
            </a:r>
          </a:p>
          <a:p>
            <a:pPr>
              <a:buFont typeface="Arial" panose="020B0604020202020204" pitchFamily="34" charset="0"/>
              <a:buChar char="•"/>
            </a:pPr>
            <a:endParaRPr lang="pt-BR" sz="1200" dirty="0"/>
          </a:p>
          <a:p>
            <a:pPr>
              <a:buFont typeface="Arial" panose="020B0604020202020204" pitchFamily="34" charset="0"/>
              <a:buChar char="•"/>
            </a:pPr>
            <a:endParaRPr lang="pt-BR" sz="1200" dirty="0"/>
          </a:p>
          <a:p>
            <a:pPr marL="285750" indent="-285750">
              <a:buFont typeface="Arial" panose="020B0604020202020204" pitchFamily="34" charset="0"/>
              <a:buChar char="•"/>
            </a:pPr>
            <a:endParaRPr lang="pt-BR" sz="1200" dirty="0"/>
          </a:p>
        </p:txBody>
      </p:sp>
    </p:spTree>
    <p:extLst>
      <p:ext uri="{BB962C8B-B14F-4D97-AF65-F5344CB8AC3E}">
        <p14:creationId xmlns:p14="http://schemas.microsoft.com/office/powerpoint/2010/main" val="14810659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a:t>Postagens em redes sociais</a:t>
            </a:r>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55</a:t>
            </a:fld>
            <a:endParaRPr lang="pt-BR" dirty="0"/>
          </a:p>
        </p:txBody>
      </p:sp>
      <p:sp>
        <p:nvSpPr>
          <p:cNvPr id="3" name="Espaço Reservado para Conteúdo 2">
            <a:extLst>
              <a:ext uri="{FF2B5EF4-FFF2-40B4-BE49-F238E27FC236}">
                <a16:creationId xmlns:a16="http://schemas.microsoft.com/office/drawing/2014/main" id="{108A97D8-72EF-A3BB-A770-5C9E6B01AB3E}"/>
              </a:ext>
            </a:extLst>
          </p:cNvPr>
          <p:cNvSpPr>
            <a:spLocks noGrp="1"/>
          </p:cNvSpPr>
          <p:nvPr>
            <p:ph sz="quarter" idx="35"/>
          </p:nvPr>
        </p:nvSpPr>
        <p:spPr>
          <a:xfrm>
            <a:off x="2373002" y="2103120"/>
            <a:ext cx="9029566" cy="4488203"/>
          </a:xfrm>
        </p:spPr>
        <p:txBody>
          <a:bodyPr rtlCol="0"/>
          <a:lstStyle>
            <a:defPPr>
              <a:defRPr lang="pt-BR"/>
            </a:defPPr>
          </a:lstStyle>
          <a:p>
            <a:pPr marL="285750" indent="-285750">
              <a:buFont typeface="Arial" panose="020B0604020202020204" pitchFamily="34" charset="0"/>
              <a:buChar char="•"/>
            </a:pPr>
            <a:r>
              <a:rPr lang="pt-BR" b="1" dirty="0"/>
              <a:t>Privacidade nas Redes Sociais:</a:t>
            </a:r>
            <a:r>
              <a:rPr lang="pt-BR" dirty="0"/>
              <a:t> Ajuste as configurações de privacidade para controlar quem pode ver suas postagens. Configure suas contas para que apenas amigos ou seguidores selecionados possam ver suas fotos.</a:t>
            </a:r>
          </a:p>
          <a:p>
            <a:pPr marL="285750" indent="-285750">
              <a:buFont typeface="Arial" panose="020B0604020202020204" pitchFamily="34" charset="0"/>
              <a:buChar char="•"/>
            </a:pPr>
            <a:r>
              <a:rPr lang="pt-BR" b="1" dirty="0"/>
              <a:t>Dados Sensíveis:</a:t>
            </a:r>
            <a:r>
              <a:rPr lang="pt-BR" dirty="0"/>
              <a:t> Não poste fotos que revelem informações pessoais, como endereço, número de telefone, documentos de identidade ou detalhes financeiros.</a:t>
            </a:r>
          </a:p>
          <a:p>
            <a:pPr marL="285750" indent="-285750">
              <a:buFont typeface="Arial" panose="020B0604020202020204" pitchFamily="34" charset="0"/>
              <a:buChar char="•"/>
            </a:pPr>
            <a:r>
              <a:rPr lang="pt-BR" b="1" dirty="0"/>
              <a:t>Localização:</a:t>
            </a:r>
            <a:r>
              <a:rPr lang="pt-BR" dirty="0"/>
              <a:t> Desative a geolocalização nas suas fotos para evitar que sua localização seja divulgada. Isso pode ser feito nas configurações da câmera do seu smartphone ou nas configurações de privacidade da rede social.</a:t>
            </a:r>
          </a:p>
          <a:p>
            <a:pPr marL="285750" indent="-285750">
              <a:buFont typeface="Arial" panose="020B0604020202020204" pitchFamily="34" charset="0"/>
              <a:buChar char="•"/>
            </a:pPr>
            <a:r>
              <a:rPr lang="pt-BR" b="1" dirty="0"/>
              <a:t>Impacto a Longo Prazo:</a:t>
            </a:r>
            <a:r>
              <a:rPr lang="pt-BR" dirty="0"/>
              <a:t> Considere as implicações futuras antes de postar uma foto. Lembre-se de que, uma vez na internet, a imagem pode ser difícil de remover completamente.</a:t>
            </a:r>
          </a:p>
          <a:p>
            <a:pPr marL="285750" indent="-285750">
              <a:buFont typeface="Arial" panose="020B0604020202020204" pitchFamily="34" charset="0"/>
              <a:buChar char="•"/>
            </a:pPr>
            <a:endParaRPr lang="pt-BR" dirty="0"/>
          </a:p>
        </p:txBody>
      </p:sp>
    </p:spTree>
    <p:extLst>
      <p:ext uri="{BB962C8B-B14F-4D97-AF65-F5344CB8AC3E}">
        <p14:creationId xmlns:p14="http://schemas.microsoft.com/office/powerpoint/2010/main" val="233978334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a:t>Postagens em redes sociais - crianças</a:t>
            </a:r>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56</a:t>
            </a:fld>
            <a:endParaRPr lang="pt-BR" dirty="0"/>
          </a:p>
        </p:txBody>
      </p:sp>
      <p:sp>
        <p:nvSpPr>
          <p:cNvPr id="3" name="Espaço Reservado para Conteúdo 2">
            <a:extLst>
              <a:ext uri="{FF2B5EF4-FFF2-40B4-BE49-F238E27FC236}">
                <a16:creationId xmlns:a16="http://schemas.microsoft.com/office/drawing/2014/main" id="{108A97D8-72EF-A3BB-A770-5C9E6B01AB3E}"/>
              </a:ext>
            </a:extLst>
          </p:cNvPr>
          <p:cNvSpPr>
            <a:spLocks noGrp="1"/>
          </p:cNvSpPr>
          <p:nvPr>
            <p:ph sz="quarter" idx="35"/>
          </p:nvPr>
        </p:nvSpPr>
        <p:spPr>
          <a:xfrm>
            <a:off x="2373002" y="2103120"/>
            <a:ext cx="9029566" cy="4488203"/>
          </a:xfrm>
        </p:spPr>
        <p:txBody>
          <a:bodyPr rtlCol="0"/>
          <a:lstStyle>
            <a:defPPr>
              <a:defRPr lang="pt-BR"/>
            </a:defPPr>
          </a:lstStyle>
          <a:p>
            <a:pPr marL="285750" indent="-285750">
              <a:buFont typeface="Arial" panose="020B0604020202020204" pitchFamily="34" charset="0"/>
              <a:buChar char="•"/>
            </a:pPr>
            <a:r>
              <a:rPr lang="pt-BR" sz="1600" b="1" dirty="0"/>
              <a:t>Segurança Infantil:</a:t>
            </a:r>
            <a:r>
              <a:rPr lang="pt-BR" sz="1600" dirty="0"/>
              <a:t> Evite postar fotos de crianças que revelem detalhes sobre onde elas moram, estudam ou participam de atividades. Jamais poste fotos de seus filhos tomando banho, mesmo que bebês em banheiras, chuveiros, de roupa de banho numa praia, ou fotos que revelem o corpo de seu filho, pois, pedófilos se aproveitam de fotos assim para compartilharem em seus grupos e nunca se sabe se há algum em seu circulo de amizades ou familiar. Mantenha a privacidade e a segurança das crianças em mente.</a:t>
            </a:r>
            <a:br>
              <a:rPr lang="pt-BR" sz="1600" dirty="0"/>
            </a:br>
            <a:endParaRPr lang="pt-BR" sz="1600" dirty="0"/>
          </a:p>
          <a:p>
            <a:pPr marL="285750" indent="-285750">
              <a:buFont typeface="Arial" panose="020B0604020202020204" pitchFamily="34" charset="0"/>
              <a:buChar char="•"/>
            </a:pPr>
            <a:r>
              <a:rPr lang="pt-BR" sz="1600" b="1" dirty="0"/>
              <a:t>Impacto a Longo Prazo:</a:t>
            </a:r>
            <a:r>
              <a:rPr lang="pt-BR" sz="1600" dirty="0"/>
              <a:t> Considere as implicações futuras antes de postar uma foto. Lembre-se de que, uma vez na internet, a imagem pode ser difícil de remover completamente e seu filho, futuramente, pode sofrer com uma exposição causada por você no passado.</a:t>
            </a:r>
          </a:p>
          <a:p>
            <a:endParaRPr lang="pt-BR" sz="1200" dirty="0"/>
          </a:p>
          <a:p>
            <a:pPr marL="285750" indent="-285750">
              <a:buFont typeface="Arial" panose="020B0604020202020204" pitchFamily="34" charset="0"/>
              <a:buChar char="•"/>
            </a:pPr>
            <a:endParaRPr lang="pt-BR" sz="1200" dirty="0"/>
          </a:p>
        </p:txBody>
      </p:sp>
    </p:spTree>
    <p:extLst>
      <p:ext uri="{BB962C8B-B14F-4D97-AF65-F5344CB8AC3E}">
        <p14:creationId xmlns:p14="http://schemas.microsoft.com/office/powerpoint/2010/main" val="21868998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a:t>Monitore o que seu Filho Acessa ou Conversa no Celular – parte 1</a:t>
            </a:r>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57</a:t>
            </a:fld>
            <a:endParaRPr lang="pt-BR" dirty="0"/>
          </a:p>
        </p:txBody>
      </p:sp>
      <p:sp>
        <p:nvSpPr>
          <p:cNvPr id="3" name="Espaço Reservado para Conteúdo 2">
            <a:extLst>
              <a:ext uri="{FF2B5EF4-FFF2-40B4-BE49-F238E27FC236}">
                <a16:creationId xmlns:a16="http://schemas.microsoft.com/office/drawing/2014/main" id="{108A97D8-72EF-A3BB-A770-5C9E6B01AB3E}"/>
              </a:ext>
            </a:extLst>
          </p:cNvPr>
          <p:cNvSpPr>
            <a:spLocks noGrp="1"/>
          </p:cNvSpPr>
          <p:nvPr>
            <p:ph sz="quarter" idx="35"/>
          </p:nvPr>
        </p:nvSpPr>
        <p:spPr>
          <a:xfrm>
            <a:off x="2373002" y="2103120"/>
            <a:ext cx="9029566" cy="4488203"/>
          </a:xfrm>
        </p:spPr>
        <p:txBody>
          <a:bodyPr rtlCol="0"/>
          <a:lstStyle>
            <a:defPPr>
              <a:defRPr lang="pt-BR"/>
            </a:defPPr>
          </a:lstStyle>
          <a:p>
            <a:r>
              <a:rPr lang="pt-BR" sz="1600" b="1" dirty="0"/>
              <a:t>Utilize Aplicativos de Controle Parental:</a:t>
            </a:r>
            <a:endParaRPr lang="pt-BR" sz="1600" dirty="0"/>
          </a:p>
          <a:p>
            <a:pPr marL="285750" indent="-285750">
              <a:buFont typeface="Arial" panose="020B0604020202020204" pitchFamily="34" charset="0"/>
              <a:buChar char="•"/>
            </a:pPr>
            <a:r>
              <a:rPr lang="pt-BR" sz="1400" b="1" dirty="0"/>
              <a:t>Aplicativos de Controle:</a:t>
            </a:r>
            <a:r>
              <a:rPr lang="pt-BR" sz="1400" dirty="0"/>
              <a:t> Existem diversos aplicativos de controle parental que permitem monitorar o uso do celular, como </a:t>
            </a:r>
            <a:r>
              <a:rPr lang="pt-BR" sz="1400" dirty="0" err="1"/>
              <a:t>Qustodio</a:t>
            </a:r>
            <a:r>
              <a:rPr lang="pt-BR" sz="1400" dirty="0"/>
              <a:t>, Norton Family, e </a:t>
            </a:r>
            <a:r>
              <a:rPr lang="pt-BR" sz="1400" dirty="0" err="1"/>
              <a:t>Bark</a:t>
            </a:r>
            <a:r>
              <a:rPr lang="pt-BR" sz="1400" dirty="0"/>
              <a:t>. Esses aplicativos oferecem recursos como bloqueio de sites, relatórios de atividades e monitoramento de mensagens.</a:t>
            </a:r>
          </a:p>
          <a:p>
            <a:pPr marL="285750" indent="-285750">
              <a:buFont typeface="Arial" panose="020B0604020202020204" pitchFamily="34" charset="0"/>
              <a:buChar char="•"/>
            </a:pPr>
            <a:r>
              <a:rPr lang="pt-BR" sz="1400" b="1" dirty="0"/>
              <a:t>Configurações do Sistema:</a:t>
            </a:r>
            <a:r>
              <a:rPr lang="pt-BR" sz="1400" dirty="0"/>
              <a:t> Muitos sistemas operacionais de smartphones, como iOS e Android, possuem recursos embutidos de controle parental. No iOS, use o "Tempo de Uso" e, no Android, utilize o "Family Link".</a:t>
            </a:r>
            <a:br>
              <a:rPr lang="pt-BR" sz="1400" dirty="0"/>
            </a:br>
            <a:endParaRPr lang="pt-BR" sz="1400" dirty="0"/>
          </a:p>
          <a:p>
            <a:r>
              <a:rPr lang="pt-BR" sz="1600" b="1" dirty="0"/>
              <a:t>Configure Restrições de Conteúdo:</a:t>
            </a:r>
            <a:endParaRPr lang="pt-BR" sz="1600" dirty="0"/>
          </a:p>
          <a:p>
            <a:pPr marL="285750" indent="-285750">
              <a:buFont typeface="Arial" panose="020B0604020202020204" pitchFamily="34" charset="0"/>
              <a:buChar char="•"/>
            </a:pPr>
            <a:r>
              <a:rPr lang="pt-BR" sz="1400" b="1" dirty="0"/>
              <a:t>Restrições de Apps:</a:t>
            </a:r>
            <a:r>
              <a:rPr lang="pt-BR" sz="1400" dirty="0"/>
              <a:t> Defina restrições para baixar e usar aplicativos. No iOS, isso pode ser feito nas configurações de "Tempo de Uso". No Android, use o "Family Link" para definir limites e restrições.</a:t>
            </a:r>
          </a:p>
          <a:p>
            <a:pPr marL="285750" indent="-285750">
              <a:buFont typeface="Arial" panose="020B0604020202020204" pitchFamily="34" charset="0"/>
              <a:buChar char="•"/>
            </a:pPr>
            <a:r>
              <a:rPr lang="pt-BR" sz="1400" b="1" dirty="0"/>
              <a:t>Filtragem de Conteúdo:</a:t>
            </a:r>
            <a:r>
              <a:rPr lang="pt-BR" sz="1400" dirty="0"/>
              <a:t> Ative a filtragem de conteúdo nos navegadores e aplicativos para evitar que seu filho acesse conteúdo inadequado.</a:t>
            </a:r>
            <a:br>
              <a:rPr lang="pt-BR" sz="1600" dirty="0"/>
            </a:br>
            <a:endParaRPr lang="pt-BR" sz="1600" dirty="0"/>
          </a:p>
          <a:p>
            <a:endParaRPr lang="pt-BR" sz="1200" dirty="0"/>
          </a:p>
          <a:p>
            <a:pPr marL="285750" indent="-285750">
              <a:buFont typeface="Arial" panose="020B0604020202020204" pitchFamily="34" charset="0"/>
              <a:buChar char="•"/>
            </a:pPr>
            <a:endParaRPr lang="pt-BR" sz="1200" dirty="0"/>
          </a:p>
        </p:txBody>
      </p:sp>
    </p:spTree>
    <p:extLst>
      <p:ext uri="{BB962C8B-B14F-4D97-AF65-F5344CB8AC3E}">
        <p14:creationId xmlns:p14="http://schemas.microsoft.com/office/powerpoint/2010/main" val="42776408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a:t>Monitore o que seu Filho Acessa ou Conversa no Celular – parte 2</a:t>
            </a:r>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58</a:t>
            </a:fld>
            <a:endParaRPr lang="pt-BR" dirty="0"/>
          </a:p>
        </p:txBody>
      </p:sp>
      <p:sp>
        <p:nvSpPr>
          <p:cNvPr id="3" name="Espaço Reservado para Conteúdo 2">
            <a:extLst>
              <a:ext uri="{FF2B5EF4-FFF2-40B4-BE49-F238E27FC236}">
                <a16:creationId xmlns:a16="http://schemas.microsoft.com/office/drawing/2014/main" id="{108A97D8-72EF-A3BB-A770-5C9E6B01AB3E}"/>
              </a:ext>
            </a:extLst>
          </p:cNvPr>
          <p:cNvSpPr>
            <a:spLocks noGrp="1"/>
          </p:cNvSpPr>
          <p:nvPr>
            <p:ph sz="quarter" idx="35"/>
          </p:nvPr>
        </p:nvSpPr>
        <p:spPr>
          <a:xfrm>
            <a:off x="2373002" y="2103120"/>
            <a:ext cx="9029566" cy="4488203"/>
          </a:xfrm>
        </p:spPr>
        <p:txBody>
          <a:bodyPr rtlCol="0"/>
          <a:lstStyle>
            <a:defPPr>
              <a:defRPr lang="pt-BR"/>
            </a:defPPr>
          </a:lstStyle>
          <a:p>
            <a:r>
              <a:rPr lang="pt-BR" sz="1600" b="1" dirty="0"/>
              <a:t>Monitore as Redes Sociais:</a:t>
            </a:r>
            <a:endParaRPr lang="pt-BR" sz="1600" dirty="0"/>
          </a:p>
          <a:p>
            <a:pPr marL="285750" indent="-285750">
              <a:buFont typeface="Arial" panose="020B0604020202020204" pitchFamily="34" charset="0"/>
              <a:buChar char="•"/>
            </a:pPr>
            <a:r>
              <a:rPr lang="pt-BR" sz="1400" b="1" dirty="0"/>
              <a:t>Configurações de Privacidade:</a:t>
            </a:r>
            <a:r>
              <a:rPr lang="pt-BR" sz="1400" dirty="0"/>
              <a:t> Configure as opções de privacidade nas redes sociais que seu filho usa, como Facebook, Instagram e TikTok, para limitar quem pode ver suas postagens e interagir com ele.</a:t>
            </a:r>
          </a:p>
          <a:p>
            <a:pPr marL="285750" indent="-285750">
              <a:buFont typeface="Arial" panose="020B0604020202020204" pitchFamily="34" charset="0"/>
              <a:buChar char="•"/>
            </a:pPr>
            <a:r>
              <a:rPr lang="pt-BR" sz="1400" b="1" dirty="0"/>
              <a:t>Acesso às Contas:</a:t>
            </a:r>
            <a:r>
              <a:rPr lang="pt-BR" sz="1400" dirty="0"/>
              <a:t> Se possível, tenha acesso às contas de redes sociais do seu filho para monitorar suas atividades e interações.</a:t>
            </a:r>
            <a:br>
              <a:rPr lang="pt-BR" sz="1400" dirty="0"/>
            </a:br>
            <a:endParaRPr lang="pt-BR" sz="1400" dirty="0"/>
          </a:p>
          <a:p>
            <a:r>
              <a:rPr lang="pt-BR" sz="1600" b="1" dirty="0"/>
              <a:t>Estabeleça Regras Claras:</a:t>
            </a:r>
            <a:endParaRPr lang="pt-BR" sz="1600" dirty="0"/>
          </a:p>
          <a:p>
            <a:pPr marL="285750" indent="-285750">
              <a:buFont typeface="Arial" panose="020B0604020202020204" pitchFamily="34" charset="0"/>
              <a:buChar char="•"/>
            </a:pPr>
            <a:r>
              <a:rPr lang="pt-BR" sz="1400" b="1" dirty="0"/>
              <a:t>Regras de Uso:</a:t>
            </a:r>
            <a:r>
              <a:rPr lang="pt-BR" sz="1400" dirty="0"/>
              <a:t> Defina regras claras sobre o uso do celular, incluindo limites de tempo e horários específicos para uso.</a:t>
            </a:r>
          </a:p>
          <a:p>
            <a:pPr marL="285750" indent="-285750">
              <a:buFont typeface="Arial" panose="020B0604020202020204" pitchFamily="34" charset="0"/>
              <a:buChar char="•"/>
            </a:pPr>
            <a:r>
              <a:rPr lang="pt-BR" sz="1400" b="1" dirty="0"/>
              <a:t>Discussão Aberta:</a:t>
            </a:r>
            <a:r>
              <a:rPr lang="pt-BR" sz="1400" dirty="0"/>
              <a:t> Converse com seu filho sobre os riscos online e a importância de manter a privacidade e a segurança.</a:t>
            </a:r>
            <a:br>
              <a:rPr lang="pt-BR" sz="1600" dirty="0"/>
            </a:br>
            <a:endParaRPr lang="pt-BR" sz="1600" dirty="0"/>
          </a:p>
          <a:p>
            <a:endParaRPr lang="pt-BR" sz="1200" dirty="0"/>
          </a:p>
          <a:p>
            <a:pPr marL="285750" indent="-285750">
              <a:buFont typeface="Arial" panose="020B0604020202020204" pitchFamily="34" charset="0"/>
              <a:buChar char="•"/>
            </a:pPr>
            <a:endParaRPr lang="pt-BR" sz="1200" dirty="0"/>
          </a:p>
        </p:txBody>
      </p:sp>
    </p:spTree>
    <p:extLst>
      <p:ext uri="{BB962C8B-B14F-4D97-AF65-F5344CB8AC3E}">
        <p14:creationId xmlns:p14="http://schemas.microsoft.com/office/powerpoint/2010/main" val="250571695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a:t>Monitore o que seu Filho Acessa ou Conversa no Celular – parte 3</a:t>
            </a:r>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59</a:t>
            </a:fld>
            <a:endParaRPr lang="pt-BR" dirty="0"/>
          </a:p>
        </p:txBody>
      </p:sp>
      <p:sp>
        <p:nvSpPr>
          <p:cNvPr id="3" name="Espaço Reservado para Conteúdo 2">
            <a:extLst>
              <a:ext uri="{FF2B5EF4-FFF2-40B4-BE49-F238E27FC236}">
                <a16:creationId xmlns:a16="http://schemas.microsoft.com/office/drawing/2014/main" id="{108A97D8-72EF-A3BB-A770-5C9E6B01AB3E}"/>
              </a:ext>
            </a:extLst>
          </p:cNvPr>
          <p:cNvSpPr>
            <a:spLocks noGrp="1"/>
          </p:cNvSpPr>
          <p:nvPr>
            <p:ph sz="quarter" idx="35"/>
          </p:nvPr>
        </p:nvSpPr>
        <p:spPr>
          <a:xfrm>
            <a:off x="2373002" y="2103120"/>
            <a:ext cx="9029566" cy="4488203"/>
          </a:xfrm>
        </p:spPr>
        <p:txBody>
          <a:bodyPr rtlCol="0"/>
          <a:lstStyle>
            <a:defPPr>
              <a:defRPr lang="pt-BR"/>
            </a:defPPr>
          </a:lstStyle>
          <a:p>
            <a:r>
              <a:rPr lang="pt-BR" sz="1600" b="1" dirty="0"/>
              <a:t>Verifique o Histórico de Navegação:</a:t>
            </a:r>
            <a:endParaRPr lang="pt-BR" sz="1600" dirty="0"/>
          </a:p>
          <a:p>
            <a:pPr marL="285750" indent="-285750">
              <a:buFont typeface="Arial" panose="020B0604020202020204" pitchFamily="34" charset="0"/>
              <a:buChar char="•"/>
            </a:pPr>
            <a:r>
              <a:rPr lang="pt-BR" sz="1600" b="1" dirty="0"/>
              <a:t>Navegadores:</a:t>
            </a:r>
            <a:r>
              <a:rPr lang="pt-BR" sz="1600" dirty="0"/>
              <a:t> Regularmente verifique o histórico de navegação nos navegadores usados por seu filho para monitorar os sites que ele acessa.</a:t>
            </a:r>
          </a:p>
          <a:p>
            <a:pPr marL="285750" indent="-285750">
              <a:buFont typeface="Arial" panose="020B0604020202020204" pitchFamily="34" charset="0"/>
              <a:buChar char="•"/>
            </a:pPr>
            <a:r>
              <a:rPr lang="pt-BR" sz="1600" b="1" dirty="0"/>
              <a:t>Limpeza de Histórico:</a:t>
            </a:r>
            <a:r>
              <a:rPr lang="pt-BR" sz="1600" dirty="0"/>
              <a:t> Esteja atento à limpeza frequente do histórico, que pode indicar tentativas de ocultar atividades.</a:t>
            </a:r>
            <a:br>
              <a:rPr lang="pt-BR" sz="1600" dirty="0"/>
            </a:br>
            <a:endParaRPr lang="pt-BR" sz="1600" dirty="0"/>
          </a:p>
          <a:p>
            <a:r>
              <a:rPr lang="pt-BR" sz="1600" b="1" dirty="0"/>
              <a:t>Utilize Funcionalidades de Monitoramento em Mensageiros:</a:t>
            </a:r>
            <a:endParaRPr lang="pt-BR" sz="1600" dirty="0"/>
          </a:p>
          <a:p>
            <a:pPr marL="285750" indent="-285750">
              <a:buFont typeface="Arial" panose="020B0604020202020204" pitchFamily="34" charset="0"/>
              <a:buChar char="•"/>
            </a:pPr>
            <a:r>
              <a:rPr lang="pt-BR" sz="1600" b="1" dirty="0"/>
              <a:t>Aplicativos de Mensagens:</a:t>
            </a:r>
            <a:r>
              <a:rPr lang="pt-BR" sz="1600" dirty="0"/>
              <a:t> Alguns aplicativos de controle parental podem monitorar mensagens em apps como WhatsApp e SMS. Certifique-se de escolher um aplicativo que suporte os mensageiros que seu filho utiliza.</a:t>
            </a:r>
          </a:p>
          <a:p>
            <a:br>
              <a:rPr lang="pt-BR" sz="1600" dirty="0"/>
            </a:br>
            <a:endParaRPr lang="pt-BR" sz="1600" dirty="0"/>
          </a:p>
          <a:p>
            <a:endParaRPr lang="pt-BR" sz="1200" dirty="0"/>
          </a:p>
          <a:p>
            <a:pPr marL="285750" indent="-285750">
              <a:buFont typeface="Arial" panose="020B0604020202020204" pitchFamily="34" charset="0"/>
              <a:buChar char="•"/>
            </a:pPr>
            <a:endParaRPr lang="pt-BR" sz="1200" dirty="0"/>
          </a:p>
        </p:txBody>
      </p:sp>
    </p:spTree>
    <p:extLst>
      <p:ext uri="{BB962C8B-B14F-4D97-AF65-F5344CB8AC3E}">
        <p14:creationId xmlns:p14="http://schemas.microsoft.com/office/powerpoint/2010/main" val="489407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a:t>Superexposição nas Redes Sociais</a:t>
            </a:r>
          </a:p>
        </p:txBody>
      </p:sp>
      <p:sp>
        <p:nvSpPr>
          <p:cNvPr id="3" name="Espaço Reservado para Conteúdo 2">
            <a:extLst>
              <a:ext uri="{FF2B5EF4-FFF2-40B4-BE49-F238E27FC236}">
                <a16:creationId xmlns:a16="http://schemas.microsoft.com/office/drawing/2014/main" id="{F09FEE91-E849-1CB0-9E51-A58B99C631C5}"/>
              </a:ext>
            </a:extLst>
          </p:cNvPr>
          <p:cNvSpPr>
            <a:spLocks noGrp="1"/>
          </p:cNvSpPr>
          <p:nvPr>
            <p:ph sz="quarter" idx="35"/>
          </p:nvPr>
        </p:nvSpPr>
        <p:spPr>
          <a:xfrm>
            <a:off x="2373002" y="2474811"/>
            <a:ext cx="9029566" cy="4116512"/>
          </a:xfrm>
        </p:spPr>
        <p:txBody>
          <a:bodyPr rtlCol="0"/>
          <a:lstStyle>
            <a:defPPr>
              <a:defRPr lang="pt-BR"/>
            </a:defPPr>
          </a:lstStyle>
          <a:p>
            <a:pPr marL="0" indent="0">
              <a:buNone/>
            </a:pPr>
            <a:r>
              <a:rPr lang="pt-BR" dirty="0"/>
              <a:t>As redes sociais são uma parte central da vida moderna, permitindo que as pessoas se conectem, compartilhem experiências e se mantenham informadas. No entanto, a superexposição nas redes sociais pode trazer riscos significativos à privacidade e à segurança pessoal. Vamos explorar essa questão mais detalhadamente...</a:t>
            </a:r>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6</a:t>
            </a:fld>
            <a:endParaRPr lang="pt-BR" dirty="0"/>
          </a:p>
        </p:txBody>
      </p:sp>
    </p:spTree>
    <p:extLst>
      <p:ext uri="{BB962C8B-B14F-4D97-AF65-F5344CB8AC3E}">
        <p14:creationId xmlns:p14="http://schemas.microsoft.com/office/powerpoint/2010/main" val="10736015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a:t>Monitore o que seu Filho Acessa ou Conversa no Celular – parte 4</a:t>
            </a:r>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60</a:t>
            </a:fld>
            <a:endParaRPr lang="pt-BR" dirty="0"/>
          </a:p>
        </p:txBody>
      </p:sp>
      <p:sp>
        <p:nvSpPr>
          <p:cNvPr id="3" name="Espaço Reservado para Conteúdo 2">
            <a:extLst>
              <a:ext uri="{FF2B5EF4-FFF2-40B4-BE49-F238E27FC236}">
                <a16:creationId xmlns:a16="http://schemas.microsoft.com/office/drawing/2014/main" id="{108A97D8-72EF-A3BB-A770-5C9E6B01AB3E}"/>
              </a:ext>
            </a:extLst>
          </p:cNvPr>
          <p:cNvSpPr>
            <a:spLocks noGrp="1"/>
          </p:cNvSpPr>
          <p:nvPr>
            <p:ph sz="quarter" idx="35"/>
          </p:nvPr>
        </p:nvSpPr>
        <p:spPr>
          <a:xfrm>
            <a:off x="2373002" y="2103120"/>
            <a:ext cx="9029566" cy="4488203"/>
          </a:xfrm>
        </p:spPr>
        <p:txBody>
          <a:bodyPr rtlCol="0"/>
          <a:lstStyle>
            <a:defPPr>
              <a:defRPr lang="pt-BR"/>
            </a:defPPr>
          </a:lstStyle>
          <a:p>
            <a:r>
              <a:rPr lang="pt-BR" sz="1600" b="1" dirty="0"/>
              <a:t>Controle de Compras e Downloads:</a:t>
            </a:r>
            <a:endParaRPr lang="pt-BR" sz="1600" dirty="0"/>
          </a:p>
          <a:p>
            <a:pPr marL="285750" indent="-285750">
              <a:buFont typeface="Arial" panose="020B0604020202020204" pitchFamily="34" charset="0"/>
              <a:buChar char="•"/>
            </a:pPr>
            <a:r>
              <a:rPr lang="pt-BR" sz="1600" b="1" dirty="0"/>
              <a:t>Compras </a:t>
            </a:r>
            <a:r>
              <a:rPr lang="pt-BR" sz="1600" b="1" dirty="0" err="1"/>
              <a:t>In-App</a:t>
            </a:r>
            <a:r>
              <a:rPr lang="pt-BR" sz="1600" b="1" dirty="0"/>
              <a:t>:</a:t>
            </a:r>
            <a:r>
              <a:rPr lang="pt-BR" sz="1600" dirty="0"/>
              <a:t> Ative controles de compra e exigência de senha para qualquer compra de aplicativos ou itens dentro de apps.</a:t>
            </a:r>
          </a:p>
          <a:p>
            <a:pPr marL="285750" indent="-285750">
              <a:buFont typeface="Arial" panose="020B0604020202020204" pitchFamily="34" charset="0"/>
              <a:buChar char="•"/>
            </a:pPr>
            <a:r>
              <a:rPr lang="pt-BR" sz="1600" b="1" dirty="0"/>
              <a:t>Downloads:</a:t>
            </a:r>
            <a:r>
              <a:rPr lang="pt-BR" sz="1600" dirty="0"/>
              <a:t> Monitore e aprove manualmente os downloads de novos aplicativos para garantir que eles sejam apropriados.</a:t>
            </a:r>
            <a:br>
              <a:rPr lang="pt-BR" sz="1600" dirty="0"/>
            </a:br>
            <a:endParaRPr lang="pt-BR" sz="1600" dirty="0"/>
          </a:p>
          <a:p>
            <a:r>
              <a:rPr lang="pt-BR" sz="1600" b="1" dirty="0"/>
              <a:t>Eduque sobre Segurança Online:</a:t>
            </a:r>
            <a:endParaRPr lang="pt-BR" sz="1600" dirty="0"/>
          </a:p>
          <a:p>
            <a:pPr marL="285750" indent="-285750">
              <a:buFont typeface="Arial" panose="020B0604020202020204" pitchFamily="34" charset="0"/>
              <a:buChar char="•"/>
            </a:pPr>
            <a:r>
              <a:rPr lang="pt-BR" sz="1600" b="1" dirty="0"/>
              <a:t>Conscientização:</a:t>
            </a:r>
            <a:r>
              <a:rPr lang="pt-BR" sz="1600" dirty="0"/>
              <a:t> Ensine seu filho sobre os perigos de compartilhar informações pessoais online e como reconhecer e evitar interações suspeitas.</a:t>
            </a:r>
          </a:p>
          <a:p>
            <a:pPr marL="285750" indent="-285750">
              <a:buFont typeface="Arial" panose="020B0604020202020204" pitchFamily="34" charset="0"/>
              <a:buChar char="•"/>
            </a:pPr>
            <a:r>
              <a:rPr lang="pt-BR" sz="1600" b="1" dirty="0"/>
              <a:t>Comportamento Online:</a:t>
            </a:r>
            <a:r>
              <a:rPr lang="pt-BR" sz="1600" dirty="0"/>
              <a:t> Discuta a importância de ser respeitoso e cuidadoso ao interagir com outras pessoas online.</a:t>
            </a:r>
          </a:p>
          <a:p>
            <a:br>
              <a:rPr lang="pt-BR" sz="1600" dirty="0"/>
            </a:br>
            <a:endParaRPr lang="pt-BR" sz="1600" dirty="0"/>
          </a:p>
          <a:p>
            <a:endParaRPr lang="pt-BR" sz="1200" dirty="0"/>
          </a:p>
          <a:p>
            <a:pPr marL="285750" indent="-285750">
              <a:buFont typeface="Arial" panose="020B0604020202020204" pitchFamily="34" charset="0"/>
              <a:buChar char="•"/>
            </a:pPr>
            <a:endParaRPr lang="pt-BR" sz="1200" dirty="0"/>
          </a:p>
        </p:txBody>
      </p:sp>
    </p:spTree>
    <p:extLst>
      <p:ext uri="{BB962C8B-B14F-4D97-AF65-F5344CB8AC3E}">
        <p14:creationId xmlns:p14="http://schemas.microsoft.com/office/powerpoint/2010/main" val="16001333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a:t>Monitore o que seu Filho Acessa ou Conversa no Celular – parte 5</a:t>
            </a:r>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61</a:t>
            </a:fld>
            <a:endParaRPr lang="pt-BR" dirty="0"/>
          </a:p>
        </p:txBody>
      </p:sp>
      <p:sp>
        <p:nvSpPr>
          <p:cNvPr id="3" name="Espaço Reservado para Conteúdo 2">
            <a:extLst>
              <a:ext uri="{FF2B5EF4-FFF2-40B4-BE49-F238E27FC236}">
                <a16:creationId xmlns:a16="http://schemas.microsoft.com/office/drawing/2014/main" id="{108A97D8-72EF-A3BB-A770-5C9E6B01AB3E}"/>
              </a:ext>
            </a:extLst>
          </p:cNvPr>
          <p:cNvSpPr>
            <a:spLocks noGrp="1"/>
          </p:cNvSpPr>
          <p:nvPr>
            <p:ph sz="quarter" idx="35"/>
          </p:nvPr>
        </p:nvSpPr>
        <p:spPr>
          <a:xfrm>
            <a:off x="2373002" y="2103120"/>
            <a:ext cx="9029566" cy="4488203"/>
          </a:xfrm>
        </p:spPr>
        <p:txBody>
          <a:bodyPr rtlCol="0"/>
          <a:lstStyle>
            <a:defPPr>
              <a:defRPr lang="pt-BR"/>
            </a:defPPr>
          </a:lstStyle>
          <a:p>
            <a:r>
              <a:rPr lang="pt-BR" sz="1600" b="1" dirty="0"/>
              <a:t>Use a Função de Relatórios e Alertas:</a:t>
            </a:r>
            <a:endParaRPr lang="pt-BR" sz="1600" dirty="0"/>
          </a:p>
          <a:p>
            <a:pPr marL="285750" indent="-285750">
              <a:buFont typeface="Arial" panose="020B0604020202020204" pitchFamily="34" charset="0"/>
              <a:buChar char="•"/>
            </a:pPr>
            <a:r>
              <a:rPr lang="pt-BR" sz="1600" b="1" dirty="0"/>
              <a:t>Relatórios de Atividade:</a:t>
            </a:r>
            <a:r>
              <a:rPr lang="pt-BR" sz="1600" dirty="0"/>
              <a:t> Configure os aplicativos de controle parental para enviar relatórios regulares sobre as atividades online do seu filho.</a:t>
            </a:r>
          </a:p>
          <a:p>
            <a:pPr marL="285750" indent="-285750">
              <a:buFont typeface="Arial" panose="020B0604020202020204" pitchFamily="34" charset="0"/>
              <a:buChar char="•"/>
            </a:pPr>
            <a:r>
              <a:rPr lang="pt-BR" sz="1600" b="1" dirty="0"/>
              <a:t>Alertas em Tempo Real:</a:t>
            </a:r>
            <a:r>
              <a:rPr lang="pt-BR" sz="1600" dirty="0"/>
              <a:t> Ative alertas para atividades suspeitas ou tentativas de acessar conteúdo restrito.</a:t>
            </a:r>
            <a:br>
              <a:rPr lang="pt-BR" sz="1600" dirty="0"/>
            </a:br>
            <a:endParaRPr lang="pt-BR" sz="1600" dirty="0"/>
          </a:p>
          <a:p>
            <a:r>
              <a:rPr lang="pt-BR" sz="1600" b="1" dirty="0"/>
              <a:t>Mantenha uma Comunicação Aberta:</a:t>
            </a:r>
            <a:endParaRPr lang="pt-BR" sz="1600" dirty="0"/>
          </a:p>
          <a:p>
            <a:pPr marL="285750" indent="-285750">
              <a:buFont typeface="Arial" panose="020B0604020202020204" pitchFamily="34" charset="0"/>
              <a:buChar char="•"/>
            </a:pPr>
            <a:r>
              <a:rPr lang="pt-BR" sz="1600" b="1" dirty="0"/>
              <a:t>Diálogo Contínuo:</a:t>
            </a:r>
            <a:r>
              <a:rPr lang="pt-BR" sz="1600" dirty="0"/>
              <a:t> Mantenha uma comunicação aberta e honesta com seu filho sobre suas atividades online. Estabeleça um ambiente em que ele se sinta à vontade para falar sobre suas experiências e preocupações na internet.</a:t>
            </a:r>
          </a:p>
          <a:p>
            <a:br>
              <a:rPr lang="pt-BR" sz="1600" dirty="0"/>
            </a:br>
            <a:endParaRPr lang="pt-BR" sz="1600" dirty="0"/>
          </a:p>
          <a:p>
            <a:endParaRPr lang="pt-BR" sz="1200" dirty="0"/>
          </a:p>
          <a:p>
            <a:pPr marL="285750" indent="-285750">
              <a:buFont typeface="Arial" panose="020B0604020202020204" pitchFamily="34" charset="0"/>
              <a:buChar char="•"/>
            </a:pPr>
            <a:endParaRPr lang="pt-BR" sz="1200" dirty="0"/>
          </a:p>
        </p:txBody>
      </p:sp>
    </p:spTree>
    <p:extLst>
      <p:ext uri="{BB962C8B-B14F-4D97-AF65-F5344CB8AC3E}">
        <p14:creationId xmlns:p14="http://schemas.microsoft.com/office/powerpoint/2010/main" val="55406983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a:t>Aplicativos de controle parental</a:t>
            </a:r>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62</a:t>
            </a:fld>
            <a:endParaRPr lang="pt-BR" dirty="0"/>
          </a:p>
        </p:txBody>
      </p:sp>
      <p:sp>
        <p:nvSpPr>
          <p:cNvPr id="3" name="Espaço Reservado para Conteúdo 2">
            <a:extLst>
              <a:ext uri="{FF2B5EF4-FFF2-40B4-BE49-F238E27FC236}">
                <a16:creationId xmlns:a16="http://schemas.microsoft.com/office/drawing/2014/main" id="{108A97D8-72EF-A3BB-A770-5C9E6B01AB3E}"/>
              </a:ext>
            </a:extLst>
          </p:cNvPr>
          <p:cNvSpPr>
            <a:spLocks noGrp="1"/>
          </p:cNvSpPr>
          <p:nvPr>
            <p:ph sz="quarter" idx="35"/>
          </p:nvPr>
        </p:nvSpPr>
        <p:spPr>
          <a:xfrm>
            <a:off x="2373002" y="2103120"/>
            <a:ext cx="8843050" cy="4488203"/>
          </a:xfrm>
        </p:spPr>
        <p:txBody>
          <a:bodyPr rtlCol="0"/>
          <a:lstStyle>
            <a:defPPr>
              <a:defRPr lang="pt-BR"/>
            </a:defPPr>
          </a:lstStyle>
          <a:p>
            <a:r>
              <a:rPr lang="pt-BR" sz="1600" b="1" dirty="0"/>
              <a:t>Existem vários aplicativos disponíveis no mercado e maioria tem as seguintes características:</a:t>
            </a:r>
          </a:p>
          <a:p>
            <a:pPr marL="285750" indent="-285750">
              <a:buFont typeface="Arial" panose="020B0604020202020204" pitchFamily="34" charset="0"/>
              <a:buChar char="•"/>
            </a:pPr>
            <a:r>
              <a:rPr lang="pt-BR" sz="1200" dirty="0"/>
              <a:t>Monitoramento de atividade na web</a:t>
            </a:r>
          </a:p>
          <a:p>
            <a:pPr marL="285750" indent="-285750">
              <a:buFont typeface="Arial" panose="020B0604020202020204" pitchFamily="34" charset="0"/>
              <a:buChar char="•"/>
            </a:pPr>
            <a:r>
              <a:rPr lang="pt-BR" sz="1200" dirty="0"/>
              <a:t>Controle de tempo de tela</a:t>
            </a:r>
          </a:p>
          <a:p>
            <a:pPr marL="285750" indent="-285750">
              <a:buFont typeface="Arial" panose="020B0604020202020204" pitchFamily="34" charset="0"/>
              <a:buChar char="•"/>
            </a:pPr>
            <a:r>
              <a:rPr lang="pt-BR" sz="1200" dirty="0"/>
              <a:t>Rastreamento de localização</a:t>
            </a:r>
          </a:p>
          <a:p>
            <a:pPr marL="285750" indent="-285750">
              <a:buFont typeface="Arial" panose="020B0604020202020204" pitchFamily="34" charset="0"/>
              <a:buChar char="•"/>
            </a:pPr>
            <a:r>
              <a:rPr lang="pt-BR" sz="1200" dirty="0"/>
              <a:t>Monitoramento de chamadas e mensagens</a:t>
            </a:r>
          </a:p>
          <a:p>
            <a:pPr marL="285750" indent="-285750">
              <a:buFont typeface="Arial" panose="020B0604020202020204" pitchFamily="34" charset="0"/>
              <a:buChar char="•"/>
            </a:pPr>
            <a:r>
              <a:rPr lang="pt-BR" sz="1200" dirty="0"/>
              <a:t>Relatórios detalhados</a:t>
            </a:r>
          </a:p>
          <a:p>
            <a:r>
              <a:rPr lang="pt-BR" sz="1200" b="1" dirty="0"/>
              <a:t>Plataformas:</a:t>
            </a:r>
            <a:r>
              <a:rPr lang="pt-BR" sz="1200" dirty="0"/>
              <a:t> iOS, Android</a:t>
            </a:r>
          </a:p>
          <a:p>
            <a:br>
              <a:rPr lang="pt-BR" sz="1600" dirty="0"/>
            </a:br>
            <a:r>
              <a:rPr lang="pt-BR" sz="1600" b="1" dirty="0"/>
              <a:t>Os mais conhecidos são:</a:t>
            </a:r>
            <a:br>
              <a:rPr lang="pt-BR" sz="1600" dirty="0"/>
            </a:br>
            <a:r>
              <a:rPr lang="pt-BR" sz="1600" dirty="0" err="1"/>
              <a:t>Qustodio</a:t>
            </a:r>
            <a:r>
              <a:rPr lang="pt-BR" sz="1600" dirty="0"/>
              <a:t>, Norton Family, </a:t>
            </a:r>
            <a:r>
              <a:rPr lang="pt-BR" sz="1600" dirty="0" err="1"/>
              <a:t>Bark</a:t>
            </a:r>
            <a:r>
              <a:rPr lang="pt-BR" sz="1600" dirty="0"/>
              <a:t>, Family Link (Google), Kaspersky Safe Kids, Net </a:t>
            </a:r>
            <a:r>
              <a:rPr lang="pt-BR" sz="1600" dirty="0" err="1"/>
              <a:t>Nanny</a:t>
            </a:r>
            <a:r>
              <a:rPr lang="pt-BR" sz="1600" dirty="0"/>
              <a:t>, </a:t>
            </a:r>
            <a:r>
              <a:rPr lang="pt-BR" sz="1600" dirty="0" err="1"/>
              <a:t>Mobicip</a:t>
            </a:r>
            <a:r>
              <a:rPr lang="pt-BR" sz="1600" dirty="0"/>
              <a:t>, </a:t>
            </a:r>
            <a:r>
              <a:rPr lang="pt-BR" sz="1600" dirty="0" err="1"/>
              <a:t>OurPact</a:t>
            </a:r>
            <a:r>
              <a:rPr lang="pt-BR" sz="1600" dirty="0"/>
              <a:t>, </a:t>
            </a:r>
            <a:r>
              <a:rPr lang="pt-BR" sz="1600" dirty="0" err="1"/>
              <a:t>MMGuardian</a:t>
            </a:r>
            <a:r>
              <a:rPr lang="pt-BR" sz="1600" dirty="0"/>
              <a:t>, ESET Parental </a:t>
            </a:r>
            <a:r>
              <a:rPr lang="pt-BR" sz="1600" dirty="0" err="1"/>
              <a:t>Control</a:t>
            </a:r>
            <a:br>
              <a:rPr lang="pt-BR" sz="1600" dirty="0"/>
            </a:br>
            <a:endParaRPr lang="pt-BR" sz="1600" dirty="0"/>
          </a:p>
          <a:p>
            <a:endParaRPr lang="pt-BR" sz="1200" dirty="0"/>
          </a:p>
          <a:p>
            <a:pPr marL="285750" indent="-285750">
              <a:buFont typeface="Arial" panose="020B0604020202020204" pitchFamily="34" charset="0"/>
              <a:buChar char="•"/>
            </a:pPr>
            <a:endParaRPr lang="pt-BR" sz="1200" dirty="0"/>
          </a:p>
        </p:txBody>
      </p:sp>
    </p:spTree>
    <p:extLst>
      <p:ext uri="{BB962C8B-B14F-4D97-AF65-F5344CB8AC3E}">
        <p14:creationId xmlns:p14="http://schemas.microsoft.com/office/powerpoint/2010/main" val="72450943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17F7C5-CBA2-9823-0CBA-5BD773998046}"/>
              </a:ext>
            </a:extLst>
          </p:cNvPr>
          <p:cNvSpPr>
            <a:spLocks noGrp="1"/>
          </p:cNvSpPr>
          <p:nvPr>
            <p:ph type="title"/>
          </p:nvPr>
        </p:nvSpPr>
        <p:spPr>
          <a:xfrm>
            <a:off x="307829" y="5642758"/>
            <a:ext cx="11548261" cy="602320"/>
          </a:xfrm>
        </p:spPr>
        <p:txBody>
          <a:bodyPr rtlCol="0"/>
          <a:lstStyle>
            <a:defPPr>
              <a:defRPr lang="pt-BR"/>
            </a:defPPr>
          </a:lstStyle>
          <a:p>
            <a:pPr rtl="0"/>
            <a:r>
              <a:rPr lang="pt-BR" sz="2400" cap="none" dirty="0"/>
              <a:t>https://mund.digital/rh/seguranca_na_internet-dicas.pdf</a:t>
            </a:r>
          </a:p>
        </p:txBody>
      </p:sp>
      <p:sp>
        <p:nvSpPr>
          <p:cNvPr id="3" name="Espaço Reservado para o Número do Slide 2">
            <a:extLst>
              <a:ext uri="{FF2B5EF4-FFF2-40B4-BE49-F238E27FC236}">
                <a16:creationId xmlns:a16="http://schemas.microsoft.com/office/drawing/2014/main" id="{A6A971A9-0C5C-DDFC-67F9-2E5A55F12F67}"/>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63</a:t>
            </a:fld>
            <a:endParaRPr lang="pt-BR" dirty="0"/>
          </a:p>
        </p:txBody>
      </p:sp>
      <p:pic>
        <p:nvPicPr>
          <p:cNvPr id="6" name="Imagem 5">
            <a:extLst>
              <a:ext uri="{FF2B5EF4-FFF2-40B4-BE49-F238E27FC236}">
                <a16:creationId xmlns:a16="http://schemas.microsoft.com/office/drawing/2014/main" id="{23696A1F-00B5-8422-F50E-D4D4E1305D9B}"/>
              </a:ext>
            </a:extLst>
          </p:cNvPr>
          <p:cNvPicPr>
            <a:picLocks noChangeAspect="1"/>
          </p:cNvPicPr>
          <p:nvPr/>
        </p:nvPicPr>
        <p:blipFill>
          <a:blip r:embed="rId3"/>
          <a:stretch>
            <a:fillRect/>
          </a:stretch>
        </p:blipFill>
        <p:spPr>
          <a:xfrm>
            <a:off x="4217200" y="1550200"/>
            <a:ext cx="3757600" cy="3757600"/>
          </a:xfrm>
          <a:prstGeom prst="rect">
            <a:avLst/>
          </a:prstGeom>
        </p:spPr>
      </p:pic>
      <p:sp>
        <p:nvSpPr>
          <p:cNvPr id="9" name="Título 1">
            <a:extLst>
              <a:ext uri="{FF2B5EF4-FFF2-40B4-BE49-F238E27FC236}">
                <a16:creationId xmlns:a16="http://schemas.microsoft.com/office/drawing/2014/main" id="{CB84E883-B577-481B-10B5-40C9C78697B2}"/>
              </a:ext>
            </a:extLst>
          </p:cNvPr>
          <p:cNvSpPr txBox="1">
            <a:spLocks/>
          </p:cNvSpPr>
          <p:nvPr/>
        </p:nvSpPr>
        <p:spPr>
          <a:xfrm>
            <a:off x="321868" y="449240"/>
            <a:ext cx="11548261" cy="602320"/>
          </a:xfrm>
          <a:prstGeom prst="rect">
            <a:avLst/>
          </a:prstGeom>
        </p:spPr>
        <p:txBody>
          <a:bodyPr vert="horz" lIns="91440" tIns="45720" rIns="91440" bIns="45720" rtlCol="0" anchor="b">
            <a:noAutofit/>
          </a:bodyPr>
          <a:lstStyle>
            <a:defPPr>
              <a:defRPr lang="pt-BR"/>
            </a:defPPr>
            <a:lvl1pPr algn="ctr" defTabSz="914400" rtl="0" eaLnBrk="1" latinLnBrk="0" hangingPunct="1">
              <a:lnSpc>
                <a:spcPct val="90000"/>
              </a:lnSpc>
              <a:spcBef>
                <a:spcPct val="0"/>
              </a:spcBef>
              <a:buNone/>
              <a:defRPr lang="pt-BR" sz="3200" kern="1200" cap="all" spc="300" baseline="0">
                <a:solidFill>
                  <a:schemeClr val="bg1"/>
                </a:solidFill>
                <a:latin typeface="+mj-lt"/>
                <a:ea typeface="+mj-ea"/>
                <a:cs typeface="Biome" panose="020B0503030204020804" pitchFamily="34" charset="0"/>
              </a:defRPr>
            </a:lvl1pPr>
          </a:lstStyle>
          <a:p>
            <a:r>
              <a:rPr lang="pt-BR" sz="2400" cap="none" dirty="0"/>
              <a:t>Baixe agora as dicas para o dia-a-dia</a:t>
            </a:r>
          </a:p>
        </p:txBody>
      </p:sp>
    </p:spTree>
    <p:extLst>
      <p:ext uri="{BB962C8B-B14F-4D97-AF65-F5344CB8AC3E}">
        <p14:creationId xmlns:p14="http://schemas.microsoft.com/office/powerpoint/2010/main" val="21573456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17F7C5-CBA2-9823-0CBA-5BD773998046}"/>
              </a:ext>
            </a:extLst>
          </p:cNvPr>
          <p:cNvSpPr>
            <a:spLocks noGrp="1"/>
          </p:cNvSpPr>
          <p:nvPr>
            <p:ph type="title"/>
          </p:nvPr>
        </p:nvSpPr>
        <p:spPr>
          <a:xfrm>
            <a:off x="321869" y="579120"/>
            <a:ext cx="11548261" cy="2733306"/>
          </a:xfrm>
        </p:spPr>
        <p:txBody>
          <a:bodyPr rtlCol="0"/>
          <a:lstStyle>
            <a:defPPr>
              <a:defRPr lang="pt-BR"/>
            </a:defPPr>
          </a:lstStyle>
          <a:p>
            <a:pPr rtl="0"/>
            <a:r>
              <a:rPr lang="pt-BR" dirty="0"/>
              <a:t>Bom, então...</a:t>
            </a:r>
          </a:p>
        </p:txBody>
      </p:sp>
      <p:sp>
        <p:nvSpPr>
          <p:cNvPr id="4" name="Subtítulo 3">
            <a:extLst>
              <a:ext uri="{FF2B5EF4-FFF2-40B4-BE49-F238E27FC236}">
                <a16:creationId xmlns:a16="http://schemas.microsoft.com/office/drawing/2014/main" id="{260D053B-A40A-3228-B6D5-3371B9EE2E56}"/>
              </a:ext>
            </a:extLst>
          </p:cNvPr>
          <p:cNvSpPr>
            <a:spLocks noGrp="1"/>
          </p:cNvSpPr>
          <p:nvPr>
            <p:ph type="subTitle" idx="1"/>
          </p:nvPr>
        </p:nvSpPr>
        <p:spPr>
          <a:xfrm>
            <a:off x="321868" y="3484615"/>
            <a:ext cx="11562303" cy="2387865"/>
          </a:xfrm>
        </p:spPr>
        <p:txBody>
          <a:bodyPr rtlCol="0"/>
          <a:lstStyle>
            <a:defPPr>
              <a:defRPr lang="pt-BR"/>
            </a:defPPr>
          </a:lstStyle>
          <a:p>
            <a:pPr rtl="0"/>
            <a:r>
              <a:rPr lang="pt-BR" dirty="0"/>
              <a:t>É isso aí!</a:t>
            </a:r>
          </a:p>
        </p:txBody>
      </p:sp>
      <p:sp>
        <p:nvSpPr>
          <p:cNvPr id="3" name="Espaço Reservado para o Número do Slide 2">
            <a:extLst>
              <a:ext uri="{FF2B5EF4-FFF2-40B4-BE49-F238E27FC236}">
                <a16:creationId xmlns:a16="http://schemas.microsoft.com/office/drawing/2014/main" id="{A6A971A9-0C5C-DDFC-67F9-2E5A55F12F67}"/>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64</a:t>
            </a:fld>
            <a:endParaRPr lang="pt-BR" dirty="0"/>
          </a:p>
        </p:txBody>
      </p:sp>
    </p:spTree>
    <p:extLst>
      <p:ext uri="{BB962C8B-B14F-4D97-AF65-F5344CB8AC3E}">
        <p14:creationId xmlns:p14="http://schemas.microsoft.com/office/powerpoint/2010/main" val="421456315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gradFill>
          <a:gsLst>
            <a:gs pos="78000">
              <a:schemeClr val="accent6">
                <a:lumMod val="50000"/>
              </a:schemeClr>
            </a:gs>
            <a:gs pos="35040">
              <a:srgbClr val="020B11"/>
            </a:gs>
            <a:gs pos="11979">
              <a:schemeClr val="accent4">
                <a:lumMod val="50000"/>
              </a:schemeClr>
            </a:gs>
            <a:gs pos="0">
              <a:schemeClr val="accent4"/>
            </a:gs>
            <a:gs pos="99000">
              <a:schemeClr val="tx2">
                <a:lumMod val="50000"/>
              </a:schemeClr>
            </a:gs>
          </a:gsLst>
          <a:lin ang="7800000" scaled="0"/>
        </a:gradFill>
        <a:effectLst/>
      </p:bgPr>
    </p:bg>
    <p:spTree>
      <p:nvGrpSpPr>
        <p:cNvPr id="1" name=""/>
        <p:cNvGrpSpPr/>
        <p:nvPr/>
      </p:nvGrpSpPr>
      <p:grpSpPr>
        <a:xfrm>
          <a:off x="0" y="0"/>
          <a:ext cx="0" cy="0"/>
          <a:chOff x="0" y="0"/>
          <a:chExt cx="0" cy="0"/>
        </a:xfrm>
      </p:grpSpPr>
      <p:sp>
        <p:nvSpPr>
          <p:cNvPr id="24" name="Título 1">
            <a:extLst>
              <a:ext uri="{FF2B5EF4-FFF2-40B4-BE49-F238E27FC236}">
                <a16:creationId xmlns:a16="http://schemas.microsoft.com/office/drawing/2014/main" id="{CE1ABEC8-43FD-4F21-A7D2-70200D86263C}"/>
              </a:ext>
            </a:extLst>
          </p:cNvPr>
          <p:cNvSpPr>
            <a:spLocks noGrp="1"/>
          </p:cNvSpPr>
          <p:nvPr>
            <p:ph type="title"/>
          </p:nvPr>
        </p:nvSpPr>
        <p:spPr>
          <a:xfrm>
            <a:off x="835831" y="173735"/>
            <a:ext cx="4409514" cy="2203704"/>
          </a:xfrm>
        </p:spPr>
        <p:txBody>
          <a:bodyPr rtlCol="0"/>
          <a:lstStyle>
            <a:defPPr>
              <a:defRPr lang="pt-BR"/>
            </a:defPPr>
          </a:lstStyle>
          <a:p>
            <a:pPr rtl="0"/>
            <a:r>
              <a:rPr lang="pt-BR"/>
              <a:t>OBRIGADO</a:t>
            </a:r>
          </a:p>
        </p:txBody>
      </p:sp>
      <p:sp>
        <p:nvSpPr>
          <p:cNvPr id="14" name="Espaço Reservado para Texto 2">
            <a:extLst>
              <a:ext uri="{FF2B5EF4-FFF2-40B4-BE49-F238E27FC236}">
                <a16:creationId xmlns:a16="http://schemas.microsoft.com/office/drawing/2014/main" id="{AE5F2E56-9F77-E1C2-EC04-EA959822CA61}"/>
              </a:ext>
            </a:extLst>
          </p:cNvPr>
          <p:cNvSpPr>
            <a:spLocks noGrp="1"/>
          </p:cNvSpPr>
          <p:nvPr>
            <p:ph sz="quarter" idx="14"/>
          </p:nvPr>
        </p:nvSpPr>
        <p:spPr>
          <a:xfrm>
            <a:off x="831850" y="3079119"/>
            <a:ext cx="4413250" cy="2752725"/>
          </a:xfrm>
        </p:spPr>
        <p:txBody>
          <a:bodyPr rtlCol="0"/>
          <a:lstStyle>
            <a:defPPr>
              <a:defRPr lang="pt-BR"/>
            </a:defPPr>
          </a:lstStyle>
          <a:p>
            <a:pPr rtl="0"/>
            <a:r>
              <a:rPr lang="pt-BR" dirty="0"/>
              <a:t>Daniel David Nunes</a:t>
            </a:r>
          </a:p>
          <a:p>
            <a:pPr rtl="0"/>
            <a:r>
              <a:rPr lang="pt-BR" dirty="0"/>
              <a:t>@daniel.davidnunes</a:t>
            </a:r>
          </a:p>
        </p:txBody>
      </p:sp>
    </p:spTree>
    <p:extLst>
      <p:ext uri="{BB962C8B-B14F-4D97-AF65-F5344CB8AC3E}">
        <p14:creationId xmlns:p14="http://schemas.microsoft.com/office/powerpoint/2010/main" val="239546498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m 11">
            <a:extLst>
              <a:ext uri="{FF2B5EF4-FFF2-40B4-BE49-F238E27FC236}">
                <a16:creationId xmlns:a16="http://schemas.microsoft.com/office/drawing/2014/main" id="{25308A07-0436-AA74-9B76-E1ED951EE6B9}"/>
              </a:ext>
            </a:extLst>
          </p:cNvPr>
          <p:cNvPicPr>
            <a:picLocks noChangeAspect="1"/>
          </p:cNvPicPr>
          <p:nvPr/>
        </p:nvPicPr>
        <p:blipFill>
          <a:blip r:embed="rId3"/>
          <a:stretch>
            <a:fillRect/>
          </a:stretch>
        </p:blipFill>
        <p:spPr>
          <a:xfrm>
            <a:off x="-45975" y="0"/>
            <a:ext cx="12305791" cy="6922007"/>
          </a:xfrm>
          <a:prstGeom prst="rect">
            <a:avLst/>
          </a:prstGeom>
        </p:spPr>
      </p:pic>
      <p:sp>
        <p:nvSpPr>
          <p:cNvPr id="3" name="Espaço Reservado para o Número do Slide 2">
            <a:extLst>
              <a:ext uri="{FF2B5EF4-FFF2-40B4-BE49-F238E27FC236}">
                <a16:creationId xmlns:a16="http://schemas.microsoft.com/office/drawing/2014/main" id="{A6A971A9-0C5C-DDFC-67F9-2E5A55F12F67}"/>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66</a:t>
            </a:fld>
            <a:endParaRPr lang="pt-BR" dirty="0"/>
          </a:p>
        </p:txBody>
      </p:sp>
      <p:sp>
        <p:nvSpPr>
          <p:cNvPr id="5" name="AutoShape 4">
            <a:extLst>
              <a:ext uri="{FF2B5EF4-FFF2-40B4-BE49-F238E27FC236}">
                <a16:creationId xmlns:a16="http://schemas.microsoft.com/office/drawing/2014/main" id="{DA285A66-7A2F-47A3-8C9F-ABDFF5F5CAC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6">
            <a:extLst>
              <a:ext uri="{FF2B5EF4-FFF2-40B4-BE49-F238E27FC236}">
                <a16:creationId xmlns:a16="http://schemas.microsoft.com/office/drawing/2014/main" id="{267C2C4B-2D07-FBF5-9983-889986EF5528}"/>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2664445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a:t>O que é Superexposição?</a:t>
            </a:r>
          </a:p>
        </p:txBody>
      </p:sp>
      <p:sp>
        <p:nvSpPr>
          <p:cNvPr id="3" name="Espaço Reservado para Conteúdo 2">
            <a:extLst>
              <a:ext uri="{FF2B5EF4-FFF2-40B4-BE49-F238E27FC236}">
                <a16:creationId xmlns:a16="http://schemas.microsoft.com/office/drawing/2014/main" id="{F09FEE91-E849-1CB0-9E51-A58B99C631C5}"/>
              </a:ext>
            </a:extLst>
          </p:cNvPr>
          <p:cNvSpPr>
            <a:spLocks noGrp="1"/>
          </p:cNvSpPr>
          <p:nvPr>
            <p:ph sz="quarter" idx="35"/>
          </p:nvPr>
        </p:nvSpPr>
        <p:spPr>
          <a:xfrm>
            <a:off x="2373002" y="2474811"/>
            <a:ext cx="9029566" cy="4116512"/>
          </a:xfrm>
        </p:spPr>
        <p:txBody>
          <a:bodyPr rtlCol="0"/>
          <a:lstStyle>
            <a:defPPr>
              <a:defRPr lang="pt-BR"/>
            </a:defPPr>
          </a:lstStyle>
          <a:p>
            <a:r>
              <a:rPr lang="pt-BR" dirty="0"/>
              <a:t>A superexposição ocorre quando uma pessoa compartilha excessivamente informações pessoais e detalhes da sua vida nas redes sociais. Isso pode incluir:</a:t>
            </a:r>
          </a:p>
          <a:p>
            <a:pPr marL="285750" indent="-285750">
              <a:buFont typeface="Arial" panose="020B0604020202020204" pitchFamily="34" charset="0"/>
              <a:buChar char="•"/>
            </a:pPr>
            <a:r>
              <a:rPr lang="pt-BR" b="1" dirty="0"/>
              <a:t>Localização geográfica em tempo real</a:t>
            </a:r>
            <a:endParaRPr lang="pt-BR" dirty="0"/>
          </a:p>
          <a:p>
            <a:pPr marL="285750" indent="-285750">
              <a:buFont typeface="Arial" panose="020B0604020202020204" pitchFamily="34" charset="0"/>
              <a:buChar char="•"/>
            </a:pPr>
            <a:r>
              <a:rPr lang="pt-BR" b="1" dirty="0"/>
              <a:t>Detalhes sobre rotina diária</a:t>
            </a:r>
            <a:endParaRPr lang="pt-BR" dirty="0"/>
          </a:p>
          <a:p>
            <a:pPr marL="285750" indent="-285750">
              <a:buFont typeface="Arial" panose="020B0604020202020204" pitchFamily="34" charset="0"/>
              <a:buChar char="•"/>
            </a:pPr>
            <a:r>
              <a:rPr lang="pt-BR" b="1" dirty="0"/>
              <a:t>Fotos e vídeos de momentos privados</a:t>
            </a:r>
            <a:endParaRPr lang="pt-BR" dirty="0"/>
          </a:p>
          <a:p>
            <a:pPr marL="285750" indent="-285750">
              <a:buFont typeface="Arial" panose="020B0604020202020204" pitchFamily="34" charset="0"/>
              <a:buChar char="•"/>
            </a:pPr>
            <a:r>
              <a:rPr lang="pt-BR" b="1" dirty="0"/>
              <a:t>Informações financeiras ou de saúde</a:t>
            </a:r>
            <a:endParaRPr lang="pt-BR" dirty="0"/>
          </a:p>
          <a:p>
            <a:pPr marL="285750" indent="-285750">
              <a:buFont typeface="Arial" panose="020B0604020202020204" pitchFamily="34" charset="0"/>
              <a:buChar char="•"/>
            </a:pPr>
            <a:r>
              <a:rPr lang="pt-BR" b="1" dirty="0"/>
              <a:t>Planos de viagem e ausência de casa</a:t>
            </a:r>
          </a:p>
          <a:p>
            <a:pPr marL="285750" indent="-285750">
              <a:buFont typeface="Arial" panose="020B0604020202020204" pitchFamily="34" charset="0"/>
              <a:buChar char="•"/>
            </a:pPr>
            <a:r>
              <a:rPr lang="pt-BR" b="1" dirty="0"/>
              <a:t>Dados pessoais como endereço, telefone, documentos, datas importantes, </a:t>
            </a:r>
            <a:r>
              <a:rPr lang="pt-BR" b="1" dirty="0" err="1"/>
              <a:t>etc</a:t>
            </a:r>
            <a:endParaRPr lang="pt-BR" dirty="0"/>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7</a:t>
            </a:fld>
            <a:endParaRPr lang="pt-BR" dirty="0"/>
          </a:p>
        </p:txBody>
      </p:sp>
    </p:spTree>
    <p:extLst>
      <p:ext uri="{BB962C8B-B14F-4D97-AF65-F5344CB8AC3E}">
        <p14:creationId xmlns:p14="http://schemas.microsoft.com/office/powerpoint/2010/main" val="1185003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3FEFE388-CD0B-9671-4D4E-D6D8004C8851}"/>
              </a:ext>
            </a:extLst>
          </p:cNvPr>
          <p:cNvSpPr>
            <a:spLocks noGrp="1"/>
          </p:cNvSpPr>
          <p:nvPr>
            <p:ph type="title"/>
          </p:nvPr>
        </p:nvSpPr>
        <p:spPr>
          <a:xfrm>
            <a:off x="799891" y="511762"/>
            <a:ext cx="4960830" cy="2785158"/>
          </a:xfrm>
        </p:spPr>
        <p:txBody>
          <a:bodyPr rtlCol="0"/>
          <a:lstStyle>
            <a:defPPr>
              <a:defRPr lang="pt-BR"/>
            </a:defPPr>
          </a:lstStyle>
          <a:p>
            <a:pPr rtl="0"/>
            <a:r>
              <a:rPr lang="pt-BR" dirty="0"/>
              <a:t>E Quais os riscos de expormos nossos</a:t>
            </a:r>
          </a:p>
        </p:txBody>
      </p:sp>
      <p:sp>
        <p:nvSpPr>
          <p:cNvPr id="5" name="Subtítulo 4">
            <a:extLst>
              <a:ext uri="{FF2B5EF4-FFF2-40B4-BE49-F238E27FC236}">
                <a16:creationId xmlns:a16="http://schemas.microsoft.com/office/drawing/2014/main" id="{BE4E0F37-0AD5-833C-CBE5-EAE02EC46069}"/>
              </a:ext>
            </a:extLst>
          </p:cNvPr>
          <p:cNvSpPr>
            <a:spLocks noGrp="1"/>
          </p:cNvSpPr>
          <p:nvPr>
            <p:ph type="subTitle" idx="1"/>
          </p:nvPr>
        </p:nvSpPr>
        <p:spPr>
          <a:xfrm>
            <a:off x="802640" y="3484615"/>
            <a:ext cx="4958081" cy="2387865"/>
          </a:xfrm>
        </p:spPr>
        <p:txBody>
          <a:bodyPr rtlCol="0"/>
          <a:lstStyle>
            <a:defPPr>
              <a:defRPr lang="pt-BR"/>
            </a:defPPr>
          </a:lstStyle>
          <a:p>
            <a:pPr rtl="0"/>
            <a:r>
              <a:rPr lang="pt-BR" dirty="0"/>
              <a:t>Dados pessoais?</a:t>
            </a:r>
          </a:p>
        </p:txBody>
      </p:sp>
      <p:pic>
        <p:nvPicPr>
          <p:cNvPr id="8" name="Espaço Reservado para Imagem 7" descr="Espirais azul e púrpura">
            <a:extLst>
              <a:ext uri="{FF2B5EF4-FFF2-40B4-BE49-F238E27FC236}">
                <a16:creationId xmlns:a16="http://schemas.microsoft.com/office/drawing/2014/main" id="{E1DBD4C7-D952-4426-40FD-8799F80F821F}"/>
              </a:ext>
            </a:extLst>
          </p:cNvPr>
          <p:cNvPicPr>
            <a:picLocks noGrp="1" noChangeAspect="1"/>
          </p:cNvPicPr>
          <p:nvPr>
            <p:ph type="pic" sz="quarter" idx="13"/>
          </p:nvPr>
        </p:nvPicPr>
        <p:blipFill>
          <a:blip r:embed="rId3"/>
          <a:srcRect t="31" b="31"/>
          <a:stretch/>
        </p:blipFill>
        <p:spPr>
          <a:xfrm>
            <a:off x="6497638" y="336550"/>
            <a:ext cx="5322887" cy="6184900"/>
          </a:xfrm>
        </p:spPr>
      </p:pic>
      <p:sp>
        <p:nvSpPr>
          <p:cNvPr id="4" name="Espaço Reservado para o Número do Slide 3">
            <a:extLst>
              <a:ext uri="{FF2B5EF4-FFF2-40B4-BE49-F238E27FC236}">
                <a16:creationId xmlns:a16="http://schemas.microsoft.com/office/drawing/2014/main" id="{67D6EA54-3083-FB0D-9011-2353791B0495}"/>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8</a:t>
            </a:fld>
            <a:endParaRPr lang="pt-BR" dirty="0"/>
          </a:p>
        </p:txBody>
      </p:sp>
    </p:spTree>
    <p:extLst>
      <p:ext uri="{BB962C8B-B14F-4D97-AF65-F5344CB8AC3E}">
        <p14:creationId xmlns:p14="http://schemas.microsoft.com/office/powerpoint/2010/main" val="1276950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06DE3104-398C-EF95-D86E-630F512487F9}"/>
              </a:ext>
            </a:extLst>
          </p:cNvPr>
          <p:cNvSpPr>
            <a:spLocks noGrp="1"/>
          </p:cNvSpPr>
          <p:nvPr>
            <p:ph type="title"/>
          </p:nvPr>
        </p:nvSpPr>
        <p:spPr>
          <a:xfrm>
            <a:off x="835370" y="171396"/>
            <a:ext cx="3242854" cy="2202350"/>
          </a:xfrm>
        </p:spPr>
        <p:txBody>
          <a:bodyPr rtlCol="0"/>
          <a:lstStyle>
            <a:defPPr>
              <a:defRPr lang="pt-BR"/>
            </a:defPPr>
          </a:lstStyle>
          <a:p>
            <a:pPr lvl="0" rtl="0">
              <a:lnSpc>
                <a:spcPct val="100000"/>
              </a:lnSpc>
            </a:pPr>
            <a:r>
              <a:rPr lang="pt-BR" dirty="0"/>
              <a:t>Utilização Maliciosa de Dados Pessoais</a:t>
            </a:r>
            <a:endParaRPr lang="pt-BR" noProof="0" dirty="0"/>
          </a:p>
        </p:txBody>
      </p:sp>
      <p:sp>
        <p:nvSpPr>
          <p:cNvPr id="4" name="Espaço Reservado para Conteúdo 3">
            <a:extLst>
              <a:ext uri="{FF2B5EF4-FFF2-40B4-BE49-F238E27FC236}">
                <a16:creationId xmlns:a16="http://schemas.microsoft.com/office/drawing/2014/main" id="{67328E6B-D306-C2F9-54E9-FD35599AC24B}"/>
              </a:ext>
            </a:extLst>
          </p:cNvPr>
          <p:cNvSpPr>
            <a:spLocks noGrp="1"/>
          </p:cNvSpPr>
          <p:nvPr>
            <p:ph sz="quarter" idx="36"/>
          </p:nvPr>
        </p:nvSpPr>
        <p:spPr>
          <a:xfrm>
            <a:off x="841716" y="3078480"/>
            <a:ext cx="3108193" cy="3047997"/>
          </a:xfrm>
        </p:spPr>
        <p:txBody>
          <a:bodyPr rtlCol="0"/>
          <a:lstStyle>
            <a:defPPr>
              <a:defRPr lang="pt-BR"/>
            </a:defPPr>
          </a:lstStyle>
          <a:p>
            <a:pPr rtl="0"/>
            <a:r>
              <a:rPr lang="pt-BR" dirty="0"/>
              <a:t>Os dados pessoais podem ser explorados por criminosos de várias maneiras prejudiciais, como:</a:t>
            </a:r>
          </a:p>
        </p:txBody>
      </p:sp>
      <p:sp>
        <p:nvSpPr>
          <p:cNvPr id="7" name="Espaço Reservado para Conteúdo 3">
            <a:extLst>
              <a:ext uri="{FF2B5EF4-FFF2-40B4-BE49-F238E27FC236}">
                <a16:creationId xmlns:a16="http://schemas.microsoft.com/office/drawing/2014/main" id="{1B4B2A4A-97E8-F59F-FB14-8F39233A853C}"/>
              </a:ext>
            </a:extLst>
          </p:cNvPr>
          <p:cNvSpPr txBox="1">
            <a:spLocks/>
          </p:cNvSpPr>
          <p:nvPr/>
        </p:nvSpPr>
        <p:spPr>
          <a:xfrm>
            <a:off x="4822705" y="1609344"/>
            <a:ext cx="7235183" cy="4805988"/>
          </a:xfrm>
          <a:prstGeom prst="rect">
            <a:avLst/>
          </a:prstGeom>
        </p:spPr>
        <p:txBody>
          <a:bodyPr vert="horz" lIns="91440" tIns="45720" rIns="91440" bIns="45720" rtlCol="0">
            <a:noAutofit/>
          </a:bodyPr>
          <a:lstStyle>
            <a:defPPr>
              <a:defRPr lang="pt-BR"/>
            </a:defPPr>
            <a:lvl1pPr marL="0" indent="0" algn="l" defTabSz="914400" rtl="0" eaLnBrk="1" latinLnBrk="0" hangingPunct="1">
              <a:lnSpc>
                <a:spcPct val="120000"/>
              </a:lnSpc>
              <a:spcBef>
                <a:spcPts val="1000"/>
              </a:spcBef>
              <a:spcAft>
                <a:spcPts val="600"/>
              </a:spcAft>
              <a:buClr>
                <a:schemeClr val="accent6"/>
              </a:buClr>
              <a:buFont typeface="Arial" panose="020B0604020202020204" pitchFamily="34" charset="0"/>
              <a:buNone/>
              <a:defRPr lang="pt-BR" sz="1800" kern="1200" spc="0" baseline="0">
                <a:solidFill>
                  <a:schemeClr val="bg1"/>
                </a:solidFill>
                <a:latin typeface="+mn-lt"/>
                <a:ea typeface="+mn-ea"/>
                <a:cs typeface="Biome" panose="020B0503030204020804" pitchFamily="34" charset="0"/>
              </a:defRPr>
            </a:lvl1pPr>
            <a:lvl2pPr marL="569214" indent="-285750" algn="l" defTabSz="914400" rtl="0" eaLnBrk="1" latinLnBrk="0" hangingPunct="1">
              <a:lnSpc>
                <a:spcPct val="120000"/>
              </a:lnSpc>
              <a:spcBef>
                <a:spcPts val="1000"/>
              </a:spcBef>
              <a:spcAft>
                <a:spcPts val="600"/>
              </a:spcAft>
              <a:buClr>
                <a:schemeClr val="accent3"/>
              </a:buClr>
              <a:buFont typeface="Arial" panose="020B0604020202020204" pitchFamily="34" charset="0"/>
              <a:buChar char="•"/>
              <a:defRPr lang="pt-BR" sz="1800" kern="1200" spc="0">
                <a:solidFill>
                  <a:schemeClr val="bg1"/>
                </a:solidFill>
                <a:latin typeface="+mn-lt"/>
                <a:ea typeface="+mn-ea"/>
                <a:cs typeface="+mn-cs"/>
              </a:defRPr>
            </a:lvl2pPr>
            <a:lvl3pPr marL="861822" indent="-285750" algn="l" defTabSz="914400" rtl="0" eaLnBrk="1" latinLnBrk="0" hangingPunct="1">
              <a:lnSpc>
                <a:spcPct val="120000"/>
              </a:lnSpc>
              <a:spcBef>
                <a:spcPts val="1000"/>
              </a:spcBef>
              <a:spcAft>
                <a:spcPts val="600"/>
              </a:spcAft>
              <a:buClr>
                <a:schemeClr val="accent3"/>
              </a:buClr>
              <a:buFont typeface="Arial" panose="020B0604020202020204" pitchFamily="34" charset="0"/>
              <a:buChar char="•"/>
              <a:defRPr lang="pt-BR" sz="1800" kern="1200" spc="0">
                <a:solidFill>
                  <a:schemeClr val="bg1"/>
                </a:solidFill>
                <a:latin typeface="+mn-lt"/>
                <a:ea typeface="+mn-ea"/>
                <a:cs typeface="+mn-cs"/>
              </a:defRPr>
            </a:lvl3pPr>
            <a:lvl4pPr marL="1152144" indent="-285750" algn="l" defTabSz="914400" rtl="0" eaLnBrk="1" latinLnBrk="0" hangingPunct="1">
              <a:lnSpc>
                <a:spcPct val="120000"/>
              </a:lnSpc>
              <a:spcBef>
                <a:spcPts val="1000"/>
              </a:spcBef>
              <a:spcAft>
                <a:spcPts val="600"/>
              </a:spcAft>
              <a:buClr>
                <a:schemeClr val="accent3"/>
              </a:buClr>
              <a:buFont typeface="Arial" panose="020B0604020202020204" pitchFamily="34" charset="0"/>
              <a:buChar char="•"/>
              <a:defRPr lang="pt-BR" sz="1800" kern="1200" spc="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lang="pt-B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9pPr>
          </a:lstStyle>
          <a:p>
            <a:r>
              <a:rPr lang="pt-BR" dirty="0"/>
              <a:t>O roubo de identidade ocorre quando alguém utiliza os dados pessoais de outra pessoa sem autorização para cometer fraudes ou outros crimes. Exemplos incluem:</a:t>
            </a:r>
          </a:p>
          <a:p>
            <a:pPr marL="285750" indent="-285750">
              <a:buFont typeface="Arial" panose="020B0604020202020204" pitchFamily="34" charset="0"/>
              <a:buChar char="•"/>
            </a:pPr>
            <a:r>
              <a:rPr lang="pt-BR" b="1" dirty="0"/>
              <a:t>Abrir contas bancárias ou de crédito</a:t>
            </a:r>
            <a:r>
              <a:rPr lang="pt-BR" dirty="0"/>
              <a:t> em nome da vítima.</a:t>
            </a:r>
          </a:p>
          <a:p>
            <a:pPr marL="285750" indent="-285750">
              <a:buFont typeface="Arial" panose="020B0604020202020204" pitchFamily="34" charset="0"/>
              <a:buChar char="•"/>
            </a:pPr>
            <a:r>
              <a:rPr lang="pt-BR" b="1" dirty="0"/>
              <a:t>Solicitar empréstimos</a:t>
            </a:r>
            <a:r>
              <a:rPr lang="pt-BR" dirty="0"/>
              <a:t> utilizando as informações da vítima.</a:t>
            </a:r>
          </a:p>
          <a:p>
            <a:pPr marL="285750" indent="-285750">
              <a:buFont typeface="Arial" panose="020B0604020202020204" pitchFamily="34" charset="0"/>
              <a:buChar char="•"/>
            </a:pPr>
            <a:r>
              <a:rPr lang="pt-BR" b="1" dirty="0"/>
              <a:t>Fazer compras</a:t>
            </a:r>
            <a:r>
              <a:rPr lang="pt-BR" dirty="0"/>
              <a:t> com cartões de crédito obtidos fraudulentamente.</a:t>
            </a:r>
          </a:p>
          <a:p>
            <a:pPr marL="285750" indent="-285750">
              <a:buFont typeface="Arial" panose="020B0604020202020204" pitchFamily="34" charset="0"/>
              <a:buChar char="•"/>
            </a:pPr>
            <a:r>
              <a:rPr lang="pt-BR" b="1" dirty="0"/>
              <a:t>Realizar transações fraudulentas</a:t>
            </a:r>
            <a:r>
              <a:rPr lang="pt-BR" dirty="0"/>
              <a:t> que deixam a vítima responsável pelos débitos.</a:t>
            </a:r>
          </a:p>
          <a:p>
            <a:endParaRPr lang="pt-BR" dirty="0"/>
          </a:p>
        </p:txBody>
      </p:sp>
      <p:sp>
        <p:nvSpPr>
          <p:cNvPr id="8" name="Título 2">
            <a:extLst>
              <a:ext uri="{FF2B5EF4-FFF2-40B4-BE49-F238E27FC236}">
                <a16:creationId xmlns:a16="http://schemas.microsoft.com/office/drawing/2014/main" id="{77E8FAEE-7FC6-57CE-ECAB-32BCD046E0A5}"/>
              </a:ext>
            </a:extLst>
          </p:cNvPr>
          <p:cNvSpPr txBox="1">
            <a:spLocks/>
          </p:cNvSpPr>
          <p:nvPr/>
        </p:nvSpPr>
        <p:spPr>
          <a:xfrm>
            <a:off x="4822705" y="171396"/>
            <a:ext cx="7235183" cy="989892"/>
          </a:xfrm>
          <a:prstGeom prst="rect">
            <a:avLst/>
          </a:prstGeom>
        </p:spPr>
        <p:txBody>
          <a:bodyPr vert="horz" lIns="91440" tIns="45720" rIns="91440" bIns="45720" rtlCol="0" anchor="b">
            <a:noAutofit/>
          </a:bodyPr>
          <a:lstStyle>
            <a:defPPr>
              <a:defRPr lang="pt-BR"/>
            </a:defPPr>
            <a:lvl1pPr algn="l" defTabSz="914400" rtl="0" eaLnBrk="1" latinLnBrk="0" hangingPunct="1">
              <a:lnSpc>
                <a:spcPct val="90000"/>
              </a:lnSpc>
              <a:spcBef>
                <a:spcPct val="0"/>
              </a:spcBef>
              <a:buNone/>
              <a:defRPr lang="pt-BR" sz="3200" kern="1200" cap="all" spc="0" baseline="0">
                <a:solidFill>
                  <a:schemeClr val="accent3">
                    <a:lumMod val="75000"/>
                  </a:schemeClr>
                </a:solidFill>
                <a:latin typeface="+mj-lt"/>
                <a:ea typeface="+mj-ea"/>
                <a:cs typeface="Biome" panose="020B0503030204020804" pitchFamily="34" charset="0"/>
              </a:defRPr>
            </a:lvl1pPr>
          </a:lstStyle>
          <a:p>
            <a:pPr>
              <a:lnSpc>
                <a:spcPct val="100000"/>
              </a:lnSpc>
            </a:pPr>
            <a:r>
              <a:rPr lang="pt-BR" dirty="0"/>
              <a:t>Roubo de Identidade</a:t>
            </a:r>
          </a:p>
        </p:txBody>
      </p:sp>
    </p:spTree>
    <p:extLst>
      <p:ext uri="{BB962C8B-B14F-4D97-AF65-F5344CB8AC3E}">
        <p14:creationId xmlns:p14="http://schemas.microsoft.com/office/powerpoint/2010/main" val="2170071140"/>
      </p:ext>
    </p:extLst>
  </p:cSld>
  <p:clrMapOvr>
    <a:masterClrMapping/>
  </p:clrMapOvr>
</p:sld>
</file>

<file path=ppt/theme/theme1.xml><?xml version="1.0" encoding="utf-8"?>
<a:theme xmlns:a="http://schemas.openxmlformats.org/drawingml/2006/main" name="Personalizado">
  <a:themeElements>
    <a:clrScheme name="Custom 17">
      <a:dk1>
        <a:srgbClr val="000000"/>
      </a:dk1>
      <a:lt1>
        <a:srgbClr val="FFFFFF"/>
      </a:lt1>
      <a:dk2>
        <a:srgbClr val="FC4EFB"/>
      </a:dk2>
      <a:lt2>
        <a:srgbClr val="E7E6E6"/>
      </a:lt2>
      <a:accent1>
        <a:srgbClr val="FAF24C"/>
      </a:accent1>
      <a:accent2>
        <a:srgbClr val="5EFCAC"/>
      </a:accent2>
      <a:accent3>
        <a:srgbClr val="73EBF9"/>
      </a:accent3>
      <a:accent4>
        <a:srgbClr val="316CFC"/>
      </a:accent4>
      <a:accent5>
        <a:srgbClr val="B059FD"/>
      </a:accent5>
      <a:accent6>
        <a:srgbClr val="9405FC"/>
      </a:accent6>
      <a:hlink>
        <a:srgbClr val="FFFFFF"/>
      </a:hlink>
      <a:folHlink>
        <a:srgbClr val="FFFFFF"/>
      </a:folHlink>
    </a:clrScheme>
    <a:fontScheme name="Custom 15">
      <a:majorFont>
        <a:latin typeface="Biome"/>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72949594_TF11936837_Win32" id="{1F59BAB0-9115-4D7C-97A5-C14D763720C4}" vid="{4A09BBE7-84ED-4D2C-9255-569D5B215379}"/>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4137456-21FC-4AE2-8A94-BF06CAF2EB9B}">
  <ds:schemaRefs>
    <ds:schemaRef ds:uri="http://schemas.microsoft.com/sharepoint/v3/contenttype/forms"/>
  </ds:schemaRefs>
</ds:datastoreItem>
</file>

<file path=customXml/itemProps2.xml><?xml version="1.0" encoding="utf-8"?>
<ds:datastoreItem xmlns:ds="http://schemas.openxmlformats.org/officeDocument/2006/customXml" ds:itemID="{C77B561B-3A65-4A22-9691-EB838E7F9B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305301E-11B3-4B9D-A588-21F3C9809371}">
  <ds:schemaRef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schemas.microsoft.com/sharepoint/v3"/>
    <ds:schemaRef ds:uri="230e9df3-be65-4c73-a93b-d1236ebd677e"/>
    <ds:schemaRef ds:uri="http://purl.org/dc/terms/"/>
    <ds:schemaRef ds:uri="http://schemas.openxmlformats.org/package/2006/metadata/core-properties"/>
    <ds:schemaRef ds:uri="16c05727-aa75-4e4a-9b5f-8a80a1165891"/>
    <ds:schemaRef ds:uri="71af3243-3dd4-4a8d-8c0d-dd76da1f02a5"/>
    <ds:schemaRef ds:uri="http://www.w3.org/XML/1998/namespac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Apresentação de resultados científicos</Template>
  <TotalTime>268</TotalTime>
  <Words>5604</Words>
  <Application>Microsoft Office PowerPoint</Application>
  <PresentationFormat>Widescreen</PresentationFormat>
  <Paragraphs>456</Paragraphs>
  <Slides>66</Slides>
  <Notes>66</Notes>
  <HiddenSlides>0</HiddenSlides>
  <MMClips>2</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66</vt:i4>
      </vt:variant>
    </vt:vector>
  </HeadingPairs>
  <TitlesOfParts>
    <vt:vector size="71" baseType="lpstr">
      <vt:lpstr>Arial</vt:lpstr>
      <vt:lpstr>Arial Nova</vt:lpstr>
      <vt:lpstr>Biome</vt:lpstr>
      <vt:lpstr>Calibri</vt:lpstr>
      <vt:lpstr>Personalizado</vt:lpstr>
      <vt:lpstr>Segurança na internet</vt:lpstr>
      <vt:lpstr>Quem sou eu?</vt:lpstr>
      <vt:lpstr>Tópicos</vt:lpstr>
      <vt:lpstr>Os dados</vt:lpstr>
      <vt:lpstr>superexposição</vt:lpstr>
      <vt:lpstr>Superexposição nas Redes Sociais</vt:lpstr>
      <vt:lpstr>O que é Superexposição?</vt:lpstr>
      <vt:lpstr>E Quais os riscos de expormos nossos</vt:lpstr>
      <vt:lpstr>Utilização Maliciosa de Dados Pessoais</vt:lpstr>
      <vt:lpstr>Utilização Maliciosa de Dados Pessoais</vt:lpstr>
      <vt:lpstr>Utilização Maliciosa de Dados Pessoais</vt:lpstr>
      <vt:lpstr>Utilização Maliciosa de Dados Pessoais</vt:lpstr>
      <vt:lpstr>Pedofilia:</vt:lpstr>
      <vt:lpstr>Um crime violento e silencioso</vt:lpstr>
      <vt:lpstr>Apresentação do PowerPoint</vt:lpstr>
      <vt:lpstr>Apresentação do PowerPoint</vt:lpstr>
      <vt:lpstr>Uso Indevido de</vt:lpstr>
      <vt:lpstr>Uso Indevido de Imagem na Internet</vt:lpstr>
      <vt:lpstr>Tipos de Uso Indevido de Imagem</vt:lpstr>
      <vt:lpstr>Consequências do Uso Indevido de Imagem</vt:lpstr>
      <vt:lpstr>Exemplos</vt:lpstr>
      <vt:lpstr>Chantagem com Fotos Íntimas de Influenciadora Digital (2018)</vt:lpstr>
      <vt:lpstr>Chantagem a Empresário Brasileiro (2017)</vt:lpstr>
      <vt:lpstr>Reportagens sobre o perigo da exposição em redes sociais</vt:lpstr>
      <vt:lpstr>Técnicas</vt:lpstr>
      <vt:lpstr>Senhas fortes</vt:lpstr>
      <vt:lpstr>Dicas para Criar Senhas Seguras e Fáceis de Lembrar</vt:lpstr>
      <vt:lpstr>Autenticação de Dois Fatores (2FA)</vt:lpstr>
      <vt:lpstr>Como a 2FA Adiciona Camada Extra de Segurança</vt:lpstr>
      <vt:lpstr>Cuidado com Links e Anexos</vt:lpstr>
      <vt:lpstr>Cuidado com Links e Anexos</vt:lpstr>
      <vt:lpstr>Configurações de Privacidade em Redes Sociais</vt:lpstr>
      <vt:lpstr>Cuidado com o que se Compartilha Online</vt:lpstr>
      <vt:lpstr>Cuidado com o que se Compartilha Online</vt:lpstr>
      <vt:lpstr>Conclusão sobre</vt:lpstr>
      <vt:lpstr>Proteja-se Online!</vt:lpstr>
      <vt:lpstr>Mantenha-se Consciente e Informado!</vt:lpstr>
      <vt:lpstr>Algumas Dicas de segurança</vt:lpstr>
      <vt:lpstr>Whatsapp</vt:lpstr>
      <vt:lpstr>Whatsapp - Configurações</vt:lpstr>
      <vt:lpstr>Whatsapp – configurações &gt; dispositivos conectados</vt:lpstr>
      <vt:lpstr>Whatsapp – configurações &gt; confirmação em duas etapas</vt:lpstr>
      <vt:lpstr>Whatsapp – configurações &gt; privacidade</vt:lpstr>
      <vt:lpstr>Whatsapp – configurações &gt; armazenamento e dados</vt:lpstr>
      <vt:lpstr>SMS </vt:lpstr>
      <vt:lpstr>E-mail</vt:lpstr>
      <vt:lpstr>E-mail com remetente suspeito</vt:lpstr>
      <vt:lpstr>E-mail com endereço e link suspeitos</vt:lpstr>
      <vt:lpstr>E-mail com link suspeito, porém, verdadeiro</vt:lpstr>
      <vt:lpstr>Wi-fi pública</vt:lpstr>
      <vt:lpstr>Qr-codeS EM VIAS PÚBLICAS</vt:lpstr>
      <vt:lpstr>Cartão de crédito em sites</vt:lpstr>
      <vt:lpstr>Cartão de crédito em sites</vt:lpstr>
      <vt:lpstr>PAGAMENTOS DE BOLETOS</vt:lpstr>
      <vt:lpstr>Postagens em redes sociais</vt:lpstr>
      <vt:lpstr>Postagens em redes sociais - crianças</vt:lpstr>
      <vt:lpstr>Monitore o que seu Filho Acessa ou Conversa no Celular – parte 1</vt:lpstr>
      <vt:lpstr>Monitore o que seu Filho Acessa ou Conversa no Celular – parte 2</vt:lpstr>
      <vt:lpstr>Monitore o que seu Filho Acessa ou Conversa no Celular – parte 3</vt:lpstr>
      <vt:lpstr>Monitore o que seu Filho Acessa ou Conversa no Celular – parte 4</vt:lpstr>
      <vt:lpstr>Monitore o que seu Filho Acessa ou Conversa no Celular – parte 5</vt:lpstr>
      <vt:lpstr>Aplicativos de controle parental</vt:lpstr>
      <vt:lpstr>https://mund.digital/rh/seguranca_na_internet-dicas.pdf</vt:lpstr>
      <vt:lpstr>Bom, então...</vt:lpstr>
      <vt:lpstr>OBRIGADO</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Segurança na internet</dc:title>
  <dc:creator>Windows</dc:creator>
  <cp:lastModifiedBy>Windows</cp:lastModifiedBy>
  <cp:revision>25</cp:revision>
  <dcterms:created xsi:type="dcterms:W3CDTF">2024-05-29T17:33:40Z</dcterms:created>
  <dcterms:modified xsi:type="dcterms:W3CDTF">2024-06-11T02:33:58Z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