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4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18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6">
            <a:extLst>
              <a:ext uri="{FF2B5EF4-FFF2-40B4-BE49-F238E27FC236}">
                <a16:creationId xmlns:a16="http://schemas.microsoft.com/office/drawing/2014/main" id="{E09A2029-AF5D-4464-9B5F-01E54A01B0A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B2D5DA-681D-4F7C-984F-7F37BCD03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252" y="1141368"/>
            <a:ext cx="4567773" cy="45677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C47CB8-E463-4DDF-A175-D6C1B3743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0635" y="1113282"/>
            <a:ext cx="4966332" cy="2396681"/>
          </a:xfrm>
        </p:spPr>
        <p:txBody>
          <a:bodyPr>
            <a:normAutofit/>
          </a:bodyPr>
          <a:lstStyle/>
          <a:p>
            <a:r>
              <a:rPr lang="en-CA" dirty="0"/>
              <a:t>ESPERTO Watch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3D806-8A07-4C2C-AAF8-1D74D2DFA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0634" y="3602038"/>
            <a:ext cx="4966333" cy="2052720"/>
          </a:xfrm>
        </p:spPr>
        <p:txBody>
          <a:bodyPr>
            <a:normAutofit/>
          </a:bodyPr>
          <a:lstStyle/>
          <a:p>
            <a:r>
              <a:rPr lang="en-CA" dirty="0"/>
              <a:t>University of waterloo WEEF Proposal</a:t>
            </a:r>
          </a:p>
          <a:p>
            <a:r>
              <a:rPr lang="en-CA" dirty="0"/>
              <a:t>Fall 2017</a:t>
            </a:r>
          </a:p>
        </p:txBody>
      </p:sp>
    </p:spTree>
    <p:extLst>
      <p:ext uri="{BB962C8B-B14F-4D97-AF65-F5344CB8AC3E}">
        <p14:creationId xmlns:p14="http://schemas.microsoft.com/office/powerpoint/2010/main" val="3281210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>
            <a:extLst>
              <a:ext uri="{FF2B5EF4-FFF2-40B4-BE49-F238E27FC236}">
                <a16:creationId xmlns:a16="http://schemas.microsoft.com/office/drawing/2014/main" id="{64FEDBE8-2806-4C1F-AE4F-70CF8B9DD97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903038AC-3A7E-40FE-9E0F-C163441C309C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42739928-BB03-4507-A183-3DFEF05C4642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3768878-A303-4884-B819-C6E75B08ACB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FB9A025D-D38C-4A88-BBFD-7E91C8A2066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Rectangle 8">
              <a:extLst>
                <a:ext uri="{FF2B5EF4-FFF2-40B4-BE49-F238E27FC236}">
                  <a16:creationId xmlns:a16="http://schemas.microsoft.com/office/drawing/2014/main" id="{C3072434-DB5F-4A42-BD18-84BFB03DEA8F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2711C304-4B91-4428-9F28-DBE3AB3369B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2EE76920-F2A9-4B70-BE46-F3068C51168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9824449-B3F1-4FC6-BA3E-5E38B70E7FA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B7F73E8D-4EA5-4663-8639-A2930A5AC60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80304B29-076C-4F26-BE50-8FC6552E374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8BE5AC8B-83C5-4763-A087-8477C5F396D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7D50C9C5-1768-4B91-9B0B-6040F222D29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AA84369D-36BD-4162-8A91-DA0FDC51E04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F13FE26D-857B-4891-AEDA-C728F91962A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AEC93F37-B06B-436A-992C-A4438399226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8CF8D8A9-5565-4931-A429-8024282BA56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343435D3-5C31-4EE8-85BE-9ABBFF6EB8C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DFDA7E40-E273-4EA5-B0DA-4FC692C012D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6185B8F2-C9DF-4C99-AA74-DB3F7E81193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E26DD09A-0E9C-4ACD-8B5C-46311983657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DD9A6B8B-EFFC-47D4-9315-AB010FF79F0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220B7C86-A714-4636-9B54-3D9AA312D43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1E393736-F0C0-480D-936E-89123D83411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88CC464E-9DE0-40C4-BD15-1FC310F23E0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0D22C32B-DDA8-4C05-AA64-2044297E531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31624052-391E-49DB-87C6-2270FC2B629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0F81F1D4-61CD-492F-B3A7-7D8591070E6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BDE42EF2-7DE1-4378-9975-3EFD81B112A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6D93E0F4-DC60-4B80-9FA8-C94663F8C91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Rectangle 33">
              <a:extLst>
                <a:ext uri="{FF2B5EF4-FFF2-40B4-BE49-F238E27FC236}">
                  <a16:creationId xmlns:a16="http://schemas.microsoft.com/office/drawing/2014/main" id="{81E6565A-A31D-493E-B3F9-453B36E6D3B8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734E4A27-D9A1-4792-91A0-85E9F53BF04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8DD4AA55-E9EE-4FA4-A1FB-355F56ED1CE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8B8A270A-AEF3-48E9-9CDF-CCAFFD26A7C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F93B2048-063C-4EF4-B85E-B1364144F13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D765F218-C9B1-4421-AEE8-DEC14F9FB7D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41AC29F5-8732-49E7-AD07-EAD7DCFCEC4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BAA6B501-5372-43B0-BA92-DFC4B74765F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1">
              <a:extLst>
                <a:ext uri="{FF2B5EF4-FFF2-40B4-BE49-F238E27FC236}">
                  <a16:creationId xmlns:a16="http://schemas.microsoft.com/office/drawing/2014/main" id="{9F0C73BE-C3AD-4203-A430-9C8D7AC7013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2">
              <a:extLst>
                <a:ext uri="{FF2B5EF4-FFF2-40B4-BE49-F238E27FC236}">
                  <a16:creationId xmlns:a16="http://schemas.microsoft.com/office/drawing/2014/main" id="{07DA644C-1065-46BB-BE2E-06597C41FA0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3">
              <a:extLst>
                <a:ext uri="{FF2B5EF4-FFF2-40B4-BE49-F238E27FC236}">
                  <a16:creationId xmlns:a16="http://schemas.microsoft.com/office/drawing/2014/main" id="{0848A482-7465-4981-8F78-6A8CBAC496E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4">
              <a:extLst>
                <a:ext uri="{FF2B5EF4-FFF2-40B4-BE49-F238E27FC236}">
                  <a16:creationId xmlns:a16="http://schemas.microsoft.com/office/drawing/2014/main" id="{97150FE4-2506-4D48-9572-FA764D17698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Rectangle 45">
              <a:extLst>
                <a:ext uri="{FF2B5EF4-FFF2-40B4-BE49-F238E27FC236}">
                  <a16:creationId xmlns:a16="http://schemas.microsoft.com/office/drawing/2014/main" id="{DE5E10BE-79BF-476B-900A-AC55673EA217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8" name="Freeform 46">
              <a:extLst>
                <a:ext uri="{FF2B5EF4-FFF2-40B4-BE49-F238E27FC236}">
                  <a16:creationId xmlns:a16="http://schemas.microsoft.com/office/drawing/2014/main" id="{3C416096-D815-46D4-A5DD-F104D37348F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7">
              <a:extLst>
                <a:ext uri="{FF2B5EF4-FFF2-40B4-BE49-F238E27FC236}">
                  <a16:creationId xmlns:a16="http://schemas.microsoft.com/office/drawing/2014/main" id="{40CE25CD-F70E-4100-AD49-E300774AA4E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8">
              <a:extLst>
                <a:ext uri="{FF2B5EF4-FFF2-40B4-BE49-F238E27FC236}">
                  <a16:creationId xmlns:a16="http://schemas.microsoft.com/office/drawing/2014/main" id="{7C0180BA-2C5D-43D4-8AFB-A7F3449B086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9">
              <a:extLst>
                <a:ext uri="{FF2B5EF4-FFF2-40B4-BE49-F238E27FC236}">
                  <a16:creationId xmlns:a16="http://schemas.microsoft.com/office/drawing/2014/main" id="{74C21852-25EC-4FE9-B1F4-76B09BADEC7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0">
              <a:extLst>
                <a:ext uri="{FF2B5EF4-FFF2-40B4-BE49-F238E27FC236}">
                  <a16:creationId xmlns:a16="http://schemas.microsoft.com/office/drawing/2014/main" id="{FAABD128-A900-4E13-A9D7-EBECEA209DC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1">
              <a:extLst>
                <a:ext uri="{FF2B5EF4-FFF2-40B4-BE49-F238E27FC236}">
                  <a16:creationId xmlns:a16="http://schemas.microsoft.com/office/drawing/2014/main" id="{A733C420-2ADC-4FBD-8C96-B4474D54AB1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2">
              <a:extLst>
                <a:ext uri="{FF2B5EF4-FFF2-40B4-BE49-F238E27FC236}">
                  <a16:creationId xmlns:a16="http://schemas.microsoft.com/office/drawing/2014/main" id="{A4973B2F-CFDE-4A9D-B2F7-AEE5CA717C9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3">
              <a:extLst>
                <a:ext uri="{FF2B5EF4-FFF2-40B4-BE49-F238E27FC236}">
                  <a16:creationId xmlns:a16="http://schemas.microsoft.com/office/drawing/2014/main" id="{3CD8DD0C-F680-40E5-B71F-CC568777FFD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4">
              <a:extLst>
                <a:ext uri="{FF2B5EF4-FFF2-40B4-BE49-F238E27FC236}">
                  <a16:creationId xmlns:a16="http://schemas.microsoft.com/office/drawing/2014/main" id="{93EEE97A-A080-4E6D-9606-4FBAC347079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5">
              <a:extLst>
                <a:ext uri="{FF2B5EF4-FFF2-40B4-BE49-F238E27FC236}">
                  <a16:creationId xmlns:a16="http://schemas.microsoft.com/office/drawing/2014/main" id="{70FAD47B-95C1-4270-8521-1159369C2F9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6">
              <a:extLst>
                <a:ext uri="{FF2B5EF4-FFF2-40B4-BE49-F238E27FC236}">
                  <a16:creationId xmlns:a16="http://schemas.microsoft.com/office/drawing/2014/main" id="{1CACBA6B-64D5-485A-B919-238AB4F63D3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7">
              <a:extLst>
                <a:ext uri="{FF2B5EF4-FFF2-40B4-BE49-F238E27FC236}">
                  <a16:creationId xmlns:a16="http://schemas.microsoft.com/office/drawing/2014/main" id="{39F2BCD9-C2FF-4619-B385-DF9F0D7D6B1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8">
              <a:extLst>
                <a:ext uri="{FF2B5EF4-FFF2-40B4-BE49-F238E27FC236}">
                  <a16:creationId xmlns:a16="http://schemas.microsoft.com/office/drawing/2014/main" id="{3A713FF8-1B40-43A7-BC03-24D50919C0F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72" name="Round Diagonal Corner Rectangle 25">
            <a:extLst>
              <a:ext uri="{FF2B5EF4-FFF2-40B4-BE49-F238E27FC236}">
                <a16:creationId xmlns:a16="http://schemas.microsoft.com/office/drawing/2014/main" id="{06BCD2E5-2145-4AE5-8734-54A5270E86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2176" y="808056"/>
            <a:ext cx="3282696" cy="2536765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 Single Corner Rectangle 26">
            <a:extLst>
              <a:ext uri="{FF2B5EF4-FFF2-40B4-BE49-F238E27FC236}">
                <a16:creationId xmlns:a16="http://schemas.microsoft.com/office/drawing/2014/main" id="{AF1970EB-AD64-4E75-A915-D5F3AF32F1D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8949" y="808057"/>
            <a:ext cx="3281362" cy="5234394"/>
          </a:xfrm>
          <a:prstGeom prst="round1Rect">
            <a:avLst>
              <a:gd name="adj" fmla="val 6363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56C11C-CA3F-4F97-8026-9EC2197ED0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99420" y="1948072"/>
            <a:ext cx="4086416" cy="30648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F52790-B98B-4899-B568-AF14BCD2CE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1974" y="847704"/>
            <a:ext cx="1848033" cy="2464045"/>
          </a:xfrm>
          <a:prstGeom prst="rect">
            <a:avLst/>
          </a:prstGeom>
        </p:spPr>
      </p:pic>
      <p:sp>
        <p:nvSpPr>
          <p:cNvPr id="76" name="Round Single Corner Rectangle 27">
            <a:extLst>
              <a:ext uri="{FF2B5EF4-FFF2-40B4-BE49-F238E27FC236}">
                <a16:creationId xmlns:a16="http://schemas.microsoft.com/office/drawing/2014/main" id="{E678F4A9-B478-4100-8A62-85C40F9C877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4251677" y="3505687"/>
            <a:ext cx="3281238" cy="2536763"/>
          </a:xfrm>
          <a:prstGeom prst="round1Rect">
            <a:avLst>
              <a:gd name="adj" fmla="val 9975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66E267-12DE-499F-B36D-4B0E096738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4686964" y="3178363"/>
            <a:ext cx="2371562" cy="31620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508A33-FBE2-4BFC-942C-2A36F779A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The beginning of esperto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32A2AFF3-3202-4146-B420-EBD2532EAB37}"/>
              </a:ext>
            </a:extLst>
          </p:cNvPr>
          <p:cNvSpPr txBox="1"/>
          <p:nvPr/>
        </p:nvSpPr>
        <p:spPr>
          <a:xfrm>
            <a:off x="8240252" y="3470553"/>
            <a:ext cx="264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At first, there were two . . .</a:t>
            </a:r>
          </a:p>
        </p:txBody>
      </p:sp>
    </p:spTree>
    <p:extLst>
      <p:ext uri="{BB962C8B-B14F-4D97-AF65-F5344CB8AC3E}">
        <p14:creationId xmlns:p14="http://schemas.microsoft.com/office/powerpoint/2010/main" val="901375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CBBE6-B9D0-45E5-9631-5F3DAEF37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CA" dirty="0"/>
              <a:t>Team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B9FC1-70EA-4E8A-99F0-2FA7D71AC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Over 300 student hours have gone into developing, researching, and testing the </a:t>
            </a:r>
            <a:r>
              <a:rPr lang="en-CA" dirty="0" err="1"/>
              <a:t>Esperto</a:t>
            </a:r>
            <a:r>
              <a:rPr lang="en-CA" dirty="0"/>
              <a:t> smartwatch</a:t>
            </a:r>
          </a:p>
          <a:p>
            <a:r>
              <a:rPr lang="en-CA" dirty="0"/>
              <a:t>More than 700 lines of development and test software written</a:t>
            </a:r>
          </a:p>
          <a:p>
            <a:r>
              <a:rPr lang="en-CA" dirty="0"/>
              <a:t>3 prototypes built and plans to build 3 more</a:t>
            </a:r>
          </a:p>
          <a:p>
            <a:r>
              <a:rPr lang="en-CA" dirty="0"/>
              <a:t>Students from 4 different programs with plans to begin working with students from other faculties and programs once funding is confirmed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98504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Picture 2">
            <a:extLst>
              <a:ext uri="{FF2B5EF4-FFF2-40B4-BE49-F238E27FC236}">
                <a16:creationId xmlns:a16="http://schemas.microsoft.com/office/drawing/2014/main" id="{EDA90D89-770A-4C09-978C-9E38FE15649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7" name="Group 186">
            <a:extLst>
              <a:ext uri="{FF2B5EF4-FFF2-40B4-BE49-F238E27FC236}">
                <a16:creationId xmlns:a16="http://schemas.microsoft.com/office/drawing/2014/main" id="{A3B344D7-1AE2-4947-876E-2A526745006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88" name="Rectangle 5">
              <a:extLst>
                <a:ext uri="{FF2B5EF4-FFF2-40B4-BE49-F238E27FC236}">
                  <a16:creationId xmlns:a16="http://schemas.microsoft.com/office/drawing/2014/main" id="{D6633E5C-867B-4E17-9151-FF0FDB122BC6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9" name="Freeform 6">
              <a:extLst>
                <a:ext uri="{FF2B5EF4-FFF2-40B4-BE49-F238E27FC236}">
                  <a16:creationId xmlns:a16="http://schemas.microsoft.com/office/drawing/2014/main" id="{2D5EDC2E-587B-4E85-8185-D99B438AB5F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7">
              <a:extLst>
                <a:ext uri="{FF2B5EF4-FFF2-40B4-BE49-F238E27FC236}">
                  <a16:creationId xmlns:a16="http://schemas.microsoft.com/office/drawing/2014/main" id="{996B1479-D8B0-4D98-B382-877F9A3AE6B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Rectangle 8">
              <a:extLst>
                <a:ext uri="{FF2B5EF4-FFF2-40B4-BE49-F238E27FC236}">
                  <a16:creationId xmlns:a16="http://schemas.microsoft.com/office/drawing/2014/main" id="{3B7BA112-C364-4D4C-97F9-A1DC76F1E515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2" name="Freeform 9">
              <a:extLst>
                <a:ext uri="{FF2B5EF4-FFF2-40B4-BE49-F238E27FC236}">
                  <a16:creationId xmlns:a16="http://schemas.microsoft.com/office/drawing/2014/main" id="{8B9D9B13-8F5D-41E6-93D6-CDFEB34AB27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10">
              <a:extLst>
                <a:ext uri="{FF2B5EF4-FFF2-40B4-BE49-F238E27FC236}">
                  <a16:creationId xmlns:a16="http://schemas.microsoft.com/office/drawing/2014/main" id="{B5720BDB-EA73-4DE9-8A10-11DA3A1AC19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11">
              <a:extLst>
                <a:ext uri="{FF2B5EF4-FFF2-40B4-BE49-F238E27FC236}">
                  <a16:creationId xmlns:a16="http://schemas.microsoft.com/office/drawing/2014/main" id="{F1D2313E-4168-41D0-A5B5-2187D1B3339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12">
              <a:extLst>
                <a:ext uri="{FF2B5EF4-FFF2-40B4-BE49-F238E27FC236}">
                  <a16:creationId xmlns:a16="http://schemas.microsoft.com/office/drawing/2014/main" id="{0F1B19F3-A09E-4891-8916-D5F8B0B2A17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13">
              <a:extLst>
                <a:ext uri="{FF2B5EF4-FFF2-40B4-BE49-F238E27FC236}">
                  <a16:creationId xmlns:a16="http://schemas.microsoft.com/office/drawing/2014/main" id="{4D61F564-BB90-4A5C-829A-4F984FD6CD9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14">
              <a:extLst>
                <a:ext uri="{FF2B5EF4-FFF2-40B4-BE49-F238E27FC236}">
                  <a16:creationId xmlns:a16="http://schemas.microsoft.com/office/drawing/2014/main" id="{3803B77E-8C29-4857-B5C1-B89B01F46E0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15">
              <a:extLst>
                <a:ext uri="{FF2B5EF4-FFF2-40B4-BE49-F238E27FC236}">
                  <a16:creationId xmlns:a16="http://schemas.microsoft.com/office/drawing/2014/main" id="{B96F39B0-FB50-4957-8F85-2E2CCF6D7E8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16">
              <a:extLst>
                <a:ext uri="{FF2B5EF4-FFF2-40B4-BE49-F238E27FC236}">
                  <a16:creationId xmlns:a16="http://schemas.microsoft.com/office/drawing/2014/main" id="{A54B5837-452A-4FC3-A8C8-E275AA92923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17">
              <a:extLst>
                <a:ext uri="{FF2B5EF4-FFF2-40B4-BE49-F238E27FC236}">
                  <a16:creationId xmlns:a16="http://schemas.microsoft.com/office/drawing/2014/main" id="{FDE2A683-C13C-4A7F-935C-4C5279BF503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18">
              <a:extLst>
                <a:ext uri="{FF2B5EF4-FFF2-40B4-BE49-F238E27FC236}">
                  <a16:creationId xmlns:a16="http://schemas.microsoft.com/office/drawing/2014/main" id="{30C5773F-6573-4E1F-B3DC-BB2B01D88D6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19">
              <a:extLst>
                <a:ext uri="{FF2B5EF4-FFF2-40B4-BE49-F238E27FC236}">
                  <a16:creationId xmlns:a16="http://schemas.microsoft.com/office/drawing/2014/main" id="{E280F9F5-EF46-41DF-B672-013B025B96B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20">
              <a:extLst>
                <a:ext uri="{FF2B5EF4-FFF2-40B4-BE49-F238E27FC236}">
                  <a16:creationId xmlns:a16="http://schemas.microsoft.com/office/drawing/2014/main" id="{5876ADD8-345E-4A8D-81CB-0D5C3F76F8B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21">
              <a:extLst>
                <a:ext uri="{FF2B5EF4-FFF2-40B4-BE49-F238E27FC236}">
                  <a16:creationId xmlns:a16="http://schemas.microsoft.com/office/drawing/2014/main" id="{8D2F7216-B310-4AB4-9948-2CF747F77FF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22">
              <a:extLst>
                <a:ext uri="{FF2B5EF4-FFF2-40B4-BE49-F238E27FC236}">
                  <a16:creationId xmlns:a16="http://schemas.microsoft.com/office/drawing/2014/main" id="{D113E940-FD31-4B25-B33F-5B213CC7588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23">
              <a:extLst>
                <a:ext uri="{FF2B5EF4-FFF2-40B4-BE49-F238E27FC236}">
                  <a16:creationId xmlns:a16="http://schemas.microsoft.com/office/drawing/2014/main" id="{D6211283-9342-40E7-88F7-14A9028450A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24">
              <a:extLst>
                <a:ext uri="{FF2B5EF4-FFF2-40B4-BE49-F238E27FC236}">
                  <a16:creationId xmlns:a16="http://schemas.microsoft.com/office/drawing/2014/main" id="{B0118661-823B-4754-B0E3-52ACCB8DF84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25">
              <a:extLst>
                <a:ext uri="{FF2B5EF4-FFF2-40B4-BE49-F238E27FC236}">
                  <a16:creationId xmlns:a16="http://schemas.microsoft.com/office/drawing/2014/main" id="{263B289D-A43D-47C8-AA8E-40C86C6084A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26">
              <a:extLst>
                <a:ext uri="{FF2B5EF4-FFF2-40B4-BE49-F238E27FC236}">
                  <a16:creationId xmlns:a16="http://schemas.microsoft.com/office/drawing/2014/main" id="{D5A2D8F7-A5A4-4B2E-89AE-F99CC5B057A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27">
              <a:extLst>
                <a:ext uri="{FF2B5EF4-FFF2-40B4-BE49-F238E27FC236}">
                  <a16:creationId xmlns:a16="http://schemas.microsoft.com/office/drawing/2014/main" id="{6847785C-2F02-4845-9257-9DE5E6EDA05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28">
              <a:extLst>
                <a:ext uri="{FF2B5EF4-FFF2-40B4-BE49-F238E27FC236}">
                  <a16:creationId xmlns:a16="http://schemas.microsoft.com/office/drawing/2014/main" id="{4B83A129-3D7E-44D8-8C6C-9DE73E129BB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29">
              <a:extLst>
                <a:ext uri="{FF2B5EF4-FFF2-40B4-BE49-F238E27FC236}">
                  <a16:creationId xmlns:a16="http://schemas.microsoft.com/office/drawing/2014/main" id="{7E1A9847-AC3D-4B5D-A29A-A93B0C6ABA8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30">
              <a:extLst>
                <a:ext uri="{FF2B5EF4-FFF2-40B4-BE49-F238E27FC236}">
                  <a16:creationId xmlns:a16="http://schemas.microsoft.com/office/drawing/2014/main" id="{2450F521-5F68-4148-9905-6232B08F89B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31">
              <a:extLst>
                <a:ext uri="{FF2B5EF4-FFF2-40B4-BE49-F238E27FC236}">
                  <a16:creationId xmlns:a16="http://schemas.microsoft.com/office/drawing/2014/main" id="{8C6F916A-08CA-4F4C-BDBA-0F63A621FE6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32">
              <a:extLst>
                <a:ext uri="{FF2B5EF4-FFF2-40B4-BE49-F238E27FC236}">
                  <a16:creationId xmlns:a16="http://schemas.microsoft.com/office/drawing/2014/main" id="{D68FB199-D330-4EF4-94F5-1C07371E874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Rectangle 33">
              <a:extLst>
                <a:ext uri="{FF2B5EF4-FFF2-40B4-BE49-F238E27FC236}">
                  <a16:creationId xmlns:a16="http://schemas.microsoft.com/office/drawing/2014/main" id="{3B67568D-CC47-4BBA-A084-154AEAA82561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7" name="Freeform 34">
              <a:extLst>
                <a:ext uri="{FF2B5EF4-FFF2-40B4-BE49-F238E27FC236}">
                  <a16:creationId xmlns:a16="http://schemas.microsoft.com/office/drawing/2014/main" id="{C9C25D1A-5E1E-4B22-B8D3-B0F5263921F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35">
              <a:extLst>
                <a:ext uri="{FF2B5EF4-FFF2-40B4-BE49-F238E27FC236}">
                  <a16:creationId xmlns:a16="http://schemas.microsoft.com/office/drawing/2014/main" id="{4D8DB054-D1D3-4C30-B62E-7F2C6A81253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36">
              <a:extLst>
                <a:ext uri="{FF2B5EF4-FFF2-40B4-BE49-F238E27FC236}">
                  <a16:creationId xmlns:a16="http://schemas.microsoft.com/office/drawing/2014/main" id="{9EB76371-2F16-4BA0-994C-2575FD9336B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37">
              <a:extLst>
                <a:ext uri="{FF2B5EF4-FFF2-40B4-BE49-F238E27FC236}">
                  <a16:creationId xmlns:a16="http://schemas.microsoft.com/office/drawing/2014/main" id="{2B61AF6D-2A6D-4C90-BCCA-CD97F7246FD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38">
              <a:extLst>
                <a:ext uri="{FF2B5EF4-FFF2-40B4-BE49-F238E27FC236}">
                  <a16:creationId xmlns:a16="http://schemas.microsoft.com/office/drawing/2014/main" id="{B35F6DFD-5D34-4BE6-8B2A-0D6CDCE28B9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39">
              <a:extLst>
                <a:ext uri="{FF2B5EF4-FFF2-40B4-BE49-F238E27FC236}">
                  <a16:creationId xmlns:a16="http://schemas.microsoft.com/office/drawing/2014/main" id="{BCB0EEDB-7826-499E-BB87-6D0DD545F0D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40">
              <a:extLst>
                <a:ext uri="{FF2B5EF4-FFF2-40B4-BE49-F238E27FC236}">
                  <a16:creationId xmlns:a16="http://schemas.microsoft.com/office/drawing/2014/main" id="{F16B5CE0-3198-436D-888B-A01A9838445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41">
              <a:extLst>
                <a:ext uri="{FF2B5EF4-FFF2-40B4-BE49-F238E27FC236}">
                  <a16:creationId xmlns:a16="http://schemas.microsoft.com/office/drawing/2014/main" id="{B550414A-8DF0-4572-A382-B88DBE0B45E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42">
              <a:extLst>
                <a:ext uri="{FF2B5EF4-FFF2-40B4-BE49-F238E27FC236}">
                  <a16:creationId xmlns:a16="http://schemas.microsoft.com/office/drawing/2014/main" id="{AFB98517-BD8F-45DD-A2BA-52FD61A48AF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43">
              <a:extLst>
                <a:ext uri="{FF2B5EF4-FFF2-40B4-BE49-F238E27FC236}">
                  <a16:creationId xmlns:a16="http://schemas.microsoft.com/office/drawing/2014/main" id="{78C67202-AF18-4690-8000-4C12C4042C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44">
              <a:extLst>
                <a:ext uri="{FF2B5EF4-FFF2-40B4-BE49-F238E27FC236}">
                  <a16:creationId xmlns:a16="http://schemas.microsoft.com/office/drawing/2014/main" id="{AD51A156-6972-43DA-BF32-CA187641B3A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Rectangle 45">
              <a:extLst>
                <a:ext uri="{FF2B5EF4-FFF2-40B4-BE49-F238E27FC236}">
                  <a16:creationId xmlns:a16="http://schemas.microsoft.com/office/drawing/2014/main" id="{B5CE61CC-EBDF-4355-A6C3-D44E62D7849F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9" name="Freeform 46">
              <a:extLst>
                <a:ext uri="{FF2B5EF4-FFF2-40B4-BE49-F238E27FC236}">
                  <a16:creationId xmlns:a16="http://schemas.microsoft.com/office/drawing/2014/main" id="{ACB1B7F1-FBEF-48FA-97A7-9FAE7708E99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47">
              <a:extLst>
                <a:ext uri="{FF2B5EF4-FFF2-40B4-BE49-F238E27FC236}">
                  <a16:creationId xmlns:a16="http://schemas.microsoft.com/office/drawing/2014/main" id="{4851370A-7D0E-4B9F-BA8B-B1966748FBB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48">
              <a:extLst>
                <a:ext uri="{FF2B5EF4-FFF2-40B4-BE49-F238E27FC236}">
                  <a16:creationId xmlns:a16="http://schemas.microsoft.com/office/drawing/2014/main" id="{B882F537-DDEB-49AE-BF36-6380A45F03E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Freeform 49">
              <a:extLst>
                <a:ext uri="{FF2B5EF4-FFF2-40B4-BE49-F238E27FC236}">
                  <a16:creationId xmlns:a16="http://schemas.microsoft.com/office/drawing/2014/main" id="{A53D3CF4-BFB0-4D0B-8471-26ACAFE0A5D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50">
              <a:extLst>
                <a:ext uri="{FF2B5EF4-FFF2-40B4-BE49-F238E27FC236}">
                  <a16:creationId xmlns:a16="http://schemas.microsoft.com/office/drawing/2014/main" id="{13BC2FA8-8256-44BD-9A62-0EE83D6476C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51">
              <a:extLst>
                <a:ext uri="{FF2B5EF4-FFF2-40B4-BE49-F238E27FC236}">
                  <a16:creationId xmlns:a16="http://schemas.microsoft.com/office/drawing/2014/main" id="{90A9C5D2-72E3-4B31-A271-57A883ADC42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52">
              <a:extLst>
                <a:ext uri="{FF2B5EF4-FFF2-40B4-BE49-F238E27FC236}">
                  <a16:creationId xmlns:a16="http://schemas.microsoft.com/office/drawing/2014/main" id="{2A5948D4-F239-4BEA-8E38-76F358E3EE7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53">
              <a:extLst>
                <a:ext uri="{FF2B5EF4-FFF2-40B4-BE49-F238E27FC236}">
                  <a16:creationId xmlns:a16="http://schemas.microsoft.com/office/drawing/2014/main" id="{7384B304-194D-400B-B568-5E6DEA885AD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54">
              <a:extLst>
                <a:ext uri="{FF2B5EF4-FFF2-40B4-BE49-F238E27FC236}">
                  <a16:creationId xmlns:a16="http://schemas.microsoft.com/office/drawing/2014/main" id="{B680594F-341A-4C19-BF7F-F6D76386A86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55">
              <a:extLst>
                <a:ext uri="{FF2B5EF4-FFF2-40B4-BE49-F238E27FC236}">
                  <a16:creationId xmlns:a16="http://schemas.microsoft.com/office/drawing/2014/main" id="{4EA6807C-3B8A-43FE-BA1B-8D6D3851FFF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56">
              <a:extLst>
                <a:ext uri="{FF2B5EF4-FFF2-40B4-BE49-F238E27FC236}">
                  <a16:creationId xmlns:a16="http://schemas.microsoft.com/office/drawing/2014/main" id="{BA316439-CB72-49C9-BE80-934799D8389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57">
              <a:extLst>
                <a:ext uri="{FF2B5EF4-FFF2-40B4-BE49-F238E27FC236}">
                  <a16:creationId xmlns:a16="http://schemas.microsoft.com/office/drawing/2014/main" id="{6BC7FE05-950C-4A73-B6A9-282B142C799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58">
              <a:extLst>
                <a:ext uri="{FF2B5EF4-FFF2-40B4-BE49-F238E27FC236}">
                  <a16:creationId xmlns:a16="http://schemas.microsoft.com/office/drawing/2014/main" id="{81C014C7-E085-4923-B533-732801FC24A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FE896FD-AF2E-4560-9BB7-1C03AEA6C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-130059"/>
            <a:ext cx="8791575" cy="13016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Funding Breakdown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3F6800-76A1-45CC-AA71-CCCCB1108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720" y="1274763"/>
            <a:ext cx="9072562" cy="536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99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D0371-6E5C-4F3B-93A4-C6F136A540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Thank you for listening!</a:t>
            </a:r>
          </a:p>
        </p:txBody>
      </p:sp>
      <p:sp>
        <p:nvSpPr>
          <p:cNvPr id="4" name="Heart 3">
            <a:extLst>
              <a:ext uri="{FF2B5EF4-FFF2-40B4-BE49-F238E27FC236}">
                <a16:creationId xmlns:a16="http://schemas.microsoft.com/office/drawing/2014/main" id="{8E574636-633C-4332-B0D0-A251ED61CA18}"/>
              </a:ext>
            </a:extLst>
          </p:cNvPr>
          <p:cNvSpPr/>
          <p:nvPr/>
        </p:nvSpPr>
        <p:spPr>
          <a:xfrm>
            <a:off x="4527301" y="3994698"/>
            <a:ext cx="2695620" cy="2380933"/>
          </a:xfrm>
          <a:prstGeom prst="hear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latin typeface="AR BLANCA" panose="02000000000000000000" pitchFamily="2" charset="0"/>
              </a:rPr>
              <a:t>From the </a:t>
            </a:r>
            <a:r>
              <a:rPr lang="en-CA" sz="2400" dirty="0" err="1">
                <a:latin typeface="AR BLANCA" panose="02000000000000000000" pitchFamily="2" charset="0"/>
              </a:rPr>
              <a:t>Esperto</a:t>
            </a:r>
            <a:r>
              <a:rPr lang="en-CA" sz="2400" dirty="0">
                <a:latin typeface="AR BLANCA" panose="02000000000000000000" pitchFamily="2" charset="0"/>
              </a:rPr>
              <a:t> Team</a:t>
            </a:r>
          </a:p>
        </p:txBody>
      </p:sp>
    </p:spTree>
    <p:extLst>
      <p:ext uri="{BB962C8B-B14F-4D97-AF65-F5344CB8AC3E}">
        <p14:creationId xmlns:p14="http://schemas.microsoft.com/office/powerpoint/2010/main" val="4109708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509</TotalTime>
  <Words>91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 BLANCA</vt:lpstr>
      <vt:lpstr>Arial</vt:lpstr>
      <vt:lpstr>Trebuchet MS</vt:lpstr>
      <vt:lpstr>Tw Cen MT</vt:lpstr>
      <vt:lpstr>Circuit</vt:lpstr>
      <vt:lpstr>ESPERTO Watch</vt:lpstr>
      <vt:lpstr>The beginning of esperto</vt:lpstr>
      <vt:lpstr>Team statistics</vt:lpstr>
      <vt:lpstr>Funding Breakdown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ESPERTO Watch</dc:title>
  <dc:creator>Daniel De Sousa</dc:creator>
  <cp:lastModifiedBy>Daniel De Sousa</cp:lastModifiedBy>
  <cp:revision>20</cp:revision>
  <dcterms:created xsi:type="dcterms:W3CDTF">2017-11-02T22:34:45Z</dcterms:created>
  <dcterms:modified xsi:type="dcterms:W3CDTF">2017-11-09T01:49:07Z</dcterms:modified>
</cp:coreProperties>
</file>