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4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98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527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140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95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225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347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182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25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66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48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93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896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5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88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41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98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C465C-A770-41D5-83A5-E3D81178FF9B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423B0-AA69-4DB9-8D79-3DF71552B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807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5104-AF3B-4B71-B07E-52D161EBE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943" y="1897971"/>
            <a:ext cx="9271907" cy="2387600"/>
          </a:xfrm>
        </p:spPr>
        <p:txBody>
          <a:bodyPr/>
          <a:lstStyle/>
          <a:p>
            <a:pPr algn="ctr"/>
            <a:r>
              <a:rPr lang="ru-RU" dirty="0"/>
              <a:t>Цифровизация услуг тренажерного зала</a:t>
            </a:r>
          </a:p>
        </p:txBody>
      </p:sp>
    </p:spTree>
    <p:extLst>
      <p:ext uri="{BB962C8B-B14F-4D97-AF65-F5344CB8AC3E}">
        <p14:creationId xmlns:p14="http://schemas.microsoft.com/office/powerpoint/2010/main" val="287147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F4769A-4857-4542-9F96-3A528F267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726621"/>
            <a:ext cx="8791575" cy="453117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Сервис решает проблему переноса услуг тренажерного зала в цифровой формат. Это не проблема. </a:t>
            </a:r>
            <a:r>
              <a:rPr lang="ru-RU" dirty="0">
                <a:solidFill>
                  <a:schemeClr val="tx1"/>
                </a:solidFill>
                <a:highlight>
                  <a:srgbClr val="FFFF00"/>
                </a:highlight>
              </a:rPr>
              <a:t>Зачем нужна цифровизация</a:t>
            </a:r>
          </a:p>
        </p:txBody>
      </p:sp>
    </p:spTree>
    <p:extLst>
      <p:ext uri="{BB962C8B-B14F-4D97-AF65-F5344CB8AC3E}">
        <p14:creationId xmlns:p14="http://schemas.microsoft.com/office/powerpoint/2010/main" val="119517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72</TotalTime>
  <Words>22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Tw Cen MT</vt:lpstr>
      <vt:lpstr>Контур</vt:lpstr>
      <vt:lpstr>Цифровизация услуг тренажерного зала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автоматизации работы тренажерного зала</dc:title>
  <dc:creator>Данил П</dc:creator>
  <cp:lastModifiedBy>Данил П</cp:lastModifiedBy>
  <cp:revision>3</cp:revision>
  <dcterms:created xsi:type="dcterms:W3CDTF">2023-09-15T05:11:16Z</dcterms:created>
  <dcterms:modified xsi:type="dcterms:W3CDTF">2023-09-25T15:24:09Z</dcterms:modified>
</cp:coreProperties>
</file>