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6AD46C-2B91-4698-99BB-6931F366083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7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5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0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8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71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64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60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8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81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62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5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9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465C-A770-41D5-83A5-E3D81178FF9B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5104-AF3B-4B71-B07E-52D161EBE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3" y="1897971"/>
            <a:ext cx="9271907" cy="2387600"/>
          </a:xfrm>
        </p:spPr>
        <p:txBody>
          <a:bodyPr/>
          <a:lstStyle/>
          <a:p>
            <a:pPr algn="ctr"/>
            <a:r>
              <a:rPr lang="ru-RU" dirty="0"/>
              <a:t>Цифровизация услуг тренажерного зала</a:t>
            </a:r>
          </a:p>
        </p:txBody>
      </p:sp>
    </p:spTree>
    <p:extLst>
      <p:ext uri="{BB962C8B-B14F-4D97-AF65-F5344CB8AC3E}">
        <p14:creationId xmlns:p14="http://schemas.microsoft.com/office/powerpoint/2010/main" val="28714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90484-5C6E-49CC-B154-BC30B955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imes New Roman" panose="02020603050405020304" pitchFamily="18" charset="0"/>
              </a:rPr>
              <a:t>Описание проблемы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4769A-4857-4542-9F96-3A528F26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584" y="1789216"/>
            <a:ext cx="8915400" cy="3777622"/>
          </a:xfrm>
        </p:spPr>
        <p:txBody>
          <a:bodyPr>
            <a:normAutofit fontScale="92500"/>
          </a:bodyPr>
          <a:lstStyle/>
          <a:p>
            <a:pPr indent="449580" algn="just">
              <a:lnSpc>
                <a:spcPct val="150000"/>
              </a:lnSpc>
              <a:spcAft>
                <a:spcPts val="600"/>
              </a:spcAft>
            </a:pP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Основанием для разработки программы является низкое качество предоставляемых услуг тренажерными залами. Не своевременное уведомление о неисправном тренажере, затруднения с выбором тренера.</a:t>
            </a:r>
            <a:endParaRPr lang="ru-RU" sz="2800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1B6AA-D210-4985-B1F8-A3DCDD76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F830C-5E2E-40B0-9E05-5B4999B9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Приложение для посетителей тренажерного зала играет ключевую роль в обеспечении удобства, эффективности и персонализации тренировок. Оно представляет собой мобильное приложение для </a:t>
            </a:r>
            <a:r>
              <a:rPr lang="ru-RU" sz="2400" dirty="0" err="1">
                <a:solidFill>
                  <a:schemeClr val="tx1"/>
                </a:solidFill>
              </a:rPr>
              <a:t>Android</a:t>
            </a:r>
            <a:r>
              <a:rPr lang="ru-RU" sz="2400" dirty="0">
                <a:solidFill>
                  <a:schemeClr val="tx1"/>
                </a:solidFill>
              </a:rPr>
              <a:t> смартфонов и предлагает ряд преимуществ, таких как предоставление информации о тренажерах, подача заявок на ремонт тренажеров, подбор тренера и внесение предложений по улучшению качества обслуживания в зале</a:t>
            </a:r>
            <a:endParaRPr lang="ru-RU" sz="2400" dirty="0"/>
          </a:p>
        </p:txBody>
      </p:sp>
      <p:pic>
        <p:nvPicPr>
          <p:cNvPr id="1026" name="Picture 2" descr="Мобильное приложение – Бесплатные иконки: люди">
            <a:extLst>
              <a:ext uri="{FF2B5EF4-FFF2-40B4-BE49-F238E27FC236}">
                <a16:creationId xmlns:a16="http://schemas.microsoft.com/office/drawing/2014/main" id="{8ED17811-7543-4BFE-B0BB-AA4C74AB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7" y="1328880"/>
            <a:ext cx="1365662" cy="13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47FC-C170-40CC-A88B-F584A644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60FD6-3DA6-4D8C-91C8-3C5324D1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Посетители тренажерного зала, обладающие абонементами.</a:t>
            </a:r>
          </a:p>
          <a:p>
            <a:r>
              <a:rPr lang="ru-RU" sz="2400" dirty="0"/>
              <a:t>Администраторы, управляющие работой тренажерного зала.</a:t>
            </a:r>
          </a:p>
          <a:p>
            <a:r>
              <a:rPr lang="ru-RU" sz="2400" dirty="0"/>
              <a:t>Профессиональные тренеры, работающие в данном фитнес-центре.</a:t>
            </a:r>
          </a:p>
        </p:txBody>
      </p:sp>
    </p:spTree>
    <p:extLst>
      <p:ext uri="{BB962C8B-B14F-4D97-AF65-F5344CB8AC3E}">
        <p14:creationId xmlns:p14="http://schemas.microsoft.com/office/powerpoint/2010/main" val="3443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DD89-5538-488D-B732-9DDED16B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333" y="1193468"/>
            <a:ext cx="8915399" cy="2262781"/>
          </a:xfrm>
        </p:spPr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25F2D-8B86-460B-B0E2-2DD1A1D5E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Пантюхин Данил Алексеевич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Frontend-</a:t>
            </a:r>
            <a:r>
              <a:rPr lang="ru-RU" sz="2800" dirty="0"/>
              <a:t>разработчик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/>
              <a:t>2 года опыта в разработке веб-приложений с использованием </a:t>
            </a:r>
            <a:r>
              <a:rPr lang="en-US" sz="2800" dirty="0"/>
              <a:t>JavaScript</a:t>
            </a:r>
            <a:r>
              <a:rPr lang="ru-RU" sz="2800" dirty="0"/>
              <a:t>, </a:t>
            </a:r>
            <a:r>
              <a:rPr lang="en-US" sz="2800" dirty="0"/>
              <a:t>PHP</a:t>
            </a:r>
            <a:r>
              <a:rPr lang="ru-RU" sz="2800" dirty="0"/>
              <a:t>, </a:t>
            </a:r>
            <a:r>
              <a:rPr lang="en-US" sz="2800" dirty="0"/>
              <a:t>CSS</a:t>
            </a:r>
            <a:r>
              <a:rPr lang="ru-RU" sz="2800" dirty="0"/>
              <a:t>, </a:t>
            </a:r>
            <a:r>
              <a:rPr lang="en-US" sz="2800" dirty="0"/>
              <a:t>HTML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422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ED10-856D-4DAE-B48C-7220B9CA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80" y="1870480"/>
            <a:ext cx="8915399" cy="3117040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E5FEC-DA85-466C-A993-99867C98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2413" y="5357511"/>
            <a:ext cx="1840284" cy="906723"/>
          </a:xfrm>
        </p:spPr>
        <p:txBody>
          <a:bodyPr/>
          <a:lstStyle/>
          <a:p>
            <a:r>
              <a:rPr lang="en-US" dirty="0"/>
              <a:t>@danieldeffo1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32130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138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Легкий дым</vt:lpstr>
      <vt:lpstr>Цифровизация услуг тренажерного зала</vt:lpstr>
      <vt:lpstr>Описание проблемы </vt:lpstr>
      <vt:lpstr>Продукт проекта</vt:lpstr>
      <vt:lpstr>Целевая аудитория</vt:lpstr>
      <vt:lpstr>Команда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автоматизации работы тренажерного зала</dc:title>
  <dc:creator>Данил П</dc:creator>
  <cp:lastModifiedBy>Данил П</cp:lastModifiedBy>
  <cp:revision>8</cp:revision>
  <dcterms:created xsi:type="dcterms:W3CDTF">2023-09-15T05:11:16Z</dcterms:created>
  <dcterms:modified xsi:type="dcterms:W3CDTF">2023-09-28T18:43:17Z</dcterms:modified>
</cp:coreProperties>
</file>