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A96D7B-F1EF-4306-B5DA-DDB4A0CEA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B78A8D1-161C-47ED-8EE3-2AE4ED014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ABAA32-D1D3-4791-B33A-8B1279F1D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C851FF-30EC-45AA-818D-8C3FDB76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7D6DA6-9849-40DB-8C8D-F7EA3FB8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4543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80178A-C2F4-4987-AF5F-37F2EFEC5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55B3342-4F79-44A7-9681-E5C5594FF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027D9A1-5359-4E17-90BF-2B106A44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FEFEF81-C47E-4E23-BF16-BE95F4865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5B863-3AC8-4784-9A7A-C338034E7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60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162374-F5D8-4E60-AF48-7EA9836354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3020B28-CD9E-4CE7-9050-66DB16BC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34BC7B-5A1C-48EF-A28C-10D822DFB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7B12941-2FA8-4FF8-8BF9-AADAFD3EE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717756-80F3-4903-A4FE-737C5E6CA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32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F74212-79E2-43C9-BEE9-15AA01274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BA7ED8-46FE-4B10-9162-4B4C18D93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8CBC31B-543A-4BE3-A74E-30A88356B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D3E8E14-8236-44F9-BA64-E42265D75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C5B902-621F-4C8D-A5C8-E5DCF1B1C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424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033D4-05FE-4D48-AE1C-FF3381D8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70ECDB-B156-4797-B79E-6512AFEF90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C6AD0A-DBC6-4D1E-965D-9D5707ACE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D1B4D9-C493-414D-8219-DF6E1F8F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DE4A60-2C8C-4235-A7E1-CE77D729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2508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D619D9-DE7E-4631-96B7-909191E36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816586-54E1-4899-9F04-C9DBCC833F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414A45D-24B9-442E-92C8-975F2A8AC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F657F43-54C9-435F-B69E-57048C94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871E380-C753-49AE-9792-7BE49119E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BF1A28-2D40-4FAD-B86F-CB63DD451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975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C24319-81C5-49AD-8979-AE2954695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314A5DF-DAD1-4C8E-93CF-C6561DCF0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C9B4B36-3B9E-40CD-B50E-AB2D37F155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0036CD8-6ADE-447C-9B96-E779784474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C6F5AAD-E0FC-43C2-B72F-F983A215B8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9DF06F1-0D6D-4A26-B285-D3AD6EBCD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DB6EB2E-9789-41F7-A44D-0311B6C1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CCD91F5-CB22-49C9-9D51-C1CE9DDED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735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695F38-5DAF-4A8B-A5C5-9A5AD51EA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763C5B1-569D-4240-82DA-2E641F0BB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CE04417-3035-4442-AC10-5316CBBE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DFEC60-0AC7-4849-AC2E-1EE024089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236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42BEC14-2C43-4DE7-BB31-77D706D5F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C4E35CB-DD12-4B17-B078-B6761E1F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69D6834-9FDC-4B52-B980-AD58DC65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18645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38029-6794-4B94-BAA5-F86CE5158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786940-6869-4CED-ADC0-A1ECB94C3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3BCB865-C0BD-44FC-A2C9-383B57255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6E136E0-81FA-4FD3-8618-8D1930D45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35C1599-11E2-4E04-9585-AA3FE5D8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44AB7BA-4E0B-4A68-8705-F080093DE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853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91D19-CA17-4D69-8821-B24CD9A45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052FC6A-0C78-4329-AE06-BCAEFA0499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E06F0BE-AE40-427C-B003-F3ADDA7E10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D80367E-EDF2-41E3-9C2B-F5EBA2467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B67074D-B76C-4FAE-96C2-4A1C1AFA0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ECBC46E-2CE7-4C01-9A0E-BDBFE2166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0084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0A5D59-5D75-45EF-B31C-BB0942A0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678EF-E855-4440-A94B-18C71761D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B8DAD91-E498-4974-BEB9-47B1C8892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0B3590-C5CE-4F73-A971-3B907D7A6011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67365AB-9092-4698-8DF7-1DB6761F6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35B3C9-0428-4638-8B10-F19D49E78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0C690E-4DB7-4840-AEB3-3B9A5C719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50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047C8AC6-CE1A-4887-8711-6C3BF4F6585A}"/>
              </a:ext>
            </a:extLst>
          </p:cNvPr>
          <p:cNvSpPr txBox="1"/>
          <p:nvPr/>
        </p:nvSpPr>
        <p:spPr>
          <a:xfrm>
            <a:off x="0" y="0"/>
            <a:ext cx="30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Crie a pagina 55-exercicio.html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92925EA-1749-4190-B29E-F9900092804B}"/>
              </a:ext>
            </a:extLst>
          </p:cNvPr>
          <p:cNvSpPr/>
          <p:nvPr/>
        </p:nvSpPr>
        <p:spPr>
          <a:xfrm>
            <a:off x="174812" y="524435"/>
            <a:ext cx="11900647" cy="2649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4589AFAC-AF93-45A0-B51A-7454B1C64E24}"/>
              </a:ext>
            </a:extLst>
          </p:cNvPr>
          <p:cNvSpPr/>
          <p:nvPr/>
        </p:nvSpPr>
        <p:spPr>
          <a:xfrm>
            <a:off x="457200" y="766482"/>
            <a:ext cx="2178424" cy="216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81F24FD5-6EEB-4881-8D90-61E87B58F372}"/>
              </a:ext>
            </a:extLst>
          </p:cNvPr>
          <p:cNvSpPr/>
          <p:nvPr/>
        </p:nvSpPr>
        <p:spPr>
          <a:xfrm>
            <a:off x="5006788" y="766482"/>
            <a:ext cx="2178424" cy="216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BD526DB-BCEE-439D-8FE2-CC94EA01E31E}"/>
              </a:ext>
            </a:extLst>
          </p:cNvPr>
          <p:cNvSpPr/>
          <p:nvPr/>
        </p:nvSpPr>
        <p:spPr>
          <a:xfrm>
            <a:off x="9556376" y="766482"/>
            <a:ext cx="2178424" cy="216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FD144FCF-EADA-4E2A-9E98-AC10A86CDA1E}"/>
              </a:ext>
            </a:extLst>
          </p:cNvPr>
          <p:cNvSpPr/>
          <p:nvPr/>
        </p:nvSpPr>
        <p:spPr>
          <a:xfrm>
            <a:off x="174812" y="3684494"/>
            <a:ext cx="11900647" cy="2649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07E2F2F-ABF4-4E08-8C93-08080BA534BB}"/>
              </a:ext>
            </a:extLst>
          </p:cNvPr>
          <p:cNvSpPr/>
          <p:nvPr/>
        </p:nvSpPr>
        <p:spPr>
          <a:xfrm>
            <a:off x="2487705" y="3926541"/>
            <a:ext cx="2178424" cy="216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6A6A291-9FBB-46BA-B2FB-BE84131D883B}"/>
              </a:ext>
            </a:extLst>
          </p:cNvPr>
          <p:cNvSpPr/>
          <p:nvPr/>
        </p:nvSpPr>
        <p:spPr>
          <a:xfrm>
            <a:off x="5006788" y="3926541"/>
            <a:ext cx="2178424" cy="216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9BB8362D-2EC1-4880-A7AE-8AA62A3600FC}"/>
              </a:ext>
            </a:extLst>
          </p:cNvPr>
          <p:cNvSpPr/>
          <p:nvPr/>
        </p:nvSpPr>
        <p:spPr>
          <a:xfrm>
            <a:off x="7451911" y="3926540"/>
            <a:ext cx="2178424" cy="216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6169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888FF8-0ABA-4D60-974A-DA4610849DAE}"/>
              </a:ext>
            </a:extLst>
          </p:cNvPr>
          <p:cNvSpPr/>
          <p:nvPr/>
        </p:nvSpPr>
        <p:spPr>
          <a:xfrm>
            <a:off x="174812" y="524435"/>
            <a:ext cx="11900647" cy="441063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4BE0FA65-19F3-45AE-9EBF-326E87EF5730}"/>
              </a:ext>
            </a:extLst>
          </p:cNvPr>
          <p:cNvGrpSpPr/>
          <p:nvPr/>
        </p:nvGrpSpPr>
        <p:grpSpPr>
          <a:xfrm>
            <a:off x="363071" y="766482"/>
            <a:ext cx="2178424" cy="3845859"/>
            <a:chOff x="457200" y="766482"/>
            <a:chExt cx="2178424" cy="3845859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C744EBF-80EA-428E-8712-14B781C83EA9}"/>
                </a:ext>
              </a:extLst>
            </p:cNvPr>
            <p:cNvSpPr/>
            <p:nvPr/>
          </p:nvSpPr>
          <p:spPr>
            <a:xfrm>
              <a:off x="457200" y="766482"/>
              <a:ext cx="2178424" cy="38458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F7D42B68-F813-47E7-9A89-12298C70A1E0}"/>
                </a:ext>
              </a:extLst>
            </p:cNvPr>
            <p:cNvSpPr/>
            <p:nvPr/>
          </p:nvSpPr>
          <p:spPr>
            <a:xfrm>
              <a:off x="658906" y="954741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5D795411-9DD6-46B6-8124-8608130672B7}"/>
                </a:ext>
              </a:extLst>
            </p:cNvPr>
            <p:cNvSpPr/>
            <p:nvPr/>
          </p:nvSpPr>
          <p:spPr>
            <a:xfrm>
              <a:off x="658906" y="2790264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AA35E45C-DAC9-492C-8E79-2E599C654D64}"/>
              </a:ext>
            </a:extLst>
          </p:cNvPr>
          <p:cNvGrpSpPr/>
          <p:nvPr/>
        </p:nvGrpSpPr>
        <p:grpSpPr>
          <a:xfrm>
            <a:off x="2695575" y="766482"/>
            <a:ext cx="2178424" cy="3845859"/>
            <a:chOff x="457200" y="766482"/>
            <a:chExt cx="2178424" cy="3845859"/>
          </a:xfrm>
        </p:grpSpPr>
        <p:sp>
          <p:nvSpPr>
            <p:cNvPr id="20" name="Retângulo 19">
              <a:extLst>
                <a:ext uri="{FF2B5EF4-FFF2-40B4-BE49-F238E27FC236}">
                  <a16:creationId xmlns:a16="http://schemas.microsoft.com/office/drawing/2014/main" id="{F7B1637F-F967-4B6E-8EAA-4A0542EE4D17}"/>
                </a:ext>
              </a:extLst>
            </p:cNvPr>
            <p:cNvSpPr/>
            <p:nvPr/>
          </p:nvSpPr>
          <p:spPr>
            <a:xfrm>
              <a:off x="457200" y="766482"/>
              <a:ext cx="2178424" cy="38458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>
              <a:extLst>
                <a:ext uri="{FF2B5EF4-FFF2-40B4-BE49-F238E27FC236}">
                  <a16:creationId xmlns:a16="http://schemas.microsoft.com/office/drawing/2014/main" id="{2EE066B4-3AF1-422D-A9E4-6CC70BA337B8}"/>
                </a:ext>
              </a:extLst>
            </p:cNvPr>
            <p:cNvSpPr/>
            <p:nvPr/>
          </p:nvSpPr>
          <p:spPr>
            <a:xfrm>
              <a:off x="658906" y="954741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5D18EE04-BF53-4FE0-856A-023F8E2C9C28}"/>
                </a:ext>
              </a:extLst>
            </p:cNvPr>
            <p:cNvSpPr/>
            <p:nvPr/>
          </p:nvSpPr>
          <p:spPr>
            <a:xfrm>
              <a:off x="658906" y="2790264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7B05CE8F-B6E1-4135-804A-06C439E7F658}"/>
              </a:ext>
            </a:extLst>
          </p:cNvPr>
          <p:cNvGrpSpPr/>
          <p:nvPr/>
        </p:nvGrpSpPr>
        <p:grpSpPr>
          <a:xfrm>
            <a:off x="5028079" y="766482"/>
            <a:ext cx="2178424" cy="3845859"/>
            <a:chOff x="457200" y="766482"/>
            <a:chExt cx="2178424" cy="3845859"/>
          </a:xfrm>
        </p:grpSpPr>
        <p:sp>
          <p:nvSpPr>
            <p:cNvPr id="24" name="Retângulo 23">
              <a:extLst>
                <a:ext uri="{FF2B5EF4-FFF2-40B4-BE49-F238E27FC236}">
                  <a16:creationId xmlns:a16="http://schemas.microsoft.com/office/drawing/2014/main" id="{0107BBA6-892B-419B-AB8C-1E0B67F7DA3D}"/>
                </a:ext>
              </a:extLst>
            </p:cNvPr>
            <p:cNvSpPr/>
            <p:nvPr/>
          </p:nvSpPr>
          <p:spPr>
            <a:xfrm>
              <a:off x="457200" y="766482"/>
              <a:ext cx="2178424" cy="38458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Retângulo 24">
              <a:extLst>
                <a:ext uri="{FF2B5EF4-FFF2-40B4-BE49-F238E27FC236}">
                  <a16:creationId xmlns:a16="http://schemas.microsoft.com/office/drawing/2014/main" id="{7A2DCE72-500F-4003-98C5-CAF309EB40BF}"/>
                </a:ext>
              </a:extLst>
            </p:cNvPr>
            <p:cNvSpPr/>
            <p:nvPr/>
          </p:nvSpPr>
          <p:spPr>
            <a:xfrm>
              <a:off x="658906" y="954741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Retângulo 25">
              <a:extLst>
                <a:ext uri="{FF2B5EF4-FFF2-40B4-BE49-F238E27FC236}">
                  <a16:creationId xmlns:a16="http://schemas.microsoft.com/office/drawing/2014/main" id="{3521E4ED-AB0B-46BC-B98F-BC0FFABD5AB6}"/>
                </a:ext>
              </a:extLst>
            </p:cNvPr>
            <p:cNvSpPr/>
            <p:nvPr/>
          </p:nvSpPr>
          <p:spPr>
            <a:xfrm>
              <a:off x="658906" y="2790264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3CA342A9-2141-4735-887C-53453A86E87E}"/>
              </a:ext>
            </a:extLst>
          </p:cNvPr>
          <p:cNvGrpSpPr/>
          <p:nvPr/>
        </p:nvGrpSpPr>
        <p:grpSpPr>
          <a:xfrm>
            <a:off x="7360583" y="766482"/>
            <a:ext cx="2178424" cy="3845859"/>
            <a:chOff x="457200" y="766482"/>
            <a:chExt cx="2178424" cy="3845859"/>
          </a:xfrm>
        </p:grpSpPr>
        <p:sp>
          <p:nvSpPr>
            <p:cNvPr id="28" name="Retângulo 27">
              <a:extLst>
                <a:ext uri="{FF2B5EF4-FFF2-40B4-BE49-F238E27FC236}">
                  <a16:creationId xmlns:a16="http://schemas.microsoft.com/office/drawing/2014/main" id="{B214FCB3-A988-4611-801E-490112D1EF89}"/>
                </a:ext>
              </a:extLst>
            </p:cNvPr>
            <p:cNvSpPr/>
            <p:nvPr/>
          </p:nvSpPr>
          <p:spPr>
            <a:xfrm>
              <a:off x="457200" y="766482"/>
              <a:ext cx="2178424" cy="38458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Retângulo 28">
              <a:extLst>
                <a:ext uri="{FF2B5EF4-FFF2-40B4-BE49-F238E27FC236}">
                  <a16:creationId xmlns:a16="http://schemas.microsoft.com/office/drawing/2014/main" id="{E57BFEE4-B036-4264-B12A-458C43254E69}"/>
                </a:ext>
              </a:extLst>
            </p:cNvPr>
            <p:cNvSpPr/>
            <p:nvPr/>
          </p:nvSpPr>
          <p:spPr>
            <a:xfrm>
              <a:off x="658906" y="954741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Retângulo 29">
              <a:extLst>
                <a:ext uri="{FF2B5EF4-FFF2-40B4-BE49-F238E27FC236}">
                  <a16:creationId xmlns:a16="http://schemas.microsoft.com/office/drawing/2014/main" id="{7778F656-B67C-4E6E-961D-3C3DAAC9D771}"/>
                </a:ext>
              </a:extLst>
            </p:cNvPr>
            <p:cNvSpPr/>
            <p:nvPr/>
          </p:nvSpPr>
          <p:spPr>
            <a:xfrm>
              <a:off x="658906" y="2790264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72279E4-BB65-4D36-A369-65F601EE76F7}"/>
              </a:ext>
            </a:extLst>
          </p:cNvPr>
          <p:cNvGrpSpPr/>
          <p:nvPr/>
        </p:nvGrpSpPr>
        <p:grpSpPr>
          <a:xfrm>
            <a:off x="9693087" y="766482"/>
            <a:ext cx="2178424" cy="3845859"/>
            <a:chOff x="457200" y="766482"/>
            <a:chExt cx="2178424" cy="3845859"/>
          </a:xfrm>
        </p:grpSpPr>
        <p:sp>
          <p:nvSpPr>
            <p:cNvPr id="32" name="Retângulo 31">
              <a:extLst>
                <a:ext uri="{FF2B5EF4-FFF2-40B4-BE49-F238E27FC236}">
                  <a16:creationId xmlns:a16="http://schemas.microsoft.com/office/drawing/2014/main" id="{EB53C67C-1272-4707-BA03-79D3D6E8965B}"/>
                </a:ext>
              </a:extLst>
            </p:cNvPr>
            <p:cNvSpPr/>
            <p:nvPr/>
          </p:nvSpPr>
          <p:spPr>
            <a:xfrm>
              <a:off x="457200" y="766482"/>
              <a:ext cx="2178424" cy="3845859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Retângulo 32">
              <a:extLst>
                <a:ext uri="{FF2B5EF4-FFF2-40B4-BE49-F238E27FC236}">
                  <a16:creationId xmlns:a16="http://schemas.microsoft.com/office/drawing/2014/main" id="{4908F72C-FB66-4BCA-99C5-21E679EFAE6E}"/>
                </a:ext>
              </a:extLst>
            </p:cNvPr>
            <p:cNvSpPr/>
            <p:nvPr/>
          </p:nvSpPr>
          <p:spPr>
            <a:xfrm>
              <a:off x="658906" y="954741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tângulo 33">
              <a:extLst>
                <a:ext uri="{FF2B5EF4-FFF2-40B4-BE49-F238E27FC236}">
                  <a16:creationId xmlns:a16="http://schemas.microsoft.com/office/drawing/2014/main" id="{E6E24494-52A7-4519-863E-166EBD0B962E}"/>
                </a:ext>
              </a:extLst>
            </p:cNvPr>
            <p:cNvSpPr/>
            <p:nvPr/>
          </p:nvSpPr>
          <p:spPr>
            <a:xfrm>
              <a:off x="658906" y="2790264"/>
              <a:ext cx="1775012" cy="1627094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C8B6B50-8B87-4CD2-B125-750533C2355E}"/>
              </a:ext>
            </a:extLst>
          </p:cNvPr>
          <p:cNvSpPr txBox="1"/>
          <p:nvPr/>
        </p:nvSpPr>
        <p:spPr>
          <a:xfrm>
            <a:off x="0" y="0"/>
            <a:ext cx="30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Crie a pagina 56-exercicio.html</a:t>
            </a:r>
          </a:p>
        </p:txBody>
      </p:sp>
    </p:spTree>
    <p:extLst>
      <p:ext uri="{BB962C8B-B14F-4D97-AF65-F5344CB8AC3E}">
        <p14:creationId xmlns:p14="http://schemas.microsoft.com/office/powerpoint/2010/main" val="968401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5888FF8-0ABA-4D60-974A-DA4610849DAE}"/>
              </a:ext>
            </a:extLst>
          </p:cNvPr>
          <p:cNvSpPr/>
          <p:nvPr/>
        </p:nvSpPr>
        <p:spPr>
          <a:xfrm>
            <a:off x="145675" y="523314"/>
            <a:ext cx="11900647" cy="61318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C8B6B50-8B87-4CD2-B125-750533C2355E}"/>
              </a:ext>
            </a:extLst>
          </p:cNvPr>
          <p:cNvSpPr txBox="1"/>
          <p:nvPr/>
        </p:nvSpPr>
        <p:spPr>
          <a:xfrm>
            <a:off x="0" y="0"/>
            <a:ext cx="30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Crie a pagina 57-exercicio.html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155554F3-C728-4A62-B98C-6F81C580DB17}"/>
              </a:ext>
            </a:extLst>
          </p:cNvPr>
          <p:cNvSpPr/>
          <p:nvPr/>
        </p:nvSpPr>
        <p:spPr>
          <a:xfrm>
            <a:off x="5006788" y="2507874"/>
            <a:ext cx="2178424" cy="216497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204014AD-A1A0-4029-90AA-0000D0BA7073}"/>
              </a:ext>
            </a:extLst>
          </p:cNvPr>
          <p:cNvSpPr/>
          <p:nvPr/>
        </p:nvSpPr>
        <p:spPr>
          <a:xfrm>
            <a:off x="5838264" y="3332628"/>
            <a:ext cx="515471" cy="51323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442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243084E5-5700-44FA-94E9-7D14AFA703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334" y="1352260"/>
            <a:ext cx="11517332" cy="415348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227D532A-5B8F-4CDD-84ED-E3E08566EB6A}"/>
              </a:ext>
            </a:extLst>
          </p:cNvPr>
          <p:cNvSpPr txBox="1"/>
          <p:nvPr/>
        </p:nvSpPr>
        <p:spPr>
          <a:xfrm>
            <a:off x="0" y="0"/>
            <a:ext cx="30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Crie a pagina 58-exercicio.html</a:t>
            </a:r>
          </a:p>
        </p:txBody>
      </p:sp>
    </p:spTree>
    <p:extLst>
      <p:ext uri="{BB962C8B-B14F-4D97-AF65-F5344CB8AC3E}">
        <p14:creationId xmlns:p14="http://schemas.microsoft.com/office/powerpoint/2010/main" val="349560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27D532A-5B8F-4CDD-84ED-E3E08566EB6A}"/>
              </a:ext>
            </a:extLst>
          </p:cNvPr>
          <p:cNvSpPr txBox="1"/>
          <p:nvPr/>
        </p:nvSpPr>
        <p:spPr>
          <a:xfrm>
            <a:off x="0" y="0"/>
            <a:ext cx="30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Crie a pagina 59-exercicio.html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4DF24A6-F9D1-4863-B1A7-EF780E662E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942"/>
          <a:stretch/>
        </p:blipFill>
        <p:spPr>
          <a:xfrm>
            <a:off x="1451914" y="784017"/>
            <a:ext cx="928817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463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27D532A-5B8F-4CDD-84ED-E3E08566EB6A}"/>
              </a:ext>
            </a:extLst>
          </p:cNvPr>
          <p:cNvSpPr txBox="1"/>
          <p:nvPr/>
        </p:nvSpPr>
        <p:spPr>
          <a:xfrm>
            <a:off x="0" y="0"/>
            <a:ext cx="3069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Crie a pagina 60-exercicio.html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D378C23-6F36-4F9C-ACF9-C576B18CC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939" y="1147444"/>
            <a:ext cx="11622122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835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36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FIC</dc:creator>
  <cp:lastModifiedBy>FIC</cp:lastModifiedBy>
  <cp:revision>5</cp:revision>
  <dcterms:created xsi:type="dcterms:W3CDTF">2024-07-03T18:18:29Z</dcterms:created>
  <dcterms:modified xsi:type="dcterms:W3CDTF">2025-09-03T17:06:41Z</dcterms:modified>
</cp:coreProperties>
</file>