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4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EFDA8-2724-EE44-B147-B9A34CB8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40" y="2404534"/>
            <a:ext cx="7925263" cy="841586"/>
          </a:xfrm>
        </p:spPr>
        <p:txBody>
          <a:bodyPr/>
          <a:lstStyle/>
          <a:p>
            <a:r>
              <a:rPr lang="pt-BR" sz="4000" dirty="0"/>
              <a:t>Apresentação do site Game Mania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BEA0BC-C7A3-0944-B19F-2A2FFA8FB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20441"/>
            <a:ext cx="7766936" cy="1627292"/>
          </a:xfrm>
        </p:spPr>
        <p:txBody>
          <a:bodyPr/>
          <a:lstStyle/>
          <a:p>
            <a:r>
              <a:rPr lang="pt-BR" dirty="0"/>
              <a:t>Desktop, </a:t>
            </a:r>
            <a:r>
              <a:rPr lang="pt-BR" dirty="0" err="1"/>
              <a:t>tablet</a:t>
            </a:r>
            <a:r>
              <a:rPr lang="pt-BR" dirty="0"/>
              <a:t> e smartphone</a:t>
            </a:r>
          </a:p>
        </p:txBody>
      </p:sp>
    </p:spTree>
    <p:extLst>
      <p:ext uri="{BB962C8B-B14F-4D97-AF65-F5344CB8AC3E}">
        <p14:creationId xmlns:p14="http://schemas.microsoft.com/office/powerpoint/2010/main" val="273458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C0AE2-5154-2E42-B11E-4655A43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gerais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8A8C9-1C09-FB43-A8D3-61F873CA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017770"/>
          </a:xfrm>
        </p:spPr>
        <p:txBody>
          <a:bodyPr>
            <a:normAutofit/>
          </a:bodyPr>
          <a:lstStyle/>
          <a:p>
            <a:r>
              <a:rPr lang="pt-BR" dirty="0"/>
              <a:t>Site direcionado à venda de jogos eletrônicos</a:t>
            </a:r>
          </a:p>
          <a:p>
            <a:r>
              <a:rPr lang="pt-BR" dirty="0"/>
              <a:t>Público-alvo: 14 a 40 anos</a:t>
            </a:r>
          </a:p>
          <a:p>
            <a:r>
              <a:rPr lang="pt-BR" dirty="0"/>
              <a:t>Linguagem objetiva, sem gírias</a:t>
            </a:r>
          </a:p>
          <a:p>
            <a:r>
              <a:rPr lang="pt-BR" dirty="0"/>
              <a:t>Site minimalista (clean)</a:t>
            </a:r>
          </a:p>
          <a:p>
            <a:r>
              <a:rPr lang="pt-BR" dirty="0"/>
              <a:t>Utiliza cores vivas, que combinam com o logotipo da loja</a:t>
            </a:r>
          </a:p>
          <a:p>
            <a:r>
              <a:rPr lang="pt-BR" dirty="0"/>
              <a:t>Menu com as opções “Início”(retorna para a página inicial), “Games”(página com o catálogo de jogos disponíveis), “Novidades” (últimos jogos lançados), “Promoções” (jogos com preços promocionais) e “</a:t>
            </a:r>
            <a:r>
              <a:rPr lang="pt-BR" dirty="0" err="1"/>
              <a:t>Login</a:t>
            </a:r>
            <a:r>
              <a:rPr lang="pt-BR" dirty="0"/>
              <a:t>”(acesso à conta dos usuários)</a:t>
            </a:r>
          </a:p>
          <a:p>
            <a:r>
              <a:rPr lang="pt-BR" dirty="0"/>
              <a:t>Fácil localização do e-mail e do telefone da loja</a:t>
            </a:r>
          </a:p>
          <a:p>
            <a:r>
              <a:rPr lang="pt-BR" dirty="0"/>
              <a:t>Espaço para cadastrar e-mail do cliente</a:t>
            </a:r>
          </a:p>
          <a:p>
            <a:r>
              <a:rPr lang="pt-BR" dirty="0"/>
              <a:t>Fácil localização das redes sociais da loja (</a:t>
            </a:r>
            <a:r>
              <a:rPr lang="pt-BR" dirty="0" err="1"/>
              <a:t>Facebook</a:t>
            </a:r>
            <a:r>
              <a:rPr lang="pt-BR" dirty="0"/>
              <a:t> e Instagram)</a:t>
            </a:r>
          </a:p>
          <a:p>
            <a:r>
              <a:rPr lang="pt-BR" dirty="0"/>
              <a:t>Site responsivo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02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BC7A1-E47F-AF4D-8816-86B83B78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BR" dirty="0"/>
              <a:t>Versão para desktop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1B4FB-3131-144F-81F3-D5E7BBFB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site seguiu as orientações apresentadas pelo cliente, conforme pode-se observar na imagem ao lado. A ausência de mais informações (sobre jogos, promoções em destaque etc.) dificultou o projeto, fazendo com que ele seguisse uma linha bem “clean” (um pouco mais do que seria recomendável para o desktop, que comporta mais elementos e informações).  </a:t>
            </a:r>
            <a:endParaRPr lang="pt-BR"/>
          </a:p>
        </p:txBody>
      </p:sp>
      <p:pic>
        <p:nvPicPr>
          <p:cNvPr id="6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0D93BD1-788B-8441-8B92-B7C99F29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85" y="632145"/>
            <a:ext cx="4351247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6FF7-774B-354C-BB6B-CBB051DD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BR" dirty="0"/>
              <a:t>Versão para </a:t>
            </a:r>
            <a:r>
              <a:rPr lang="pt-BR" dirty="0" err="1"/>
              <a:t>tablet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4794A-71DE-0F40-88D6-4DE6C002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t-BR" dirty="0"/>
              <a:t>A versão para </a:t>
            </a:r>
            <a:r>
              <a:rPr lang="pt-BR" dirty="0" err="1"/>
              <a:t>tablet</a:t>
            </a:r>
            <a:r>
              <a:rPr lang="pt-BR" dirty="0"/>
              <a:t> ficou bem parecida com o do Desktop. O site se adapta bem ao tamanho desse dispositivo.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9B13BAA-9550-A245-A73C-7C1E7DBD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77" y="632145"/>
            <a:ext cx="4249463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6A0C1-730E-254B-B707-EBD4B03D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BR" dirty="0"/>
              <a:t>Versão para smartphone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2ABFB-EAA6-904C-B216-96DA0534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versãopara</a:t>
            </a:r>
            <a:r>
              <a:rPr lang="pt-BR" dirty="0"/>
              <a:t> smartphone manteve as orientações gerais do site, sem sofrer grandes modificações em relação ao protótipo para desktop. Foi necessário apenas alterar o menu, modificar a parte de cadastro e alterar a disposição de Contato e das Redes Sociais.</a:t>
            </a: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EA93535-3288-9D43-8108-2BB92B89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36" y="632145"/>
            <a:ext cx="2353744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BB6F-1E0B-034C-BDD7-EBF16630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Esperamos ter satisfeito as demandas do cliente!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B4207-5ACC-954D-9605-509B3AB4E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612939" cy="2511424"/>
          </a:xfrm>
        </p:spPr>
        <p:txBody>
          <a:bodyPr/>
          <a:lstStyle/>
          <a:p>
            <a:r>
              <a:rPr lang="pt-BR" dirty="0"/>
              <a:t>Contatos do desenvolvedor: Daniel - 21 98369-2325 e </a:t>
            </a:r>
            <a:r>
              <a:rPr lang="pt-BR" dirty="0" err="1"/>
              <a:t>danieldmonteiro@gmail.com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13F5E6-8769-2D48-8420-EBDAF7C9EC60}"/>
              </a:ext>
            </a:extLst>
          </p:cNvPr>
          <p:cNvSpPr txBox="1"/>
          <p:nvPr/>
        </p:nvSpPr>
        <p:spPr>
          <a:xfrm flipH="1">
            <a:off x="4314825" y="5186362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!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814C27-1515-1848-9320-EF1A75AC1FB7}"/>
              </a:ext>
            </a:extLst>
          </p:cNvPr>
          <p:cNvSpPr/>
          <p:nvPr/>
        </p:nvSpPr>
        <p:spPr>
          <a:xfrm>
            <a:off x="2400300" y="3244334"/>
            <a:ext cx="6612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92D050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36911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r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Facetado</Template>
  <TotalTime>100</TotalTime>
  <Words>293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Apresentação do site Game Mania</vt:lpstr>
      <vt:lpstr>Características gerais do site</vt:lpstr>
      <vt:lpstr>Versão para desktop</vt:lpstr>
      <vt:lpstr>Versão para tablet</vt:lpstr>
      <vt:lpstr>Versão para smartphone</vt:lpstr>
      <vt:lpstr>Esperamos ter satisfeito as demandas do cliente!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site Game Mania</dc:title>
  <dc:creator>DANIEL MONTEIRO</dc:creator>
  <cp:lastModifiedBy>DANIEL MONTEIRO</cp:lastModifiedBy>
  <cp:revision>22</cp:revision>
  <dcterms:created xsi:type="dcterms:W3CDTF">2022-02-04T21:24:35Z</dcterms:created>
  <dcterms:modified xsi:type="dcterms:W3CDTF">2022-02-26T20:42:18Z</dcterms:modified>
</cp:coreProperties>
</file>