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79" r:id="rId3"/>
    <p:sldId id="280" r:id="rId4"/>
    <p:sldId id="266" r:id="rId5"/>
    <p:sldId id="267" r:id="rId6"/>
  </p:sldIdLst>
  <p:sldSz cx="9906000" cy="6858000" type="A4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748" userDrawn="1">
          <p15:clr>
            <a:srgbClr val="A4A3A4"/>
          </p15:clr>
        </p15:guide>
        <p15:guide id="4" orient="horz" pos="1026" userDrawn="1">
          <p15:clr>
            <a:srgbClr val="A4A3A4"/>
          </p15:clr>
        </p15:guide>
        <p15:guide id="5" pos="6000" userDrawn="1">
          <p15:clr>
            <a:srgbClr val="A4A3A4"/>
          </p15:clr>
        </p15:guide>
        <p15:guide id="7" orient="horz" pos="576">
          <p15:clr>
            <a:srgbClr val="A4A3A4"/>
          </p15:clr>
        </p15:guide>
        <p15:guide id="8" pos="240" userDrawn="1">
          <p15:clr>
            <a:srgbClr val="A4A3A4"/>
          </p15:clr>
        </p15:guide>
        <p15:guide id="9" orient="horz" pos="255" userDrawn="1">
          <p15:clr>
            <a:srgbClr val="A4A3A4"/>
          </p15:clr>
        </p15:guide>
        <p15:guide id="10" orient="horz" pos="3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1439"/>
    <a:srgbClr val="000000"/>
    <a:srgbClr val="6F6F6F"/>
    <a:srgbClr val="37FFFF"/>
    <a:srgbClr val="F159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2794" autoAdjust="0"/>
  </p:normalViewPr>
  <p:slideViewPr>
    <p:cSldViewPr snapToGrid="0" showGuides="1">
      <p:cViewPr varScale="1">
        <p:scale>
          <a:sx n="78" d="100"/>
          <a:sy n="78" d="100"/>
        </p:scale>
        <p:origin x="67" y="226"/>
      </p:cViewPr>
      <p:guideLst>
        <p:guide orient="horz" pos="3748"/>
        <p:guide orient="horz" pos="1026"/>
        <p:guide pos="6000"/>
        <p:guide orient="horz" pos="576"/>
        <p:guide pos="240"/>
        <p:guide orient="horz" pos="255"/>
        <p:guide orient="horz" pos="39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11" d="100"/>
          <a:sy n="111" d="100"/>
        </p:scale>
        <p:origin x="-5166" y="-7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2963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z="1000" b="1" smtClean="0"/>
              <a:t>Präsentationstitel, Datum und Autor über -&gt; Header &amp; Footer einfügen</a:t>
            </a:r>
            <a:endParaRPr lang="de-DE" sz="1000" b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0" y="9430306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r>
              <a:rPr lang="de-DE" sz="800" smtClean="0"/>
              <a:t>(c) msg, tt.mm.20jj</a:t>
            </a:r>
            <a:endParaRPr lang="de-DE" sz="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182977"/>
            <a:ext cx="6797675" cy="2572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z="1000" smtClean="0"/>
              <a:t>Autor / Referent</a:t>
            </a:r>
            <a:endParaRPr lang="de-DE" sz="10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B2028-3979-6647-9A71-4C9AB7B7838A}" type="slidenum">
              <a:rPr lang="de-DE" sz="800" smtClean="0"/>
              <a:t>‹#›</a:t>
            </a:fld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5847282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2709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 b="1"/>
            </a:lvl1pPr>
          </a:lstStyle>
          <a:p>
            <a:r>
              <a:rPr lang="de-DE" smtClean="0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0" y="942858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r>
              <a:rPr lang="de-DE" smtClean="0"/>
              <a:t>(c) msg, tt.mm.20jj</a:t>
            </a:r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32341" y="930583"/>
            <a:ext cx="5732992" cy="3971308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524933" y="5139266"/>
            <a:ext cx="5748867" cy="395393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82982"/>
            <a:ext cx="6797675" cy="2572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mtClean="0"/>
              <a:t>Autor / Referent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/>
            </a:lvl1pPr>
          </a:lstStyle>
          <a:p>
            <a:fld id="{1AA78027-27C9-475A-B317-673982703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3692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71450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7188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42925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22313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900113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dirty="0" smtClean="0"/>
              <a:t>Präsentationstitel, Datum und Autor über -&gt; Header &amp; </a:t>
            </a:r>
            <a:r>
              <a:rPr lang="de-DE" dirty="0" err="1" smtClean="0"/>
              <a:t>Footer</a:t>
            </a:r>
            <a:r>
              <a:rPr lang="de-DE" dirty="0" smtClean="0"/>
              <a:t> einfügen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dirty="0" smtClean="0"/>
              <a:t>(c) </a:t>
            </a:r>
            <a:r>
              <a:rPr lang="de-DE" dirty="0" err="1" smtClean="0"/>
              <a:t>msg</a:t>
            </a:r>
            <a:r>
              <a:rPr lang="de-DE" dirty="0" smtClean="0"/>
              <a:t>, tt.mm.20jj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Autor / Referent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665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(c) msg, tt.mm.20jj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Autor / Referent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38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(c) msg, tt.mm.20jj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Autor / Referent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0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/>
        </p:nvSpPr>
        <p:spPr bwMode="gray">
          <a:xfrm>
            <a:off x="0" y="3429000"/>
            <a:ext cx="9906000" cy="3429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261129" y="3767047"/>
            <a:ext cx="8012343" cy="1529140"/>
          </a:xfrm>
        </p:spPr>
        <p:txBody>
          <a:bodyPr anchor="b">
            <a:normAutofit/>
          </a:bodyPr>
          <a:lstStyle>
            <a:lvl1pPr algn="l"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261129" y="5380710"/>
            <a:ext cx="8012343" cy="81577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0" name="Ellipse 39"/>
          <p:cNvSpPr/>
          <p:nvPr/>
        </p:nvSpPr>
        <p:spPr bwMode="gray">
          <a:xfrm>
            <a:off x="7758830" y="2545915"/>
            <a:ext cx="1766170" cy="176617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37FFFF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1056265" y="534513"/>
            <a:ext cx="5764412" cy="496333"/>
            <a:chOff x="1056265" y="534513"/>
            <a:chExt cx="5764412" cy="496333"/>
          </a:xfrm>
        </p:grpSpPr>
        <p:grpSp>
          <p:nvGrpSpPr>
            <p:cNvPr id="11" name="Group 698"/>
            <p:cNvGrpSpPr>
              <a:grpSpLocks noChangeAspect="1"/>
            </p:cNvGrpSpPr>
            <p:nvPr/>
          </p:nvGrpSpPr>
          <p:grpSpPr bwMode="auto">
            <a:xfrm>
              <a:off x="1056265" y="534513"/>
              <a:ext cx="1582935" cy="496333"/>
              <a:chOff x="561" y="2271"/>
              <a:chExt cx="4634" cy="1453"/>
            </a:xfrm>
          </p:grpSpPr>
          <p:sp>
            <p:nvSpPr>
              <p:cNvPr id="12" name="AutoShape 697"/>
              <p:cNvSpPr>
                <a:spLocks noChangeAspect="1" noChangeArrowheads="1" noTextEdit="1"/>
              </p:cNvSpPr>
              <p:nvPr/>
            </p:nvSpPr>
            <p:spPr bwMode="auto">
              <a:xfrm>
                <a:off x="561" y="2271"/>
                <a:ext cx="4634" cy="1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3" name="Oval 699"/>
              <p:cNvSpPr>
                <a:spLocks noChangeArrowheads="1"/>
              </p:cNvSpPr>
              <p:nvPr/>
            </p:nvSpPr>
            <p:spPr bwMode="auto">
              <a:xfrm>
                <a:off x="561" y="2905"/>
                <a:ext cx="483" cy="484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4" name="Freeform 700"/>
              <p:cNvSpPr>
                <a:spLocks/>
              </p:cNvSpPr>
              <p:nvPr/>
            </p:nvSpPr>
            <p:spPr bwMode="auto">
              <a:xfrm>
                <a:off x="1200" y="2269"/>
                <a:ext cx="1559" cy="1113"/>
              </a:xfrm>
              <a:custGeom>
                <a:avLst/>
                <a:gdLst>
                  <a:gd name="T0" fmla="*/ 0 w 659"/>
                  <a:gd name="T1" fmla="*/ 0 h 469"/>
                  <a:gd name="T2" fmla="*/ 0 w 659"/>
                  <a:gd name="T3" fmla="*/ 469 h 469"/>
                  <a:gd name="T4" fmla="*/ 85 w 659"/>
                  <a:gd name="T5" fmla="*/ 469 h 469"/>
                  <a:gd name="T6" fmla="*/ 85 w 659"/>
                  <a:gd name="T7" fmla="*/ 72 h 469"/>
                  <a:gd name="T8" fmla="*/ 282 w 659"/>
                  <a:gd name="T9" fmla="*/ 72 h 469"/>
                  <a:gd name="T10" fmla="*/ 282 w 659"/>
                  <a:gd name="T11" fmla="*/ 469 h 469"/>
                  <a:gd name="T12" fmla="*/ 367 w 659"/>
                  <a:gd name="T13" fmla="*/ 469 h 469"/>
                  <a:gd name="T14" fmla="*/ 367 w 659"/>
                  <a:gd name="T15" fmla="*/ 72 h 469"/>
                  <a:gd name="T16" fmla="*/ 498 w 659"/>
                  <a:gd name="T17" fmla="*/ 72 h 469"/>
                  <a:gd name="T18" fmla="*/ 573 w 659"/>
                  <a:gd name="T19" fmla="*/ 155 h 469"/>
                  <a:gd name="T20" fmla="*/ 573 w 659"/>
                  <a:gd name="T21" fmla="*/ 469 h 469"/>
                  <a:gd name="T22" fmla="*/ 659 w 659"/>
                  <a:gd name="T23" fmla="*/ 469 h 469"/>
                  <a:gd name="T24" fmla="*/ 659 w 659"/>
                  <a:gd name="T25" fmla="*/ 132 h 469"/>
                  <a:gd name="T26" fmla="*/ 541 w 659"/>
                  <a:gd name="T27" fmla="*/ 0 h 469"/>
                  <a:gd name="T28" fmla="*/ 0 w 659"/>
                  <a:gd name="T29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9" h="469">
                    <a:moveTo>
                      <a:pt x="0" y="0"/>
                    </a:moveTo>
                    <a:cubicBezTo>
                      <a:pt x="0" y="469"/>
                      <a:pt x="0" y="469"/>
                      <a:pt x="0" y="469"/>
                    </a:cubicBezTo>
                    <a:cubicBezTo>
                      <a:pt x="85" y="469"/>
                      <a:pt x="85" y="469"/>
                      <a:pt x="85" y="469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218" y="72"/>
                      <a:pt x="282" y="72"/>
                    </a:cubicBezTo>
                    <a:cubicBezTo>
                      <a:pt x="282" y="469"/>
                      <a:pt x="282" y="469"/>
                      <a:pt x="282" y="469"/>
                    </a:cubicBezTo>
                    <a:cubicBezTo>
                      <a:pt x="367" y="469"/>
                      <a:pt x="367" y="469"/>
                      <a:pt x="367" y="469"/>
                    </a:cubicBezTo>
                    <a:cubicBezTo>
                      <a:pt x="367" y="72"/>
                      <a:pt x="367" y="72"/>
                      <a:pt x="367" y="72"/>
                    </a:cubicBezTo>
                    <a:cubicBezTo>
                      <a:pt x="424" y="72"/>
                      <a:pt x="472" y="72"/>
                      <a:pt x="498" y="72"/>
                    </a:cubicBezTo>
                    <a:cubicBezTo>
                      <a:pt x="542" y="72"/>
                      <a:pt x="573" y="98"/>
                      <a:pt x="573" y="155"/>
                    </a:cubicBezTo>
                    <a:cubicBezTo>
                      <a:pt x="573" y="469"/>
                      <a:pt x="573" y="469"/>
                      <a:pt x="573" y="469"/>
                    </a:cubicBezTo>
                    <a:cubicBezTo>
                      <a:pt x="659" y="469"/>
                      <a:pt x="659" y="469"/>
                      <a:pt x="659" y="469"/>
                    </a:cubicBezTo>
                    <a:cubicBezTo>
                      <a:pt x="659" y="346"/>
                      <a:pt x="659" y="239"/>
                      <a:pt x="659" y="132"/>
                    </a:cubicBezTo>
                    <a:cubicBezTo>
                      <a:pt x="659" y="68"/>
                      <a:pt x="626" y="0"/>
                      <a:pt x="54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5" name="Freeform 701"/>
              <p:cNvSpPr>
                <a:spLocks/>
              </p:cNvSpPr>
              <p:nvPr/>
            </p:nvSpPr>
            <p:spPr bwMode="auto">
              <a:xfrm>
                <a:off x="2877" y="2269"/>
                <a:ext cx="1107" cy="1113"/>
              </a:xfrm>
              <a:custGeom>
                <a:avLst/>
                <a:gdLst>
                  <a:gd name="T0" fmla="*/ 121 w 468"/>
                  <a:gd name="T1" fmla="*/ 0 h 469"/>
                  <a:gd name="T2" fmla="*/ 0 w 468"/>
                  <a:gd name="T3" fmla="*/ 130 h 469"/>
                  <a:gd name="T4" fmla="*/ 115 w 468"/>
                  <a:gd name="T5" fmla="*/ 266 h 469"/>
                  <a:gd name="T6" fmla="*/ 319 w 468"/>
                  <a:gd name="T7" fmla="*/ 266 h 469"/>
                  <a:gd name="T8" fmla="*/ 381 w 468"/>
                  <a:gd name="T9" fmla="*/ 335 h 469"/>
                  <a:gd name="T10" fmla="*/ 320 w 468"/>
                  <a:gd name="T11" fmla="*/ 398 h 469"/>
                  <a:gd name="T12" fmla="*/ 8 w 468"/>
                  <a:gd name="T13" fmla="*/ 398 h 469"/>
                  <a:gd name="T14" fmla="*/ 8 w 468"/>
                  <a:gd name="T15" fmla="*/ 469 h 469"/>
                  <a:gd name="T16" fmla="*/ 356 w 468"/>
                  <a:gd name="T17" fmla="*/ 469 h 469"/>
                  <a:gd name="T18" fmla="*/ 468 w 468"/>
                  <a:gd name="T19" fmla="*/ 336 h 469"/>
                  <a:gd name="T20" fmla="*/ 362 w 468"/>
                  <a:gd name="T21" fmla="*/ 194 h 469"/>
                  <a:gd name="T22" fmla="*/ 142 w 468"/>
                  <a:gd name="T23" fmla="*/ 194 h 469"/>
                  <a:gd name="T24" fmla="*/ 86 w 468"/>
                  <a:gd name="T25" fmla="*/ 132 h 469"/>
                  <a:gd name="T26" fmla="*/ 151 w 468"/>
                  <a:gd name="T27" fmla="*/ 72 h 469"/>
                  <a:gd name="T28" fmla="*/ 452 w 468"/>
                  <a:gd name="T29" fmla="*/ 72 h 469"/>
                  <a:gd name="T30" fmla="*/ 452 w 468"/>
                  <a:gd name="T31" fmla="*/ 0 h 469"/>
                  <a:gd name="T32" fmla="*/ 121 w 468"/>
                  <a:gd name="T33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8" h="469">
                    <a:moveTo>
                      <a:pt x="121" y="0"/>
                    </a:moveTo>
                    <a:cubicBezTo>
                      <a:pt x="28" y="0"/>
                      <a:pt x="0" y="62"/>
                      <a:pt x="0" y="130"/>
                    </a:cubicBezTo>
                    <a:cubicBezTo>
                      <a:pt x="0" y="204"/>
                      <a:pt x="31" y="266"/>
                      <a:pt x="115" y="266"/>
                    </a:cubicBezTo>
                    <a:cubicBezTo>
                      <a:pt x="191" y="266"/>
                      <a:pt x="262" y="266"/>
                      <a:pt x="319" y="266"/>
                    </a:cubicBezTo>
                    <a:cubicBezTo>
                      <a:pt x="381" y="266"/>
                      <a:pt x="381" y="314"/>
                      <a:pt x="381" y="335"/>
                    </a:cubicBezTo>
                    <a:cubicBezTo>
                      <a:pt x="381" y="356"/>
                      <a:pt x="381" y="398"/>
                      <a:pt x="320" y="398"/>
                    </a:cubicBezTo>
                    <a:cubicBezTo>
                      <a:pt x="272" y="398"/>
                      <a:pt x="8" y="398"/>
                      <a:pt x="8" y="398"/>
                    </a:cubicBezTo>
                    <a:cubicBezTo>
                      <a:pt x="8" y="398"/>
                      <a:pt x="8" y="449"/>
                      <a:pt x="8" y="469"/>
                    </a:cubicBezTo>
                    <a:cubicBezTo>
                      <a:pt x="356" y="469"/>
                      <a:pt x="356" y="469"/>
                      <a:pt x="356" y="469"/>
                    </a:cubicBezTo>
                    <a:cubicBezTo>
                      <a:pt x="443" y="469"/>
                      <a:pt x="468" y="418"/>
                      <a:pt x="468" y="336"/>
                    </a:cubicBezTo>
                    <a:cubicBezTo>
                      <a:pt x="468" y="238"/>
                      <a:pt x="436" y="194"/>
                      <a:pt x="362" y="194"/>
                    </a:cubicBezTo>
                    <a:cubicBezTo>
                      <a:pt x="274" y="194"/>
                      <a:pt x="213" y="194"/>
                      <a:pt x="142" y="194"/>
                    </a:cubicBezTo>
                    <a:cubicBezTo>
                      <a:pt x="86" y="194"/>
                      <a:pt x="86" y="157"/>
                      <a:pt x="86" y="132"/>
                    </a:cubicBezTo>
                    <a:cubicBezTo>
                      <a:pt x="86" y="112"/>
                      <a:pt x="92" y="72"/>
                      <a:pt x="151" y="72"/>
                    </a:cubicBezTo>
                    <a:cubicBezTo>
                      <a:pt x="214" y="72"/>
                      <a:pt x="452" y="72"/>
                      <a:pt x="452" y="72"/>
                    </a:cubicBezTo>
                    <a:cubicBezTo>
                      <a:pt x="452" y="43"/>
                      <a:pt x="452" y="27"/>
                      <a:pt x="452" y="0"/>
                    </a:cubicBezTo>
                    <a:cubicBezTo>
                      <a:pt x="121" y="0"/>
                      <a:pt x="121" y="0"/>
                      <a:pt x="121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6" name="Freeform 702"/>
              <p:cNvSpPr>
                <a:spLocks noEditPoints="1"/>
              </p:cNvSpPr>
              <p:nvPr/>
            </p:nvSpPr>
            <p:spPr bwMode="auto">
              <a:xfrm>
                <a:off x="4107" y="2269"/>
                <a:ext cx="1090" cy="1455"/>
              </a:xfrm>
              <a:custGeom>
                <a:avLst/>
                <a:gdLst>
                  <a:gd name="T0" fmla="*/ 170 w 461"/>
                  <a:gd name="T1" fmla="*/ 0 h 613"/>
                  <a:gd name="T2" fmla="*/ 44 w 461"/>
                  <a:gd name="T3" fmla="*/ 29 h 613"/>
                  <a:gd name="T4" fmla="*/ 0 w 461"/>
                  <a:gd name="T5" fmla="*/ 149 h 613"/>
                  <a:gd name="T6" fmla="*/ 0 w 461"/>
                  <a:gd name="T7" fmla="*/ 233 h 613"/>
                  <a:gd name="T8" fmla="*/ 0 w 461"/>
                  <a:gd name="T9" fmla="*/ 318 h 613"/>
                  <a:gd name="T10" fmla="*/ 47 w 461"/>
                  <a:gd name="T11" fmla="*/ 445 h 613"/>
                  <a:gd name="T12" fmla="*/ 170 w 461"/>
                  <a:gd name="T13" fmla="*/ 469 h 613"/>
                  <a:gd name="T14" fmla="*/ 376 w 461"/>
                  <a:gd name="T15" fmla="*/ 469 h 613"/>
                  <a:gd name="T16" fmla="*/ 376 w 461"/>
                  <a:gd name="T17" fmla="*/ 487 h 613"/>
                  <a:gd name="T18" fmla="*/ 328 w 461"/>
                  <a:gd name="T19" fmla="*/ 538 h 613"/>
                  <a:gd name="T20" fmla="*/ 61 w 461"/>
                  <a:gd name="T21" fmla="*/ 538 h 613"/>
                  <a:gd name="T22" fmla="*/ 61 w 461"/>
                  <a:gd name="T23" fmla="*/ 613 h 613"/>
                  <a:gd name="T24" fmla="*/ 356 w 461"/>
                  <a:gd name="T25" fmla="*/ 613 h 613"/>
                  <a:gd name="T26" fmla="*/ 461 w 461"/>
                  <a:gd name="T27" fmla="*/ 511 h 613"/>
                  <a:gd name="T28" fmla="*/ 461 w 461"/>
                  <a:gd name="T29" fmla="*/ 0 h 613"/>
                  <a:gd name="T30" fmla="*/ 170 w 461"/>
                  <a:gd name="T31" fmla="*/ 0 h 613"/>
                  <a:gd name="T32" fmla="*/ 376 w 461"/>
                  <a:gd name="T33" fmla="*/ 398 h 613"/>
                  <a:gd name="T34" fmla="*/ 196 w 461"/>
                  <a:gd name="T35" fmla="*/ 398 h 613"/>
                  <a:gd name="T36" fmla="*/ 88 w 461"/>
                  <a:gd name="T37" fmla="*/ 333 h 613"/>
                  <a:gd name="T38" fmla="*/ 88 w 461"/>
                  <a:gd name="T39" fmla="*/ 231 h 613"/>
                  <a:gd name="T40" fmla="*/ 88 w 461"/>
                  <a:gd name="T41" fmla="*/ 148 h 613"/>
                  <a:gd name="T42" fmla="*/ 200 w 461"/>
                  <a:gd name="T43" fmla="*/ 72 h 613"/>
                  <a:gd name="T44" fmla="*/ 376 w 461"/>
                  <a:gd name="T45" fmla="*/ 72 h 613"/>
                  <a:gd name="T46" fmla="*/ 376 w 461"/>
                  <a:gd name="T47" fmla="*/ 398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1" h="613">
                    <a:moveTo>
                      <a:pt x="170" y="0"/>
                    </a:moveTo>
                    <a:cubicBezTo>
                      <a:pt x="94" y="0"/>
                      <a:pt x="65" y="12"/>
                      <a:pt x="44" y="29"/>
                    </a:cubicBezTo>
                    <a:cubicBezTo>
                      <a:pt x="22" y="47"/>
                      <a:pt x="1" y="70"/>
                      <a:pt x="0" y="149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402"/>
                      <a:pt x="23" y="425"/>
                      <a:pt x="47" y="445"/>
                    </a:cubicBezTo>
                    <a:cubicBezTo>
                      <a:pt x="63" y="456"/>
                      <a:pt x="89" y="469"/>
                      <a:pt x="170" y="469"/>
                    </a:cubicBezTo>
                    <a:cubicBezTo>
                      <a:pt x="376" y="469"/>
                      <a:pt x="376" y="469"/>
                      <a:pt x="376" y="469"/>
                    </a:cubicBezTo>
                    <a:cubicBezTo>
                      <a:pt x="376" y="469"/>
                      <a:pt x="376" y="484"/>
                      <a:pt x="376" y="487"/>
                    </a:cubicBezTo>
                    <a:cubicBezTo>
                      <a:pt x="376" y="523"/>
                      <a:pt x="369" y="538"/>
                      <a:pt x="328" y="538"/>
                    </a:cubicBezTo>
                    <a:cubicBezTo>
                      <a:pt x="61" y="538"/>
                      <a:pt x="61" y="538"/>
                      <a:pt x="61" y="538"/>
                    </a:cubicBezTo>
                    <a:cubicBezTo>
                      <a:pt x="61" y="613"/>
                      <a:pt x="61" y="613"/>
                      <a:pt x="61" y="613"/>
                    </a:cubicBezTo>
                    <a:cubicBezTo>
                      <a:pt x="356" y="613"/>
                      <a:pt x="356" y="613"/>
                      <a:pt x="356" y="613"/>
                    </a:cubicBezTo>
                    <a:cubicBezTo>
                      <a:pt x="435" y="613"/>
                      <a:pt x="461" y="578"/>
                      <a:pt x="461" y="511"/>
                    </a:cubicBezTo>
                    <a:cubicBezTo>
                      <a:pt x="461" y="0"/>
                      <a:pt x="461" y="0"/>
                      <a:pt x="461" y="0"/>
                    </a:cubicBezTo>
                    <a:lnTo>
                      <a:pt x="170" y="0"/>
                    </a:lnTo>
                    <a:close/>
                    <a:moveTo>
                      <a:pt x="376" y="398"/>
                    </a:moveTo>
                    <a:cubicBezTo>
                      <a:pt x="196" y="398"/>
                      <a:pt x="196" y="398"/>
                      <a:pt x="196" y="398"/>
                    </a:cubicBezTo>
                    <a:cubicBezTo>
                      <a:pt x="143" y="398"/>
                      <a:pt x="89" y="402"/>
                      <a:pt x="88" y="333"/>
                    </a:cubicBezTo>
                    <a:cubicBezTo>
                      <a:pt x="88" y="330"/>
                      <a:pt x="88" y="305"/>
                      <a:pt x="88" y="231"/>
                    </a:cubicBezTo>
                    <a:cubicBezTo>
                      <a:pt x="88" y="169"/>
                      <a:pt x="87" y="154"/>
                      <a:pt x="88" y="148"/>
                    </a:cubicBezTo>
                    <a:cubicBezTo>
                      <a:pt x="91" y="90"/>
                      <a:pt x="112" y="70"/>
                      <a:pt x="200" y="72"/>
                    </a:cubicBezTo>
                    <a:cubicBezTo>
                      <a:pt x="205" y="72"/>
                      <a:pt x="376" y="72"/>
                      <a:pt x="376" y="72"/>
                    </a:cubicBezTo>
                    <a:lnTo>
                      <a:pt x="376" y="398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</p:grpSp>
        <p:sp>
          <p:nvSpPr>
            <p:cNvPr id="17" name="Textfeld 16"/>
            <p:cNvSpPr txBox="1"/>
            <p:nvPr/>
          </p:nvSpPr>
          <p:spPr>
            <a:xfrm>
              <a:off x="2922429" y="740522"/>
              <a:ext cx="389824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spc="50" baseline="0" dirty="0" smtClean="0">
                  <a:solidFill>
                    <a:schemeClr val="accent2"/>
                  </a:solidFill>
                </a:rPr>
                <a:t>.</a:t>
              </a:r>
              <a:r>
                <a:rPr lang="de-DE" sz="1400" spc="50" baseline="0" dirty="0" err="1" smtClean="0">
                  <a:solidFill>
                    <a:schemeClr val="accent2"/>
                  </a:solidFill>
                </a:rPr>
                <a:t>consulting</a:t>
              </a:r>
              <a:r>
                <a:rPr lang="de-DE" sz="1400" spc="50" baseline="0" dirty="0" smtClean="0">
                  <a:solidFill>
                    <a:schemeClr val="accent2"/>
                  </a:solidFill>
                </a:rPr>
                <a:t> .</a:t>
              </a:r>
              <a:r>
                <a:rPr lang="de-DE" sz="1400" spc="50" baseline="0" dirty="0" err="1" smtClean="0">
                  <a:solidFill>
                    <a:schemeClr val="accent2"/>
                  </a:solidFill>
                </a:rPr>
                <a:t>solutions</a:t>
              </a:r>
              <a:r>
                <a:rPr lang="de-DE" sz="1400" spc="50" baseline="0" dirty="0" smtClean="0">
                  <a:solidFill>
                    <a:schemeClr val="accent2"/>
                  </a:solidFill>
                </a:rPr>
                <a:t> .</a:t>
              </a:r>
              <a:r>
                <a:rPr lang="de-DE" sz="1400" spc="50" baseline="0" dirty="0" err="1" smtClean="0">
                  <a:solidFill>
                    <a:schemeClr val="accent2"/>
                  </a:solidFill>
                </a:rPr>
                <a:t>partnership</a:t>
              </a:r>
              <a:endParaRPr lang="de-DE" sz="1400" i="1" spc="50" baseline="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6153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0999" y="134279"/>
            <a:ext cx="7454706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noProof="0" dirty="0" smtClean="0"/>
              <a:t>Enter Title</a:t>
            </a:r>
            <a:endParaRPr lang="de-DE" noProof="0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80999" y="5949951"/>
            <a:ext cx="7454030" cy="370457"/>
          </a:xfrm>
          <a:prstGeom prst="rect">
            <a:avLst/>
          </a:prstGeom>
        </p:spPr>
        <p:txBody>
          <a:bodyPr anchor="b">
            <a:noAutofit/>
          </a:bodyPr>
          <a:lstStyle>
            <a:lvl1pPr marL="180975" indent="-180975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  <a:defRPr sz="800" baseline="0">
                <a:solidFill>
                  <a:schemeClr val="tx2"/>
                </a:solidFill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err="1" smtClean="0"/>
              <a:t>Footnote</a:t>
            </a:r>
            <a:r>
              <a:rPr lang="de-DE" dirty="0" smtClean="0"/>
              <a:t> / </a:t>
            </a:r>
            <a:r>
              <a:rPr lang="de-DE" noProof="0" dirty="0" err="1" smtClean="0"/>
              <a:t>source</a:t>
            </a:r>
            <a:endParaRPr lang="de-DE" noProof="0" dirty="0" smtClean="0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de-DE" smtClean="0"/>
              <a:t>© msg | Monat 2016 | Präsentationstitel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20"/>
          </p:nvPr>
        </p:nvSpPr>
        <p:spPr bwMode="gray">
          <a:xfrm>
            <a:off x="374650" y="1633538"/>
            <a:ext cx="9150350" cy="4316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grpSp>
        <p:nvGrpSpPr>
          <p:cNvPr id="10" name="Group 698"/>
          <p:cNvGrpSpPr>
            <a:grpSpLocks noChangeAspect="1"/>
          </p:cNvGrpSpPr>
          <p:nvPr/>
        </p:nvGrpSpPr>
        <p:grpSpPr bwMode="auto">
          <a:xfrm>
            <a:off x="8366759" y="244068"/>
            <a:ext cx="1158241" cy="363169"/>
            <a:chOff x="561" y="2271"/>
            <a:chExt cx="4634" cy="1453"/>
          </a:xfrm>
        </p:grpSpPr>
        <p:sp>
          <p:nvSpPr>
            <p:cNvPr id="11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968084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s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anchor="ctr"/>
          <a:lstStyle/>
          <a:p>
            <a:r>
              <a:rPr lang="en-US" noProof="0" smtClean="0"/>
              <a:t>Click to edit Master title style</a:t>
            </a:r>
            <a:endParaRPr lang="de-D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373063" y="1633538"/>
            <a:ext cx="4410476" cy="4316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152030" y="1633538"/>
            <a:ext cx="4365507" cy="4316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0999" y="134279"/>
            <a:ext cx="7454706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noProof="0" dirty="0" smtClean="0"/>
              <a:t>Enter Title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de-DE" smtClean="0"/>
              <a:t>© msg | Monat 2016 | Präsentationstitel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80999" y="5949951"/>
            <a:ext cx="7454030" cy="370457"/>
          </a:xfrm>
          <a:prstGeom prst="rect">
            <a:avLst/>
          </a:prstGeom>
        </p:spPr>
        <p:txBody>
          <a:bodyPr anchor="b">
            <a:noAutofit/>
          </a:bodyPr>
          <a:lstStyle>
            <a:lvl1pPr marL="180975" indent="-180975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  <a:defRPr sz="800" baseline="0">
                <a:solidFill>
                  <a:schemeClr val="tx2"/>
                </a:solidFill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noProof="0" dirty="0" err="1" smtClean="0"/>
              <a:t>Footnote</a:t>
            </a:r>
            <a:r>
              <a:rPr lang="de-DE" dirty="0" smtClean="0"/>
              <a:t> / </a:t>
            </a:r>
            <a:r>
              <a:rPr lang="de-DE" dirty="0" err="1" smtClean="0"/>
              <a:t>source</a:t>
            </a:r>
            <a:endParaRPr lang="de-DE" dirty="0" smtClean="0"/>
          </a:p>
        </p:txBody>
      </p:sp>
      <p:grpSp>
        <p:nvGrpSpPr>
          <p:cNvPr id="10" name="Group 698"/>
          <p:cNvGrpSpPr>
            <a:grpSpLocks noChangeAspect="1"/>
          </p:cNvGrpSpPr>
          <p:nvPr/>
        </p:nvGrpSpPr>
        <p:grpSpPr bwMode="auto">
          <a:xfrm>
            <a:off x="8366759" y="244068"/>
            <a:ext cx="1158241" cy="363169"/>
            <a:chOff x="561" y="2271"/>
            <a:chExt cx="4634" cy="1453"/>
          </a:xfrm>
        </p:grpSpPr>
        <p:sp>
          <p:nvSpPr>
            <p:cNvPr id="12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119421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/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/>
          <a:p>
            <a:r>
              <a:rPr lang="de-DE" smtClean="0"/>
              <a:t>© msg | Monat 2016 | Präsentationstitel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0999" y="134279"/>
            <a:ext cx="7454706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 smtClean="0"/>
              <a:t>Enter </a:t>
            </a:r>
            <a:r>
              <a:rPr lang="de-DE" noProof="0" dirty="0" smtClean="0"/>
              <a:t>Title</a:t>
            </a:r>
            <a:endParaRPr lang="de-DE" noProof="0" dirty="0"/>
          </a:p>
        </p:txBody>
      </p:sp>
      <p:sp>
        <p:nvSpPr>
          <p:cNvPr id="13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80999" y="5949951"/>
            <a:ext cx="7454030" cy="370457"/>
          </a:xfrm>
          <a:prstGeom prst="rect">
            <a:avLst/>
          </a:prstGeom>
        </p:spPr>
        <p:txBody>
          <a:bodyPr anchor="b">
            <a:noAutofit/>
          </a:bodyPr>
          <a:lstStyle>
            <a:lvl1pPr marL="180975" indent="-180975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  <a:defRPr sz="800" baseline="0">
                <a:solidFill>
                  <a:schemeClr val="tx2"/>
                </a:solidFill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noProof="0" dirty="0" err="1" smtClean="0"/>
              <a:t>Footnote</a:t>
            </a:r>
            <a:r>
              <a:rPr lang="de-DE" noProof="0" dirty="0" smtClean="0"/>
              <a:t> / </a:t>
            </a:r>
            <a:r>
              <a:rPr lang="de-DE" noProof="0" dirty="0" err="1" smtClean="0"/>
              <a:t>source</a:t>
            </a:r>
            <a:endParaRPr lang="de-DE" noProof="0" dirty="0" smtClean="0"/>
          </a:p>
        </p:txBody>
      </p:sp>
      <p:grpSp>
        <p:nvGrpSpPr>
          <p:cNvPr id="8" name="Group 698"/>
          <p:cNvGrpSpPr>
            <a:grpSpLocks noChangeAspect="1"/>
          </p:cNvGrpSpPr>
          <p:nvPr/>
        </p:nvGrpSpPr>
        <p:grpSpPr bwMode="auto">
          <a:xfrm>
            <a:off x="8366759" y="244068"/>
            <a:ext cx="1158241" cy="363169"/>
            <a:chOff x="561" y="2271"/>
            <a:chExt cx="4634" cy="1453"/>
          </a:xfrm>
        </p:grpSpPr>
        <p:sp>
          <p:nvSpPr>
            <p:cNvPr id="14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8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pty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de-DE" smtClean="0"/>
              <a:t>© msg | Monat 2016 | Präsentationstitel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33" name="Gerader Verbinder 25"/>
          <p:cNvCxnSpPr/>
          <p:nvPr/>
        </p:nvCxnSpPr>
        <p:spPr bwMode="gray">
          <a:xfrm>
            <a:off x="0" y="6488739"/>
            <a:ext cx="990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698"/>
          <p:cNvGrpSpPr>
            <a:grpSpLocks noChangeAspect="1"/>
          </p:cNvGrpSpPr>
          <p:nvPr/>
        </p:nvGrpSpPr>
        <p:grpSpPr bwMode="auto">
          <a:xfrm>
            <a:off x="8366759" y="244068"/>
            <a:ext cx="1158241" cy="363169"/>
            <a:chOff x="561" y="2271"/>
            <a:chExt cx="4634" cy="1453"/>
          </a:xfrm>
        </p:grpSpPr>
        <p:sp>
          <p:nvSpPr>
            <p:cNvPr id="10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949363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Image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98"/>
          <p:cNvGrpSpPr>
            <a:grpSpLocks noChangeAspect="1"/>
          </p:cNvGrpSpPr>
          <p:nvPr/>
        </p:nvGrpSpPr>
        <p:grpSpPr bwMode="auto">
          <a:xfrm>
            <a:off x="8366759" y="244068"/>
            <a:ext cx="1158241" cy="363169"/>
            <a:chOff x="561" y="2271"/>
            <a:chExt cx="4634" cy="1453"/>
          </a:xfrm>
        </p:grpSpPr>
        <p:sp>
          <p:nvSpPr>
            <p:cNvPr id="14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8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1264722"/>
            <a:ext cx="9906000" cy="52237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noProof="0" dirty="0" smtClean="0"/>
              <a:t>Insert</a:t>
            </a:r>
            <a:r>
              <a:rPr lang="de-DE" dirty="0" smtClean="0"/>
              <a:t> Image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de-DE" smtClean="0"/>
              <a:t>© msg | Monat 2016 | Präsentationstitel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80999" y="134279"/>
            <a:ext cx="7454706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noProof="0" dirty="0" smtClean="0"/>
              <a:t>Enter Title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60147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9906000" cy="3429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AutoShape 727"/>
          <p:cNvSpPr>
            <a:spLocks noChangeAspect="1" noChangeArrowheads="1" noTextEdit="1"/>
          </p:cNvSpPr>
          <p:nvPr/>
        </p:nvSpPr>
        <p:spPr bwMode="gray">
          <a:xfrm>
            <a:off x="5769758" y="2771562"/>
            <a:ext cx="3738905" cy="4925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45" name="Ellipse 44"/>
          <p:cNvSpPr/>
          <p:nvPr/>
        </p:nvSpPr>
        <p:spPr bwMode="gray">
          <a:xfrm>
            <a:off x="7758830" y="2545915"/>
            <a:ext cx="1766170" cy="176617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37FFFF"/>
              </a:solidFill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1056265" y="5563713"/>
            <a:ext cx="5764412" cy="496333"/>
            <a:chOff x="1056265" y="534513"/>
            <a:chExt cx="5764412" cy="496333"/>
          </a:xfrm>
        </p:grpSpPr>
        <p:grpSp>
          <p:nvGrpSpPr>
            <p:cNvPr id="8" name="Group 698"/>
            <p:cNvGrpSpPr>
              <a:grpSpLocks noChangeAspect="1"/>
            </p:cNvGrpSpPr>
            <p:nvPr/>
          </p:nvGrpSpPr>
          <p:grpSpPr bwMode="auto">
            <a:xfrm>
              <a:off x="1056265" y="534513"/>
              <a:ext cx="1582935" cy="496333"/>
              <a:chOff x="561" y="2271"/>
              <a:chExt cx="4634" cy="1453"/>
            </a:xfrm>
          </p:grpSpPr>
          <p:sp>
            <p:nvSpPr>
              <p:cNvPr id="10" name="AutoShape 697"/>
              <p:cNvSpPr>
                <a:spLocks noChangeAspect="1" noChangeArrowheads="1" noTextEdit="1"/>
              </p:cNvSpPr>
              <p:nvPr/>
            </p:nvSpPr>
            <p:spPr bwMode="auto">
              <a:xfrm>
                <a:off x="561" y="2271"/>
                <a:ext cx="4634" cy="1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1" name="Oval 699"/>
              <p:cNvSpPr>
                <a:spLocks noChangeArrowheads="1"/>
              </p:cNvSpPr>
              <p:nvPr/>
            </p:nvSpPr>
            <p:spPr bwMode="auto">
              <a:xfrm>
                <a:off x="561" y="2905"/>
                <a:ext cx="483" cy="484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3" name="Freeform 700"/>
              <p:cNvSpPr>
                <a:spLocks/>
              </p:cNvSpPr>
              <p:nvPr/>
            </p:nvSpPr>
            <p:spPr bwMode="auto">
              <a:xfrm>
                <a:off x="1200" y="2269"/>
                <a:ext cx="1559" cy="1113"/>
              </a:xfrm>
              <a:custGeom>
                <a:avLst/>
                <a:gdLst>
                  <a:gd name="T0" fmla="*/ 0 w 659"/>
                  <a:gd name="T1" fmla="*/ 0 h 469"/>
                  <a:gd name="T2" fmla="*/ 0 w 659"/>
                  <a:gd name="T3" fmla="*/ 469 h 469"/>
                  <a:gd name="T4" fmla="*/ 85 w 659"/>
                  <a:gd name="T5" fmla="*/ 469 h 469"/>
                  <a:gd name="T6" fmla="*/ 85 w 659"/>
                  <a:gd name="T7" fmla="*/ 72 h 469"/>
                  <a:gd name="T8" fmla="*/ 282 w 659"/>
                  <a:gd name="T9" fmla="*/ 72 h 469"/>
                  <a:gd name="T10" fmla="*/ 282 w 659"/>
                  <a:gd name="T11" fmla="*/ 469 h 469"/>
                  <a:gd name="T12" fmla="*/ 367 w 659"/>
                  <a:gd name="T13" fmla="*/ 469 h 469"/>
                  <a:gd name="T14" fmla="*/ 367 w 659"/>
                  <a:gd name="T15" fmla="*/ 72 h 469"/>
                  <a:gd name="T16" fmla="*/ 498 w 659"/>
                  <a:gd name="T17" fmla="*/ 72 h 469"/>
                  <a:gd name="T18" fmla="*/ 573 w 659"/>
                  <a:gd name="T19" fmla="*/ 155 h 469"/>
                  <a:gd name="T20" fmla="*/ 573 w 659"/>
                  <a:gd name="T21" fmla="*/ 469 h 469"/>
                  <a:gd name="T22" fmla="*/ 659 w 659"/>
                  <a:gd name="T23" fmla="*/ 469 h 469"/>
                  <a:gd name="T24" fmla="*/ 659 w 659"/>
                  <a:gd name="T25" fmla="*/ 132 h 469"/>
                  <a:gd name="T26" fmla="*/ 541 w 659"/>
                  <a:gd name="T27" fmla="*/ 0 h 469"/>
                  <a:gd name="T28" fmla="*/ 0 w 659"/>
                  <a:gd name="T29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9" h="469">
                    <a:moveTo>
                      <a:pt x="0" y="0"/>
                    </a:moveTo>
                    <a:cubicBezTo>
                      <a:pt x="0" y="469"/>
                      <a:pt x="0" y="469"/>
                      <a:pt x="0" y="469"/>
                    </a:cubicBezTo>
                    <a:cubicBezTo>
                      <a:pt x="85" y="469"/>
                      <a:pt x="85" y="469"/>
                      <a:pt x="85" y="469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218" y="72"/>
                      <a:pt x="282" y="72"/>
                    </a:cubicBezTo>
                    <a:cubicBezTo>
                      <a:pt x="282" y="469"/>
                      <a:pt x="282" y="469"/>
                      <a:pt x="282" y="469"/>
                    </a:cubicBezTo>
                    <a:cubicBezTo>
                      <a:pt x="367" y="469"/>
                      <a:pt x="367" y="469"/>
                      <a:pt x="367" y="469"/>
                    </a:cubicBezTo>
                    <a:cubicBezTo>
                      <a:pt x="367" y="72"/>
                      <a:pt x="367" y="72"/>
                      <a:pt x="367" y="72"/>
                    </a:cubicBezTo>
                    <a:cubicBezTo>
                      <a:pt x="424" y="72"/>
                      <a:pt x="472" y="72"/>
                      <a:pt x="498" y="72"/>
                    </a:cubicBezTo>
                    <a:cubicBezTo>
                      <a:pt x="542" y="72"/>
                      <a:pt x="573" y="98"/>
                      <a:pt x="573" y="155"/>
                    </a:cubicBezTo>
                    <a:cubicBezTo>
                      <a:pt x="573" y="469"/>
                      <a:pt x="573" y="469"/>
                      <a:pt x="573" y="469"/>
                    </a:cubicBezTo>
                    <a:cubicBezTo>
                      <a:pt x="659" y="469"/>
                      <a:pt x="659" y="469"/>
                      <a:pt x="659" y="469"/>
                    </a:cubicBezTo>
                    <a:cubicBezTo>
                      <a:pt x="659" y="346"/>
                      <a:pt x="659" y="239"/>
                      <a:pt x="659" y="132"/>
                    </a:cubicBezTo>
                    <a:cubicBezTo>
                      <a:pt x="659" y="68"/>
                      <a:pt x="626" y="0"/>
                      <a:pt x="54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4" name="Freeform 701"/>
              <p:cNvSpPr>
                <a:spLocks/>
              </p:cNvSpPr>
              <p:nvPr/>
            </p:nvSpPr>
            <p:spPr bwMode="auto">
              <a:xfrm>
                <a:off x="2877" y="2269"/>
                <a:ext cx="1107" cy="1113"/>
              </a:xfrm>
              <a:custGeom>
                <a:avLst/>
                <a:gdLst>
                  <a:gd name="T0" fmla="*/ 121 w 468"/>
                  <a:gd name="T1" fmla="*/ 0 h 469"/>
                  <a:gd name="T2" fmla="*/ 0 w 468"/>
                  <a:gd name="T3" fmla="*/ 130 h 469"/>
                  <a:gd name="T4" fmla="*/ 115 w 468"/>
                  <a:gd name="T5" fmla="*/ 266 h 469"/>
                  <a:gd name="T6" fmla="*/ 319 w 468"/>
                  <a:gd name="T7" fmla="*/ 266 h 469"/>
                  <a:gd name="T8" fmla="*/ 381 w 468"/>
                  <a:gd name="T9" fmla="*/ 335 h 469"/>
                  <a:gd name="T10" fmla="*/ 320 w 468"/>
                  <a:gd name="T11" fmla="*/ 398 h 469"/>
                  <a:gd name="T12" fmla="*/ 8 w 468"/>
                  <a:gd name="T13" fmla="*/ 398 h 469"/>
                  <a:gd name="T14" fmla="*/ 8 w 468"/>
                  <a:gd name="T15" fmla="*/ 469 h 469"/>
                  <a:gd name="T16" fmla="*/ 356 w 468"/>
                  <a:gd name="T17" fmla="*/ 469 h 469"/>
                  <a:gd name="T18" fmla="*/ 468 w 468"/>
                  <a:gd name="T19" fmla="*/ 336 h 469"/>
                  <a:gd name="T20" fmla="*/ 362 w 468"/>
                  <a:gd name="T21" fmla="*/ 194 h 469"/>
                  <a:gd name="T22" fmla="*/ 142 w 468"/>
                  <a:gd name="T23" fmla="*/ 194 h 469"/>
                  <a:gd name="T24" fmla="*/ 86 w 468"/>
                  <a:gd name="T25" fmla="*/ 132 h 469"/>
                  <a:gd name="T26" fmla="*/ 151 w 468"/>
                  <a:gd name="T27" fmla="*/ 72 h 469"/>
                  <a:gd name="T28" fmla="*/ 452 w 468"/>
                  <a:gd name="T29" fmla="*/ 72 h 469"/>
                  <a:gd name="T30" fmla="*/ 452 w 468"/>
                  <a:gd name="T31" fmla="*/ 0 h 469"/>
                  <a:gd name="T32" fmla="*/ 121 w 468"/>
                  <a:gd name="T33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8" h="469">
                    <a:moveTo>
                      <a:pt x="121" y="0"/>
                    </a:moveTo>
                    <a:cubicBezTo>
                      <a:pt x="28" y="0"/>
                      <a:pt x="0" y="62"/>
                      <a:pt x="0" y="130"/>
                    </a:cubicBezTo>
                    <a:cubicBezTo>
                      <a:pt x="0" y="204"/>
                      <a:pt x="31" y="266"/>
                      <a:pt x="115" y="266"/>
                    </a:cubicBezTo>
                    <a:cubicBezTo>
                      <a:pt x="191" y="266"/>
                      <a:pt x="262" y="266"/>
                      <a:pt x="319" y="266"/>
                    </a:cubicBezTo>
                    <a:cubicBezTo>
                      <a:pt x="381" y="266"/>
                      <a:pt x="381" y="314"/>
                      <a:pt x="381" y="335"/>
                    </a:cubicBezTo>
                    <a:cubicBezTo>
                      <a:pt x="381" y="356"/>
                      <a:pt x="381" y="398"/>
                      <a:pt x="320" y="398"/>
                    </a:cubicBezTo>
                    <a:cubicBezTo>
                      <a:pt x="272" y="398"/>
                      <a:pt x="8" y="398"/>
                      <a:pt x="8" y="398"/>
                    </a:cubicBezTo>
                    <a:cubicBezTo>
                      <a:pt x="8" y="398"/>
                      <a:pt x="8" y="449"/>
                      <a:pt x="8" y="469"/>
                    </a:cubicBezTo>
                    <a:cubicBezTo>
                      <a:pt x="356" y="469"/>
                      <a:pt x="356" y="469"/>
                      <a:pt x="356" y="469"/>
                    </a:cubicBezTo>
                    <a:cubicBezTo>
                      <a:pt x="443" y="469"/>
                      <a:pt x="468" y="418"/>
                      <a:pt x="468" y="336"/>
                    </a:cubicBezTo>
                    <a:cubicBezTo>
                      <a:pt x="468" y="238"/>
                      <a:pt x="436" y="194"/>
                      <a:pt x="362" y="194"/>
                    </a:cubicBezTo>
                    <a:cubicBezTo>
                      <a:pt x="274" y="194"/>
                      <a:pt x="213" y="194"/>
                      <a:pt x="142" y="194"/>
                    </a:cubicBezTo>
                    <a:cubicBezTo>
                      <a:pt x="86" y="194"/>
                      <a:pt x="86" y="157"/>
                      <a:pt x="86" y="132"/>
                    </a:cubicBezTo>
                    <a:cubicBezTo>
                      <a:pt x="86" y="112"/>
                      <a:pt x="92" y="72"/>
                      <a:pt x="151" y="72"/>
                    </a:cubicBezTo>
                    <a:cubicBezTo>
                      <a:pt x="214" y="72"/>
                      <a:pt x="452" y="72"/>
                      <a:pt x="452" y="72"/>
                    </a:cubicBezTo>
                    <a:cubicBezTo>
                      <a:pt x="452" y="43"/>
                      <a:pt x="452" y="27"/>
                      <a:pt x="452" y="0"/>
                    </a:cubicBezTo>
                    <a:cubicBezTo>
                      <a:pt x="121" y="0"/>
                      <a:pt x="121" y="0"/>
                      <a:pt x="121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5" name="Freeform 702"/>
              <p:cNvSpPr>
                <a:spLocks noEditPoints="1"/>
              </p:cNvSpPr>
              <p:nvPr/>
            </p:nvSpPr>
            <p:spPr bwMode="auto">
              <a:xfrm>
                <a:off x="4107" y="2269"/>
                <a:ext cx="1090" cy="1455"/>
              </a:xfrm>
              <a:custGeom>
                <a:avLst/>
                <a:gdLst>
                  <a:gd name="T0" fmla="*/ 170 w 461"/>
                  <a:gd name="T1" fmla="*/ 0 h 613"/>
                  <a:gd name="T2" fmla="*/ 44 w 461"/>
                  <a:gd name="T3" fmla="*/ 29 h 613"/>
                  <a:gd name="T4" fmla="*/ 0 w 461"/>
                  <a:gd name="T5" fmla="*/ 149 h 613"/>
                  <a:gd name="T6" fmla="*/ 0 w 461"/>
                  <a:gd name="T7" fmla="*/ 233 h 613"/>
                  <a:gd name="T8" fmla="*/ 0 w 461"/>
                  <a:gd name="T9" fmla="*/ 318 h 613"/>
                  <a:gd name="T10" fmla="*/ 47 w 461"/>
                  <a:gd name="T11" fmla="*/ 445 h 613"/>
                  <a:gd name="T12" fmla="*/ 170 w 461"/>
                  <a:gd name="T13" fmla="*/ 469 h 613"/>
                  <a:gd name="T14" fmla="*/ 376 w 461"/>
                  <a:gd name="T15" fmla="*/ 469 h 613"/>
                  <a:gd name="T16" fmla="*/ 376 w 461"/>
                  <a:gd name="T17" fmla="*/ 487 h 613"/>
                  <a:gd name="T18" fmla="*/ 328 w 461"/>
                  <a:gd name="T19" fmla="*/ 538 h 613"/>
                  <a:gd name="T20" fmla="*/ 61 w 461"/>
                  <a:gd name="T21" fmla="*/ 538 h 613"/>
                  <a:gd name="T22" fmla="*/ 61 w 461"/>
                  <a:gd name="T23" fmla="*/ 613 h 613"/>
                  <a:gd name="T24" fmla="*/ 356 w 461"/>
                  <a:gd name="T25" fmla="*/ 613 h 613"/>
                  <a:gd name="T26" fmla="*/ 461 w 461"/>
                  <a:gd name="T27" fmla="*/ 511 h 613"/>
                  <a:gd name="T28" fmla="*/ 461 w 461"/>
                  <a:gd name="T29" fmla="*/ 0 h 613"/>
                  <a:gd name="T30" fmla="*/ 170 w 461"/>
                  <a:gd name="T31" fmla="*/ 0 h 613"/>
                  <a:gd name="T32" fmla="*/ 376 w 461"/>
                  <a:gd name="T33" fmla="*/ 398 h 613"/>
                  <a:gd name="T34" fmla="*/ 196 w 461"/>
                  <a:gd name="T35" fmla="*/ 398 h 613"/>
                  <a:gd name="T36" fmla="*/ 88 w 461"/>
                  <a:gd name="T37" fmla="*/ 333 h 613"/>
                  <a:gd name="T38" fmla="*/ 88 w 461"/>
                  <a:gd name="T39" fmla="*/ 231 h 613"/>
                  <a:gd name="T40" fmla="*/ 88 w 461"/>
                  <a:gd name="T41" fmla="*/ 148 h 613"/>
                  <a:gd name="T42" fmla="*/ 200 w 461"/>
                  <a:gd name="T43" fmla="*/ 72 h 613"/>
                  <a:gd name="T44" fmla="*/ 376 w 461"/>
                  <a:gd name="T45" fmla="*/ 72 h 613"/>
                  <a:gd name="T46" fmla="*/ 376 w 461"/>
                  <a:gd name="T47" fmla="*/ 398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1" h="613">
                    <a:moveTo>
                      <a:pt x="170" y="0"/>
                    </a:moveTo>
                    <a:cubicBezTo>
                      <a:pt x="94" y="0"/>
                      <a:pt x="65" y="12"/>
                      <a:pt x="44" y="29"/>
                    </a:cubicBezTo>
                    <a:cubicBezTo>
                      <a:pt x="22" y="47"/>
                      <a:pt x="1" y="70"/>
                      <a:pt x="0" y="149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402"/>
                      <a:pt x="23" y="425"/>
                      <a:pt x="47" y="445"/>
                    </a:cubicBezTo>
                    <a:cubicBezTo>
                      <a:pt x="63" y="456"/>
                      <a:pt x="89" y="469"/>
                      <a:pt x="170" y="469"/>
                    </a:cubicBezTo>
                    <a:cubicBezTo>
                      <a:pt x="376" y="469"/>
                      <a:pt x="376" y="469"/>
                      <a:pt x="376" y="469"/>
                    </a:cubicBezTo>
                    <a:cubicBezTo>
                      <a:pt x="376" y="469"/>
                      <a:pt x="376" y="484"/>
                      <a:pt x="376" y="487"/>
                    </a:cubicBezTo>
                    <a:cubicBezTo>
                      <a:pt x="376" y="523"/>
                      <a:pt x="369" y="538"/>
                      <a:pt x="328" y="538"/>
                    </a:cubicBezTo>
                    <a:cubicBezTo>
                      <a:pt x="61" y="538"/>
                      <a:pt x="61" y="538"/>
                      <a:pt x="61" y="538"/>
                    </a:cubicBezTo>
                    <a:cubicBezTo>
                      <a:pt x="61" y="613"/>
                      <a:pt x="61" y="613"/>
                      <a:pt x="61" y="613"/>
                    </a:cubicBezTo>
                    <a:cubicBezTo>
                      <a:pt x="356" y="613"/>
                      <a:pt x="356" y="613"/>
                      <a:pt x="356" y="613"/>
                    </a:cubicBezTo>
                    <a:cubicBezTo>
                      <a:pt x="435" y="613"/>
                      <a:pt x="461" y="578"/>
                      <a:pt x="461" y="511"/>
                    </a:cubicBezTo>
                    <a:cubicBezTo>
                      <a:pt x="461" y="0"/>
                      <a:pt x="461" y="0"/>
                      <a:pt x="461" y="0"/>
                    </a:cubicBezTo>
                    <a:lnTo>
                      <a:pt x="170" y="0"/>
                    </a:lnTo>
                    <a:close/>
                    <a:moveTo>
                      <a:pt x="376" y="398"/>
                    </a:moveTo>
                    <a:cubicBezTo>
                      <a:pt x="196" y="398"/>
                      <a:pt x="196" y="398"/>
                      <a:pt x="196" y="398"/>
                    </a:cubicBezTo>
                    <a:cubicBezTo>
                      <a:pt x="143" y="398"/>
                      <a:pt x="89" y="402"/>
                      <a:pt x="88" y="333"/>
                    </a:cubicBezTo>
                    <a:cubicBezTo>
                      <a:pt x="88" y="330"/>
                      <a:pt x="88" y="305"/>
                      <a:pt x="88" y="231"/>
                    </a:cubicBezTo>
                    <a:cubicBezTo>
                      <a:pt x="88" y="169"/>
                      <a:pt x="87" y="154"/>
                      <a:pt x="88" y="148"/>
                    </a:cubicBezTo>
                    <a:cubicBezTo>
                      <a:pt x="91" y="90"/>
                      <a:pt x="112" y="70"/>
                      <a:pt x="200" y="72"/>
                    </a:cubicBezTo>
                    <a:cubicBezTo>
                      <a:pt x="205" y="72"/>
                      <a:pt x="376" y="72"/>
                      <a:pt x="376" y="72"/>
                    </a:cubicBezTo>
                    <a:lnTo>
                      <a:pt x="376" y="398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</p:grpSp>
        <p:sp>
          <p:nvSpPr>
            <p:cNvPr id="9" name="Textfeld 8"/>
            <p:cNvSpPr txBox="1"/>
            <p:nvPr/>
          </p:nvSpPr>
          <p:spPr>
            <a:xfrm>
              <a:off x="2922429" y="740522"/>
              <a:ext cx="389824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spc="50" baseline="0" dirty="0" smtClean="0">
                  <a:solidFill>
                    <a:srgbClr val="841439"/>
                  </a:solidFill>
                </a:rPr>
                <a:t>.</a:t>
              </a:r>
              <a:r>
                <a:rPr lang="de-DE" sz="1400" spc="50" baseline="0" dirty="0" err="1" smtClean="0">
                  <a:solidFill>
                    <a:srgbClr val="841439"/>
                  </a:solidFill>
                </a:rPr>
                <a:t>consulting</a:t>
              </a:r>
              <a:r>
                <a:rPr lang="de-DE" sz="1400" spc="50" baseline="0" dirty="0" smtClean="0">
                  <a:solidFill>
                    <a:srgbClr val="841439"/>
                  </a:solidFill>
                </a:rPr>
                <a:t> .</a:t>
              </a:r>
              <a:r>
                <a:rPr lang="de-DE" sz="1400" spc="50" baseline="0" dirty="0" err="1" smtClean="0">
                  <a:solidFill>
                    <a:srgbClr val="841439"/>
                  </a:solidFill>
                </a:rPr>
                <a:t>solutions</a:t>
              </a:r>
              <a:r>
                <a:rPr lang="de-DE" sz="1400" spc="50" baseline="0" dirty="0" smtClean="0">
                  <a:solidFill>
                    <a:srgbClr val="841439"/>
                  </a:solidFill>
                </a:rPr>
                <a:t> .</a:t>
              </a:r>
              <a:r>
                <a:rPr lang="de-DE" sz="1400" spc="50" baseline="0" dirty="0" err="1" smtClean="0">
                  <a:solidFill>
                    <a:srgbClr val="841439"/>
                  </a:solidFill>
                </a:rPr>
                <a:t>partnership</a:t>
              </a:r>
              <a:endParaRPr lang="de-DE" sz="1400" i="1" spc="50" baseline="0" dirty="0">
                <a:solidFill>
                  <a:srgbClr val="84143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2312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with Contact Details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9906000" cy="3429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260475" y="620714"/>
            <a:ext cx="662271" cy="8510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r>
              <a:rPr lang="de-DE" dirty="0" smtClean="0"/>
              <a:t>Insert Image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260475" y="1874545"/>
            <a:ext cx="662271" cy="8510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de-DE" dirty="0" smtClean="0"/>
              <a:t>Insert Image</a:t>
            </a:r>
            <a:endParaRPr lang="de-DE" dirty="0"/>
          </a:p>
        </p:txBody>
      </p:sp>
      <p:sp>
        <p:nvSpPr>
          <p:cNvPr id="40" name="Ellipse 39"/>
          <p:cNvSpPr/>
          <p:nvPr/>
        </p:nvSpPr>
        <p:spPr bwMode="gray">
          <a:xfrm>
            <a:off x="7758830" y="2545915"/>
            <a:ext cx="1766170" cy="176617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37FFFF"/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1056265" y="5563713"/>
            <a:ext cx="5764412" cy="496333"/>
            <a:chOff x="1056265" y="534513"/>
            <a:chExt cx="5764412" cy="496333"/>
          </a:xfrm>
        </p:grpSpPr>
        <p:grpSp>
          <p:nvGrpSpPr>
            <p:cNvPr id="10" name="Group 698"/>
            <p:cNvGrpSpPr>
              <a:grpSpLocks noChangeAspect="1"/>
            </p:cNvGrpSpPr>
            <p:nvPr/>
          </p:nvGrpSpPr>
          <p:grpSpPr bwMode="auto">
            <a:xfrm>
              <a:off x="1056265" y="534513"/>
              <a:ext cx="1582935" cy="496333"/>
              <a:chOff x="561" y="2271"/>
              <a:chExt cx="4634" cy="1453"/>
            </a:xfrm>
          </p:grpSpPr>
          <p:sp>
            <p:nvSpPr>
              <p:cNvPr id="13" name="AutoShape 697"/>
              <p:cNvSpPr>
                <a:spLocks noChangeAspect="1" noChangeArrowheads="1" noTextEdit="1"/>
              </p:cNvSpPr>
              <p:nvPr/>
            </p:nvSpPr>
            <p:spPr bwMode="auto">
              <a:xfrm>
                <a:off x="561" y="2271"/>
                <a:ext cx="4634" cy="1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4" name="Oval 699"/>
              <p:cNvSpPr>
                <a:spLocks noChangeArrowheads="1"/>
              </p:cNvSpPr>
              <p:nvPr/>
            </p:nvSpPr>
            <p:spPr bwMode="auto">
              <a:xfrm>
                <a:off x="561" y="2905"/>
                <a:ext cx="483" cy="484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5" name="Freeform 700"/>
              <p:cNvSpPr>
                <a:spLocks/>
              </p:cNvSpPr>
              <p:nvPr/>
            </p:nvSpPr>
            <p:spPr bwMode="auto">
              <a:xfrm>
                <a:off x="1200" y="2269"/>
                <a:ext cx="1559" cy="1113"/>
              </a:xfrm>
              <a:custGeom>
                <a:avLst/>
                <a:gdLst>
                  <a:gd name="T0" fmla="*/ 0 w 659"/>
                  <a:gd name="T1" fmla="*/ 0 h 469"/>
                  <a:gd name="T2" fmla="*/ 0 w 659"/>
                  <a:gd name="T3" fmla="*/ 469 h 469"/>
                  <a:gd name="T4" fmla="*/ 85 w 659"/>
                  <a:gd name="T5" fmla="*/ 469 h 469"/>
                  <a:gd name="T6" fmla="*/ 85 w 659"/>
                  <a:gd name="T7" fmla="*/ 72 h 469"/>
                  <a:gd name="T8" fmla="*/ 282 w 659"/>
                  <a:gd name="T9" fmla="*/ 72 h 469"/>
                  <a:gd name="T10" fmla="*/ 282 w 659"/>
                  <a:gd name="T11" fmla="*/ 469 h 469"/>
                  <a:gd name="T12" fmla="*/ 367 w 659"/>
                  <a:gd name="T13" fmla="*/ 469 h 469"/>
                  <a:gd name="T14" fmla="*/ 367 w 659"/>
                  <a:gd name="T15" fmla="*/ 72 h 469"/>
                  <a:gd name="T16" fmla="*/ 498 w 659"/>
                  <a:gd name="T17" fmla="*/ 72 h 469"/>
                  <a:gd name="T18" fmla="*/ 573 w 659"/>
                  <a:gd name="T19" fmla="*/ 155 h 469"/>
                  <a:gd name="T20" fmla="*/ 573 w 659"/>
                  <a:gd name="T21" fmla="*/ 469 h 469"/>
                  <a:gd name="T22" fmla="*/ 659 w 659"/>
                  <a:gd name="T23" fmla="*/ 469 h 469"/>
                  <a:gd name="T24" fmla="*/ 659 w 659"/>
                  <a:gd name="T25" fmla="*/ 132 h 469"/>
                  <a:gd name="T26" fmla="*/ 541 w 659"/>
                  <a:gd name="T27" fmla="*/ 0 h 469"/>
                  <a:gd name="T28" fmla="*/ 0 w 659"/>
                  <a:gd name="T29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9" h="469">
                    <a:moveTo>
                      <a:pt x="0" y="0"/>
                    </a:moveTo>
                    <a:cubicBezTo>
                      <a:pt x="0" y="469"/>
                      <a:pt x="0" y="469"/>
                      <a:pt x="0" y="469"/>
                    </a:cubicBezTo>
                    <a:cubicBezTo>
                      <a:pt x="85" y="469"/>
                      <a:pt x="85" y="469"/>
                      <a:pt x="85" y="469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218" y="72"/>
                      <a:pt x="282" y="72"/>
                    </a:cubicBezTo>
                    <a:cubicBezTo>
                      <a:pt x="282" y="469"/>
                      <a:pt x="282" y="469"/>
                      <a:pt x="282" y="469"/>
                    </a:cubicBezTo>
                    <a:cubicBezTo>
                      <a:pt x="367" y="469"/>
                      <a:pt x="367" y="469"/>
                      <a:pt x="367" y="469"/>
                    </a:cubicBezTo>
                    <a:cubicBezTo>
                      <a:pt x="367" y="72"/>
                      <a:pt x="367" y="72"/>
                      <a:pt x="367" y="72"/>
                    </a:cubicBezTo>
                    <a:cubicBezTo>
                      <a:pt x="424" y="72"/>
                      <a:pt x="472" y="72"/>
                      <a:pt x="498" y="72"/>
                    </a:cubicBezTo>
                    <a:cubicBezTo>
                      <a:pt x="542" y="72"/>
                      <a:pt x="573" y="98"/>
                      <a:pt x="573" y="155"/>
                    </a:cubicBezTo>
                    <a:cubicBezTo>
                      <a:pt x="573" y="469"/>
                      <a:pt x="573" y="469"/>
                      <a:pt x="573" y="469"/>
                    </a:cubicBezTo>
                    <a:cubicBezTo>
                      <a:pt x="659" y="469"/>
                      <a:pt x="659" y="469"/>
                      <a:pt x="659" y="469"/>
                    </a:cubicBezTo>
                    <a:cubicBezTo>
                      <a:pt x="659" y="346"/>
                      <a:pt x="659" y="239"/>
                      <a:pt x="659" y="132"/>
                    </a:cubicBezTo>
                    <a:cubicBezTo>
                      <a:pt x="659" y="68"/>
                      <a:pt x="626" y="0"/>
                      <a:pt x="54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6" name="Freeform 701"/>
              <p:cNvSpPr>
                <a:spLocks/>
              </p:cNvSpPr>
              <p:nvPr/>
            </p:nvSpPr>
            <p:spPr bwMode="auto">
              <a:xfrm>
                <a:off x="2877" y="2269"/>
                <a:ext cx="1107" cy="1113"/>
              </a:xfrm>
              <a:custGeom>
                <a:avLst/>
                <a:gdLst>
                  <a:gd name="T0" fmla="*/ 121 w 468"/>
                  <a:gd name="T1" fmla="*/ 0 h 469"/>
                  <a:gd name="T2" fmla="*/ 0 w 468"/>
                  <a:gd name="T3" fmla="*/ 130 h 469"/>
                  <a:gd name="T4" fmla="*/ 115 w 468"/>
                  <a:gd name="T5" fmla="*/ 266 h 469"/>
                  <a:gd name="T6" fmla="*/ 319 w 468"/>
                  <a:gd name="T7" fmla="*/ 266 h 469"/>
                  <a:gd name="T8" fmla="*/ 381 w 468"/>
                  <a:gd name="T9" fmla="*/ 335 h 469"/>
                  <a:gd name="T10" fmla="*/ 320 w 468"/>
                  <a:gd name="T11" fmla="*/ 398 h 469"/>
                  <a:gd name="T12" fmla="*/ 8 w 468"/>
                  <a:gd name="T13" fmla="*/ 398 h 469"/>
                  <a:gd name="T14" fmla="*/ 8 w 468"/>
                  <a:gd name="T15" fmla="*/ 469 h 469"/>
                  <a:gd name="T16" fmla="*/ 356 w 468"/>
                  <a:gd name="T17" fmla="*/ 469 h 469"/>
                  <a:gd name="T18" fmla="*/ 468 w 468"/>
                  <a:gd name="T19" fmla="*/ 336 h 469"/>
                  <a:gd name="T20" fmla="*/ 362 w 468"/>
                  <a:gd name="T21" fmla="*/ 194 h 469"/>
                  <a:gd name="T22" fmla="*/ 142 w 468"/>
                  <a:gd name="T23" fmla="*/ 194 h 469"/>
                  <a:gd name="T24" fmla="*/ 86 w 468"/>
                  <a:gd name="T25" fmla="*/ 132 h 469"/>
                  <a:gd name="T26" fmla="*/ 151 w 468"/>
                  <a:gd name="T27" fmla="*/ 72 h 469"/>
                  <a:gd name="T28" fmla="*/ 452 w 468"/>
                  <a:gd name="T29" fmla="*/ 72 h 469"/>
                  <a:gd name="T30" fmla="*/ 452 w 468"/>
                  <a:gd name="T31" fmla="*/ 0 h 469"/>
                  <a:gd name="T32" fmla="*/ 121 w 468"/>
                  <a:gd name="T33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8" h="469">
                    <a:moveTo>
                      <a:pt x="121" y="0"/>
                    </a:moveTo>
                    <a:cubicBezTo>
                      <a:pt x="28" y="0"/>
                      <a:pt x="0" y="62"/>
                      <a:pt x="0" y="130"/>
                    </a:cubicBezTo>
                    <a:cubicBezTo>
                      <a:pt x="0" y="204"/>
                      <a:pt x="31" y="266"/>
                      <a:pt x="115" y="266"/>
                    </a:cubicBezTo>
                    <a:cubicBezTo>
                      <a:pt x="191" y="266"/>
                      <a:pt x="262" y="266"/>
                      <a:pt x="319" y="266"/>
                    </a:cubicBezTo>
                    <a:cubicBezTo>
                      <a:pt x="381" y="266"/>
                      <a:pt x="381" y="314"/>
                      <a:pt x="381" y="335"/>
                    </a:cubicBezTo>
                    <a:cubicBezTo>
                      <a:pt x="381" y="356"/>
                      <a:pt x="381" y="398"/>
                      <a:pt x="320" y="398"/>
                    </a:cubicBezTo>
                    <a:cubicBezTo>
                      <a:pt x="272" y="398"/>
                      <a:pt x="8" y="398"/>
                      <a:pt x="8" y="398"/>
                    </a:cubicBezTo>
                    <a:cubicBezTo>
                      <a:pt x="8" y="398"/>
                      <a:pt x="8" y="449"/>
                      <a:pt x="8" y="469"/>
                    </a:cubicBezTo>
                    <a:cubicBezTo>
                      <a:pt x="356" y="469"/>
                      <a:pt x="356" y="469"/>
                      <a:pt x="356" y="469"/>
                    </a:cubicBezTo>
                    <a:cubicBezTo>
                      <a:pt x="443" y="469"/>
                      <a:pt x="468" y="418"/>
                      <a:pt x="468" y="336"/>
                    </a:cubicBezTo>
                    <a:cubicBezTo>
                      <a:pt x="468" y="238"/>
                      <a:pt x="436" y="194"/>
                      <a:pt x="362" y="194"/>
                    </a:cubicBezTo>
                    <a:cubicBezTo>
                      <a:pt x="274" y="194"/>
                      <a:pt x="213" y="194"/>
                      <a:pt x="142" y="194"/>
                    </a:cubicBezTo>
                    <a:cubicBezTo>
                      <a:pt x="86" y="194"/>
                      <a:pt x="86" y="157"/>
                      <a:pt x="86" y="132"/>
                    </a:cubicBezTo>
                    <a:cubicBezTo>
                      <a:pt x="86" y="112"/>
                      <a:pt x="92" y="72"/>
                      <a:pt x="151" y="72"/>
                    </a:cubicBezTo>
                    <a:cubicBezTo>
                      <a:pt x="214" y="72"/>
                      <a:pt x="452" y="72"/>
                      <a:pt x="452" y="72"/>
                    </a:cubicBezTo>
                    <a:cubicBezTo>
                      <a:pt x="452" y="43"/>
                      <a:pt x="452" y="27"/>
                      <a:pt x="452" y="0"/>
                    </a:cubicBezTo>
                    <a:cubicBezTo>
                      <a:pt x="121" y="0"/>
                      <a:pt x="121" y="0"/>
                      <a:pt x="121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7" name="Freeform 702"/>
              <p:cNvSpPr>
                <a:spLocks noEditPoints="1"/>
              </p:cNvSpPr>
              <p:nvPr/>
            </p:nvSpPr>
            <p:spPr bwMode="auto">
              <a:xfrm>
                <a:off x="4107" y="2269"/>
                <a:ext cx="1090" cy="1455"/>
              </a:xfrm>
              <a:custGeom>
                <a:avLst/>
                <a:gdLst>
                  <a:gd name="T0" fmla="*/ 170 w 461"/>
                  <a:gd name="T1" fmla="*/ 0 h 613"/>
                  <a:gd name="T2" fmla="*/ 44 w 461"/>
                  <a:gd name="T3" fmla="*/ 29 h 613"/>
                  <a:gd name="T4" fmla="*/ 0 w 461"/>
                  <a:gd name="T5" fmla="*/ 149 h 613"/>
                  <a:gd name="T6" fmla="*/ 0 w 461"/>
                  <a:gd name="T7" fmla="*/ 233 h 613"/>
                  <a:gd name="T8" fmla="*/ 0 w 461"/>
                  <a:gd name="T9" fmla="*/ 318 h 613"/>
                  <a:gd name="T10" fmla="*/ 47 w 461"/>
                  <a:gd name="T11" fmla="*/ 445 h 613"/>
                  <a:gd name="T12" fmla="*/ 170 w 461"/>
                  <a:gd name="T13" fmla="*/ 469 h 613"/>
                  <a:gd name="T14" fmla="*/ 376 w 461"/>
                  <a:gd name="T15" fmla="*/ 469 h 613"/>
                  <a:gd name="T16" fmla="*/ 376 w 461"/>
                  <a:gd name="T17" fmla="*/ 487 h 613"/>
                  <a:gd name="T18" fmla="*/ 328 w 461"/>
                  <a:gd name="T19" fmla="*/ 538 h 613"/>
                  <a:gd name="T20" fmla="*/ 61 w 461"/>
                  <a:gd name="T21" fmla="*/ 538 h 613"/>
                  <a:gd name="T22" fmla="*/ 61 w 461"/>
                  <a:gd name="T23" fmla="*/ 613 h 613"/>
                  <a:gd name="T24" fmla="*/ 356 w 461"/>
                  <a:gd name="T25" fmla="*/ 613 h 613"/>
                  <a:gd name="T26" fmla="*/ 461 w 461"/>
                  <a:gd name="T27" fmla="*/ 511 h 613"/>
                  <a:gd name="T28" fmla="*/ 461 w 461"/>
                  <a:gd name="T29" fmla="*/ 0 h 613"/>
                  <a:gd name="T30" fmla="*/ 170 w 461"/>
                  <a:gd name="T31" fmla="*/ 0 h 613"/>
                  <a:gd name="T32" fmla="*/ 376 w 461"/>
                  <a:gd name="T33" fmla="*/ 398 h 613"/>
                  <a:gd name="T34" fmla="*/ 196 w 461"/>
                  <a:gd name="T35" fmla="*/ 398 h 613"/>
                  <a:gd name="T36" fmla="*/ 88 w 461"/>
                  <a:gd name="T37" fmla="*/ 333 h 613"/>
                  <a:gd name="T38" fmla="*/ 88 w 461"/>
                  <a:gd name="T39" fmla="*/ 231 h 613"/>
                  <a:gd name="T40" fmla="*/ 88 w 461"/>
                  <a:gd name="T41" fmla="*/ 148 h 613"/>
                  <a:gd name="T42" fmla="*/ 200 w 461"/>
                  <a:gd name="T43" fmla="*/ 72 h 613"/>
                  <a:gd name="T44" fmla="*/ 376 w 461"/>
                  <a:gd name="T45" fmla="*/ 72 h 613"/>
                  <a:gd name="T46" fmla="*/ 376 w 461"/>
                  <a:gd name="T47" fmla="*/ 398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1" h="613">
                    <a:moveTo>
                      <a:pt x="170" y="0"/>
                    </a:moveTo>
                    <a:cubicBezTo>
                      <a:pt x="94" y="0"/>
                      <a:pt x="65" y="12"/>
                      <a:pt x="44" y="29"/>
                    </a:cubicBezTo>
                    <a:cubicBezTo>
                      <a:pt x="22" y="47"/>
                      <a:pt x="1" y="70"/>
                      <a:pt x="0" y="149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402"/>
                      <a:pt x="23" y="425"/>
                      <a:pt x="47" y="445"/>
                    </a:cubicBezTo>
                    <a:cubicBezTo>
                      <a:pt x="63" y="456"/>
                      <a:pt x="89" y="469"/>
                      <a:pt x="170" y="469"/>
                    </a:cubicBezTo>
                    <a:cubicBezTo>
                      <a:pt x="376" y="469"/>
                      <a:pt x="376" y="469"/>
                      <a:pt x="376" y="469"/>
                    </a:cubicBezTo>
                    <a:cubicBezTo>
                      <a:pt x="376" y="469"/>
                      <a:pt x="376" y="484"/>
                      <a:pt x="376" y="487"/>
                    </a:cubicBezTo>
                    <a:cubicBezTo>
                      <a:pt x="376" y="523"/>
                      <a:pt x="369" y="538"/>
                      <a:pt x="328" y="538"/>
                    </a:cubicBezTo>
                    <a:cubicBezTo>
                      <a:pt x="61" y="538"/>
                      <a:pt x="61" y="538"/>
                      <a:pt x="61" y="538"/>
                    </a:cubicBezTo>
                    <a:cubicBezTo>
                      <a:pt x="61" y="613"/>
                      <a:pt x="61" y="613"/>
                      <a:pt x="61" y="613"/>
                    </a:cubicBezTo>
                    <a:cubicBezTo>
                      <a:pt x="356" y="613"/>
                      <a:pt x="356" y="613"/>
                      <a:pt x="356" y="613"/>
                    </a:cubicBezTo>
                    <a:cubicBezTo>
                      <a:pt x="435" y="613"/>
                      <a:pt x="461" y="578"/>
                      <a:pt x="461" y="511"/>
                    </a:cubicBezTo>
                    <a:cubicBezTo>
                      <a:pt x="461" y="0"/>
                      <a:pt x="461" y="0"/>
                      <a:pt x="461" y="0"/>
                    </a:cubicBezTo>
                    <a:lnTo>
                      <a:pt x="170" y="0"/>
                    </a:lnTo>
                    <a:close/>
                    <a:moveTo>
                      <a:pt x="376" y="398"/>
                    </a:moveTo>
                    <a:cubicBezTo>
                      <a:pt x="196" y="398"/>
                      <a:pt x="196" y="398"/>
                      <a:pt x="196" y="398"/>
                    </a:cubicBezTo>
                    <a:cubicBezTo>
                      <a:pt x="143" y="398"/>
                      <a:pt x="89" y="402"/>
                      <a:pt x="88" y="333"/>
                    </a:cubicBezTo>
                    <a:cubicBezTo>
                      <a:pt x="88" y="330"/>
                      <a:pt x="88" y="305"/>
                      <a:pt x="88" y="231"/>
                    </a:cubicBezTo>
                    <a:cubicBezTo>
                      <a:pt x="88" y="169"/>
                      <a:pt x="87" y="154"/>
                      <a:pt x="88" y="148"/>
                    </a:cubicBezTo>
                    <a:cubicBezTo>
                      <a:pt x="91" y="90"/>
                      <a:pt x="112" y="70"/>
                      <a:pt x="200" y="72"/>
                    </a:cubicBezTo>
                    <a:cubicBezTo>
                      <a:pt x="205" y="72"/>
                      <a:pt x="376" y="72"/>
                      <a:pt x="376" y="72"/>
                    </a:cubicBezTo>
                    <a:lnTo>
                      <a:pt x="376" y="398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</p:grpSp>
        <p:sp>
          <p:nvSpPr>
            <p:cNvPr id="12" name="Textfeld 11"/>
            <p:cNvSpPr txBox="1"/>
            <p:nvPr/>
          </p:nvSpPr>
          <p:spPr>
            <a:xfrm>
              <a:off x="2922429" y="740522"/>
              <a:ext cx="389824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spc="50" baseline="0" dirty="0" smtClean="0">
                  <a:solidFill>
                    <a:srgbClr val="841439"/>
                  </a:solidFill>
                </a:rPr>
                <a:t>.</a:t>
              </a:r>
              <a:r>
                <a:rPr lang="de-DE" sz="1400" spc="50" baseline="0" dirty="0" err="1" smtClean="0">
                  <a:solidFill>
                    <a:srgbClr val="841439"/>
                  </a:solidFill>
                </a:rPr>
                <a:t>consulting</a:t>
              </a:r>
              <a:r>
                <a:rPr lang="de-DE" sz="1400" spc="50" baseline="0" dirty="0" smtClean="0">
                  <a:solidFill>
                    <a:srgbClr val="841439"/>
                  </a:solidFill>
                </a:rPr>
                <a:t> .</a:t>
              </a:r>
              <a:r>
                <a:rPr lang="de-DE" sz="1400" spc="50" baseline="0" dirty="0" err="1" smtClean="0">
                  <a:solidFill>
                    <a:srgbClr val="841439"/>
                  </a:solidFill>
                </a:rPr>
                <a:t>solutions</a:t>
              </a:r>
              <a:r>
                <a:rPr lang="de-DE" sz="1400" spc="50" baseline="0" dirty="0" smtClean="0">
                  <a:solidFill>
                    <a:srgbClr val="841439"/>
                  </a:solidFill>
                </a:rPr>
                <a:t> .</a:t>
              </a:r>
              <a:r>
                <a:rPr lang="de-DE" sz="1400" spc="50" baseline="0" dirty="0" err="1" smtClean="0">
                  <a:solidFill>
                    <a:srgbClr val="841439"/>
                  </a:solidFill>
                </a:rPr>
                <a:t>partnership</a:t>
              </a:r>
              <a:endParaRPr lang="de-DE" sz="1400" i="1" spc="50" baseline="0" dirty="0">
                <a:solidFill>
                  <a:srgbClr val="84143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243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80999" y="412750"/>
            <a:ext cx="7454030" cy="83911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 smtClean="0"/>
              <a:t>Master title style Click to edit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80999" y="6575786"/>
            <a:ext cx="7454030" cy="1366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msg | Monat 2016 | Präsentationstitel</a:t>
            </a:r>
            <a:endParaRPr lang="en-US" dirty="0"/>
          </a:p>
        </p:txBody>
      </p:sp>
      <p:cxnSp>
        <p:nvCxnSpPr>
          <p:cNvPr id="10" name="Gerader Verbinder 9"/>
          <p:cNvCxnSpPr/>
          <p:nvPr/>
        </p:nvCxnSpPr>
        <p:spPr bwMode="gray">
          <a:xfrm>
            <a:off x="381000" y="-36576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 bwMode="gray">
          <a:xfrm>
            <a:off x="9525000" y="-36576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 bwMode="gray">
          <a:xfrm>
            <a:off x="381000" y="6914271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 bwMode="gray">
          <a:xfrm>
            <a:off x="9525000" y="6914271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 bwMode="gray">
          <a:xfrm rot="5400000">
            <a:off x="-209845" y="581279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 bwMode="gray">
          <a:xfrm rot="5400000">
            <a:off x="-209845" y="1483798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gray">
          <a:xfrm rot="5400000">
            <a:off x="10129911" y="581279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 bwMode="gray">
          <a:xfrm rot="5400000">
            <a:off x="10129911" y="1483798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 bwMode="gray">
          <a:xfrm>
            <a:off x="0" y="6488739"/>
            <a:ext cx="990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056318" y="6575786"/>
            <a:ext cx="468682" cy="136678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accent2"/>
                </a:solidFill>
              </a:defRPr>
            </a:lvl1pPr>
          </a:lstStyle>
          <a:p>
            <a:fld id="{3960B6C3-C496-4A7C-9C45-3D663D266B2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0" y="1277912"/>
            <a:ext cx="990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 bwMode="gray">
          <a:xfrm>
            <a:off x="373063" y="1633539"/>
            <a:ext cx="9151937" cy="4316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Edit Master Text Format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noProof="0" dirty="0" smtClean="0"/>
              <a:t>Fourth</a:t>
            </a:r>
            <a:r>
              <a:rPr lang="en-US" dirty="0" smtClean="0"/>
              <a:t>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marR="0" indent="-28575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88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Symbol" panose="05050102010706020507" pitchFamily="18" charset="2"/>
        <a:buChar char="-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92000" marR="0" indent="-252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44000" marR="0" indent="-252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Symbol" panose="05050102010706020507" pitchFamily="18" charset="2"/>
        <a:buChar char="-"/>
        <a:tabLst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296000" marR="0" indent="-252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Char char="•"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26" userDrawn="1">
          <p15:clr>
            <a:srgbClr val="F26B43"/>
          </p15:clr>
        </p15:guide>
        <p15:guide id="2" pos="240" userDrawn="1">
          <p15:clr>
            <a:srgbClr val="F26B43"/>
          </p15:clr>
        </p15:guide>
        <p15:guide id="3" pos="6000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Study </a:t>
            </a:r>
            <a:r>
              <a:rPr lang="de-DE" dirty="0" smtClean="0"/>
              <a:t>Group – </a:t>
            </a:r>
            <a:r>
              <a:rPr lang="de-DE" dirty="0" err="1" smtClean="0"/>
              <a:t>Capitolul</a:t>
            </a:r>
            <a:r>
              <a:rPr lang="de-DE" dirty="0" smtClean="0"/>
              <a:t> 1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Oracle Certified </a:t>
            </a:r>
            <a:r>
              <a:rPr lang="de-DE" dirty="0" err="1" smtClean="0"/>
              <a:t>Associate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72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Intrebari</a:t>
            </a:r>
            <a:r>
              <a:rPr lang="de-DE" dirty="0" smtClean="0"/>
              <a:t>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smtClean="0"/>
              <a:t>© msg | Monat 2016 | Präsentationstitel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de-DE" dirty="0" err="1" smtClean="0"/>
              <a:t>Intrebari</a:t>
            </a:r>
            <a:r>
              <a:rPr lang="de-DE" dirty="0" smtClean="0"/>
              <a:t> </a:t>
            </a:r>
            <a:r>
              <a:rPr lang="de-DE" dirty="0" err="1" smtClean="0"/>
              <a:t>pe</a:t>
            </a:r>
            <a:r>
              <a:rPr lang="de-DE" dirty="0" smtClean="0"/>
              <a:t> </a:t>
            </a:r>
            <a:r>
              <a:rPr lang="de-DE" dirty="0" err="1" smtClean="0"/>
              <a:t>baza</a:t>
            </a:r>
            <a:r>
              <a:rPr lang="de-DE" dirty="0" smtClean="0"/>
              <a:t> </a:t>
            </a:r>
            <a:r>
              <a:rPr lang="de-DE" dirty="0" err="1" smtClean="0"/>
              <a:t>materialului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Grile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smtClean="0"/>
              <a:t>© msg | Monat 2016 | Präsentationstitel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6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gray">
          <a:xfrm>
            <a:off x="1268412" y="907775"/>
            <a:ext cx="3684589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noProof="0" dirty="0" smtClean="0">
                <a:latin typeface="+mn-lt"/>
                <a:ea typeface="ＭＳ Ｐゴシック"/>
                <a:cs typeface="ＭＳ Ｐゴシック"/>
              </a:rPr>
              <a:t>msg systems </a:t>
            </a:r>
            <a:r>
              <a:rPr lang="en-US" sz="1200" b="1" baseline="0" noProof="0" dirty="0" smtClean="0">
                <a:latin typeface="+mn-lt"/>
                <a:ea typeface="ＭＳ Ｐゴシック"/>
                <a:cs typeface="ＭＳ Ｐゴシック"/>
              </a:rPr>
              <a:t>ag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noProof="0" dirty="0" smtClean="0">
                <a:latin typeface="+mn-lt"/>
                <a:ea typeface="ＭＳ Ｐゴシック"/>
                <a:cs typeface="ＭＳ Ｐゴシック"/>
              </a:rPr>
              <a:t>Robert-</a:t>
            </a:r>
            <a:r>
              <a:rPr lang="en-US" sz="1200" noProof="0" dirty="0" err="1" smtClean="0">
                <a:latin typeface="+mn-lt"/>
                <a:ea typeface="ＭＳ Ｐゴシック"/>
                <a:cs typeface="ＭＳ Ｐゴシック"/>
              </a:rPr>
              <a:t>Buerkle</a:t>
            </a:r>
            <a:r>
              <a:rPr lang="en-US" sz="1200" noProof="0" dirty="0" smtClean="0">
                <a:latin typeface="+mn-lt"/>
                <a:ea typeface="ＭＳ Ｐゴシック"/>
                <a:cs typeface="ＭＳ Ｐゴシック"/>
              </a:rPr>
              <a:t>-Str. 1, 85737 </a:t>
            </a:r>
            <a:r>
              <a:rPr lang="en-US" sz="1200" noProof="0" dirty="0" err="1" smtClean="0">
                <a:latin typeface="+mn-lt"/>
                <a:ea typeface="ＭＳ Ｐゴシック"/>
                <a:cs typeface="ＭＳ Ｐゴシック"/>
              </a:rPr>
              <a:t>Ismaning</a:t>
            </a:r>
            <a:r>
              <a:rPr lang="en-US" sz="1200" noProof="0" dirty="0" smtClean="0">
                <a:latin typeface="+mn-lt"/>
                <a:ea typeface="ＭＳ Ｐゴシック"/>
                <a:cs typeface="ＭＳ Ｐゴシック"/>
              </a:rPr>
              <a:t>/Munich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noProof="0" dirty="0" smtClean="0">
                <a:latin typeface="+mn-lt"/>
                <a:ea typeface="ＭＳ Ｐゴシック"/>
                <a:cs typeface="ＭＳ Ｐゴシック"/>
              </a:rPr>
              <a:t>Germany</a:t>
            </a:r>
            <a:endParaRPr lang="en-US" sz="1200" b="0" noProof="0" dirty="0" smtClean="0">
              <a:latin typeface="+mn-lt"/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sz="1200" dirty="0" smtClean="0">
              <a:latin typeface="+mn-lt"/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noProof="0" dirty="0" smtClean="0">
                <a:latin typeface="+mn-lt"/>
                <a:ea typeface="ＭＳ Ｐゴシック"/>
                <a:cs typeface="ＭＳ Ｐゴシック"/>
              </a:rPr>
              <a:t>Phone: +49 89 96101-0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200" noProof="0" dirty="0" smtClean="0">
                <a:latin typeface="+mn-lt"/>
                <a:ea typeface="ＭＳ Ｐゴシック"/>
                <a:cs typeface="ＭＳ Ｐゴシック"/>
              </a:rPr>
              <a:t>Fax: +49 89 96101-1113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noProof="0" dirty="0" smtClean="0">
                <a:latin typeface="+mn-lt"/>
                <a:ea typeface="ＭＳ Ｐゴシック"/>
                <a:cs typeface="ＭＳ Ｐゴシック"/>
              </a:rPr>
              <a:t>info@msg-systems.com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sz="1200" b="1" noProof="0" dirty="0" smtClean="0">
              <a:latin typeface="+mn-lt"/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noProof="0" dirty="0" smtClean="0">
                <a:latin typeface="+mn-lt"/>
                <a:ea typeface="ＭＳ Ｐゴシック"/>
                <a:cs typeface="ＭＳ Ｐゴシック"/>
              </a:rPr>
              <a:t>www.msg-systems.com</a:t>
            </a:r>
            <a:endParaRPr lang="en-US" sz="1200" b="1" noProof="0" dirty="0">
              <a:latin typeface="+mn-lt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3368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4"/>
          <p:cNvSpPr txBox="1">
            <a:spLocks/>
          </p:cNvSpPr>
          <p:nvPr/>
        </p:nvSpPr>
        <p:spPr>
          <a:xfrm>
            <a:off x="2054202" y="1874544"/>
            <a:ext cx="3607561" cy="115172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44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ea typeface="ＭＳ Ｐゴシック"/>
                <a:cs typeface="ＭＳ Ｐゴシック"/>
              </a:rPr>
              <a:t>Name Surname</a:t>
            </a:r>
            <a:endParaRPr lang="en-US" sz="1200" b="1" dirty="0">
              <a:ea typeface="ＭＳ Ｐゴシック"/>
              <a:cs typeface="ＭＳ Ｐゴシック"/>
            </a:endParaRPr>
          </a:p>
          <a:p>
            <a:r>
              <a:rPr lang="en-US" sz="1200" dirty="0">
                <a:ea typeface="ＭＳ Ｐゴシック"/>
                <a:cs typeface="ＭＳ Ｐゴシック"/>
              </a:rPr>
              <a:t>Function</a:t>
            </a:r>
          </a:p>
          <a:p>
            <a:endParaRPr lang="en-US" sz="1200" dirty="0">
              <a:ea typeface="ＭＳ Ｐゴシック"/>
              <a:cs typeface="ＭＳ Ｐゴシック"/>
            </a:endParaRPr>
          </a:p>
          <a:p>
            <a:r>
              <a:rPr lang="en-US" sz="1200" dirty="0">
                <a:ea typeface="ＭＳ Ｐゴシック"/>
                <a:cs typeface="ＭＳ Ｐゴシック"/>
              </a:rPr>
              <a:t>+49 (0) 175 / 23456789</a:t>
            </a:r>
          </a:p>
          <a:p>
            <a:r>
              <a:rPr lang="en-US" sz="1200" dirty="0" smtClean="0">
                <a:ea typeface="ＭＳ Ｐゴシック"/>
                <a:cs typeface="ＭＳ Ｐゴシック"/>
              </a:rPr>
              <a:t>name.surname@msg-systems.com</a:t>
            </a:r>
            <a:endParaRPr lang="en-US" sz="1200" dirty="0">
              <a:ea typeface="ＭＳ Ｐゴシック"/>
              <a:cs typeface="ＭＳ Ｐゴシック"/>
            </a:endParaRP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Bildplatzhalter 10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2" name="Textplatzhalter 4"/>
          <p:cNvSpPr txBox="1">
            <a:spLocks/>
          </p:cNvSpPr>
          <p:nvPr/>
        </p:nvSpPr>
        <p:spPr>
          <a:xfrm>
            <a:off x="2054202" y="623645"/>
            <a:ext cx="3607561" cy="115172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44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ea typeface="ＭＳ Ｐゴシック"/>
                <a:cs typeface="ＭＳ Ｐゴシック"/>
              </a:rPr>
              <a:t>Name Surname</a:t>
            </a:r>
            <a:endParaRPr lang="en-US" sz="1200" b="1" dirty="0">
              <a:ea typeface="ＭＳ Ｐゴシック"/>
              <a:cs typeface="ＭＳ Ｐゴシック"/>
            </a:endParaRPr>
          </a:p>
          <a:p>
            <a:r>
              <a:rPr lang="en-US" sz="1200" dirty="0">
                <a:ea typeface="ＭＳ Ｐゴシック"/>
                <a:cs typeface="ＭＳ Ｐゴシック"/>
              </a:rPr>
              <a:t>Function</a:t>
            </a:r>
          </a:p>
          <a:p>
            <a:endParaRPr lang="en-US" sz="1200" dirty="0">
              <a:ea typeface="ＭＳ Ｐゴシック"/>
              <a:cs typeface="ＭＳ Ｐゴシック"/>
            </a:endParaRPr>
          </a:p>
          <a:p>
            <a:r>
              <a:rPr lang="en-US" sz="1200" dirty="0">
                <a:ea typeface="ＭＳ Ｐゴシック"/>
                <a:cs typeface="ＭＳ Ｐゴシック"/>
              </a:rPr>
              <a:t>+49 (0) 175 / 23456789</a:t>
            </a:r>
          </a:p>
          <a:p>
            <a:r>
              <a:rPr lang="en-US" sz="1200" dirty="0" smtClean="0">
                <a:ea typeface="ＭＳ Ｐゴシック"/>
                <a:cs typeface="ＭＳ Ｐゴシック"/>
              </a:rPr>
              <a:t>name.surname@msg-systems.com</a:t>
            </a:r>
            <a:endParaRPr lang="en-US" sz="1200" dirty="0">
              <a:ea typeface="ＭＳ Ｐゴシック"/>
              <a:cs typeface="ＭＳ Ｐゴシック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6503155" y="620714"/>
            <a:ext cx="2888580" cy="1386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>
                <a:ea typeface="ＭＳ Ｐゴシック"/>
                <a:cs typeface="ＭＳ Ｐゴシック"/>
              </a:rPr>
              <a:t>msg systems ag </a:t>
            </a:r>
            <a:endParaRPr lang="en-US" sz="1200" b="1" dirty="0" smtClean="0"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>
                <a:ea typeface="ＭＳ Ｐゴシック"/>
                <a:cs typeface="ＭＳ Ｐゴシック"/>
              </a:rPr>
              <a:t>Robert-</a:t>
            </a:r>
            <a:r>
              <a:rPr lang="en-US" sz="1200" dirty="0" err="1" smtClean="0">
                <a:ea typeface="ＭＳ Ｐゴシック"/>
                <a:cs typeface="ＭＳ Ｐゴシック"/>
              </a:rPr>
              <a:t>Buerkle</a:t>
            </a:r>
            <a:r>
              <a:rPr lang="en-US" sz="1200" dirty="0" smtClean="0">
                <a:ea typeface="ＭＳ Ｐゴシック"/>
                <a:cs typeface="ＭＳ Ｐゴシック"/>
              </a:rPr>
              <a:t>-Str</a:t>
            </a:r>
            <a:r>
              <a:rPr lang="en-US" sz="1200" dirty="0">
                <a:ea typeface="ＭＳ Ｐゴシック"/>
                <a:cs typeface="ＭＳ Ｐゴシック"/>
              </a:rPr>
              <a:t>. 1, 85737 </a:t>
            </a:r>
            <a:r>
              <a:rPr lang="en-US" sz="1200" dirty="0" err="1" smtClean="0">
                <a:ea typeface="ＭＳ Ｐゴシック"/>
                <a:cs typeface="ＭＳ Ｐゴシック"/>
              </a:rPr>
              <a:t>Ismaning</a:t>
            </a:r>
            <a:endParaRPr lang="en-US" sz="1200" dirty="0"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>
                <a:ea typeface="ＭＳ Ｐゴシック"/>
                <a:cs typeface="ＭＳ Ｐゴシック"/>
              </a:rPr>
              <a:t>Germany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sz="1200" b="1" dirty="0" smtClean="0">
              <a:latin typeface="+mn-lt"/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 smtClean="0">
                <a:latin typeface="+mn-lt"/>
                <a:ea typeface="ＭＳ Ｐゴシック"/>
                <a:cs typeface="ＭＳ Ｐゴシック"/>
              </a:rPr>
              <a:t>www.msg-systems.com</a:t>
            </a:r>
            <a:endParaRPr lang="en-US" sz="1200" b="1" dirty="0">
              <a:latin typeface="+mn-lt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3212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g systems">
  <a:themeElements>
    <a:clrScheme name="msg 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60A3BC"/>
      </a:accent1>
      <a:accent2>
        <a:srgbClr val="841439"/>
      </a:accent2>
      <a:accent3>
        <a:srgbClr val="1E4A35"/>
      </a:accent3>
      <a:accent4>
        <a:srgbClr val="D08B01"/>
      </a:accent4>
      <a:accent5>
        <a:srgbClr val="8EA499"/>
      </a:accent5>
      <a:accent6>
        <a:srgbClr val="E8B380"/>
      </a:accent6>
      <a:hlink>
        <a:srgbClr val="60A3BC"/>
      </a:hlink>
      <a:folHlink>
        <a:srgbClr val="60A3B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0" tIns="0" rIns="0" bIns="0"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000" indent="-180000">
          <a:spcBef>
            <a:spcPts val="300"/>
          </a:spcBef>
          <a:buClr>
            <a:schemeClr val="accent2"/>
          </a:buClr>
          <a:buFont typeface="Arial" panose="020B0604020202020204" pitchFamily="34" charset="0"/>
          <a:buChar char="•"/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ster - msg systems.potx" id="{C1095432-09C5-491B-AB11-871CCB704EE8}" vid="{12C59A29-1F07-4DE6-9B09-418FCF88B042}"/>
    </a:ext>
  </a:extLst>
</a:theme>
</file>

<file path=ppt/theme/theme2.xml><?xml version="1.0" encoding="utf-8"?>
<a:theme xmlns:a="http://schemas.openxmlformats.org/drawingml/2006/main" name="Office Theme">
  <a:themeElements>
    <a:clrScheme name="msgGillardon_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F3B545"/>
      </a:accent1>
      <a:accent2>
        <a:srgbClr val="F15931"/>
      </a:accent2>
      <a:accent3>
        <a:srgbClr val="388B74"/>
      </a:accent3>
      <a:accent4>
        <a:srgbClr val="0082BE"/>
      </a:accent4>
      <a:accent5>
        <a:srgbClr val="ABDDCF"/>
      </a:accent5>
      <a:accent6>
        <a:srgbClr val="7DD7FF"/>
      </a:accent6>
      <a:hlink>
        <a:srgbClr val="F15931"/>
      </a:hlink>
      <a:folHlink>
        <a:srgbClr val="F15931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msgGillardon_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F3B545"/>
      </a:accent1>
      <a:accent2>
        <a:srgbClr val="F15931"/>
      </a:accent2>
      <a:accent3>
        <a:srgbClr val="388B74"/>
      </a:accent3>
      <a:accent4>
        <a:srgbClr val="0082BE"/>
      </a:accent4>
      <a:accent5>
        <a:srgbClr val="ABDDCF"/>
      </a:accent5>
      <a:accent6>
        <a:srgbClr val="7DD7FF"/>
      </a:accent6>
      <a:hlink>
        <a:srgbClr val="F15931"/>
      </a:hlink>
      <a:folHlink>
        <a:srgbClr val="F15931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- msg systems</Template>
  <TotalTime>0</TotalTime>
  <Words>153</Words>
  <Application>Microsoft Office PowerPoint</Application>
  <PresentationFormat>A4 Paper (210x297 mm)</PresentationFormat>
  <Paragraphs>45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Symbol</vt:lpstr>
      <vt:lpstr>Wingdings</vt:lpstr>
      <vt:lpstr>msg systems</vt:lpstr>
      <vt:lpstr>Study Group – Capitolul 1 </vt:lpstr>
      <vt:lpstr>Intrebari?</vt:lpstr>
      <vt:lpstr>Grile</vt:lpstr>
      <vt:lpstr>PowerPoint Presentation</vt:lpstr>
      <vt:lpstr>PowerPoint Presentation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Group</dc:title>
  <dc:creator>Daniel Donea</dc:creator>
  <cp:lastModifiedBy>Daniel Donea</cp:lastModifiedBy>
  <cp:revision>21</cp:revision>
  <cp:lastPrinted>2014-09-03T07:52:31Z</cp:lastPrinted>
  <dcterms:created xsi:type="dcterms:W3CDTF">2016-11-17T09:15:05Z</dcterms:created>
  <dcterms:modified xsi:type="dcterms:W3CDTF">2016-11-25T08:12:57Z</dcterms:modified>
</cp:coreProperties>
</file>