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249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65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7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864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1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2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1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9C94E3-D4F2-4DB2-8565-FACD2BB0D7C0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28ECB-EAD8-4361-A461-5069452978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6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8D8DE-95BD-E3F9-3D63-B3DA74E5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247" y="1149358"/>
            <a:ext cx="8361229" cy="2098226"/>
          </a:xfrm>
        </p:spPr>
        <p:txBody>
          <a:bodyPr/>
          <a:lstStyle/>
          <a:p>
            <a:r>
              <a:rPr lang="pt-PT" sz="6000" dirty="0"/>
              <a:t>Trabalho AED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54137C-D9E8-4202-E6FF-6C17E49B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40" y="3903218"/>
            <a:ext cx="6831673" cy="1805424"/>
          </a:xfrm>
        </p:spPr>
        <p:txBody>
          <a:bodyPr/>
          <a:lstStyle/>
          <a:p>
            <a:pPr algn="l"/>
            <a:r>
              <a:rPr lang="pt-PT" dirty="0"/>
              <a:t>Trabalho Realizado por:</a:t>
            </a:r>
          </a:p>
          <a:p>
            <a:pPr algn="l"/>
            <a:r>
              <a:rPr lang="pt-PT" dirty="0"/>
              <a:t>	João Pedro Passos</a:t>
            </a:r>
          </a:p>
          <a:p>
            <a:pPr algn="l"/>
            <a:r>
              <a:rPr lang="pt-PT" dirty="0"/>
              <a:t>	Daniel Dória</a:t>
            </a:r>
          </a:p>
          <a:p>
            <a:pPr algn="l"/>
            <a:r>
              <a:rPr lang="pt-PT" dirty="0"/>
              <a:t>	Mariana Conde</a:t>
            </a:r>
          </a:p>
        </p:txBody>
      </p:sp>
    </p:spTree>
    <p:extLst>
      <p:ext uri="{BB962C8B-B14F-4D97-AF65-F5344CB8AC3E}">
        <p14:creationId xmlns:p14="http://schemas.microsoft.com/office/powerpoint/2010/main" val="36070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760E8-D1AF-958E-EB2F-9B17889E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A1C7A9-2DEC-83D4-A90A-156552DA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Foi-nos proposto a elaboração de um sistema capaz de ajudar na gestão de horários após a sua elaboração;</a:t>
            </a:r>
          </a:p>
          <a:p>
            <a:r>
              <a:rPr lang="pt-PT" sz="2400" dirty="0"/>
              <a:t>Neste sistema teríamos de implementar três tarefas:</a:t>
            </a:r>
          </a:p>
          <a:p>
            <a:pPr lvl="1"/>
            <a:r>
              <a:rPr lang="pt-PT" sz="2400" dirty="0"/>
              <a:t>Leitura dos dados fornecidos e criação das estruturas de dados que representassem o cenário referido;</a:t>
            </a:r>
          </a:p>
          <a:p>
            <a:pPr lvl="1"/>
            <a:r>
              <a:rPr lang="pt-PT" sz="2400" dirty="0"/>
              <a:t>Listagens várias, totais e parciais;</a:t>
            </a:r>
          </a:p>
          <a:p>
            <a:pPr lvl="1"/>
            <a:r>
              <a:rPr lang="pt-PT" sz="2400" dirty="0"/>
              <a:t>Processamento de pedidos de alteração de horário.</a:t>
            </a:r>
          </a:p>
        </p:txBody>
      </p:sp>
    </p:spTree>
    <p:extLst>
      <p:ext uri="{BB962C8B-B14F-4D97-AF65-F5344CB8AC3E}">
        <p14:creationId xmlns:p14="http://schemas.microsoft.com/office/powerpoint/2010/main" val="12320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9845-8359-27CE-9A8C-A1BB02BE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esse efeito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1B0F3D-DAC2-AA98-D708-D165E6E1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Criamos funções que leem os ficheiros de Excel (.</a:t>
            </a:r>
            <a:r>
              <a:rPr lang="pt-PT" sz="2400" dirty="0" err="1"/>
              <a:t>csv</a:t>
            </a:r>
            <a:r>
              <a:rPr lang="pt-PT" sz="2400" dirty="0"/>
              <a:t>) e armazenam a informação contida neles em várias listas;</a:t>
            </a:r>
          </a:p>
          <a:p>
            <a:r>
              <a:rPr lang="pt-PT" sz="2400" dirty="0"/>
              <a:t>Criamos várias listas com o objetivo de armazenar os dados, como por exemplo, uma lista de alunos, uma lista de turmas e uma lista de pedidos;</a:t>
            </a:r>
          </a:p>
          <a:p>
            <a:r>
              <a:rPr lang="pt-PT" sz="2400" dirty="0"/>
              <a:t>Criamos um método capaz de processar os pedidos de forma a ser possível remover um estudante de uma turma/UC, adicioná-lo a uma turma/UC ou alterar a sua turma/UC. </a:t>
            </a:r>
          </a:p>
        </p:txBody>
      </p:sp>
    </p:spTree>
    <p:extLst>
      <p:ext uri="{BB962C8B-B14F-4D97-AF65-F5344CB8AC3E}">
        <p14:creationId xmlns:p14="http://schemas.microsoft.com/office/powerpoint/2010/main" val="272538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590D-3F61-4113-B175-4663265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703C52-8892-A28E-5E00-73319A52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5116461"/>
          </a:xfrm>
        </p:spPr>
        <p:txBody>
          <a:bodyPr>
            <a:normAutofit fontScale="92500"/>
          </a:bodyPr>
          <a:lstStyle/>
          <a:p>
            <a:r>
              <a:rPr lang="pt-PT" sz="2400" dirty="0"/>
              <a:t>App – É a principal classe do programa, serve como interface de utilizador e imprime o menu de utilizador;</a:t>
            </a:r>
          </a:p>
          <a:p>
            <a:r>
              <a:rPr lang="pt-PT" sz="2400" dirty="0"/>
              <a:t>Gestão Horário – Lê os ficheiros Excel e armazena a informação em listas, também processa os pedidos de mudança de horário e armazena os pedidos que não podem ser satisfeitos;</a:t>
            </a:r>
          </a:p>
          <a:p>
            <a:r>
              <a:rPr lang="pt-PT" sz="2400" dirty="0" err="1"/>
              <a:t>Student</a:t>
            </a:r>
            <a:r>
              <a:rPr lang="pt-PT" sz="2400" dirty="0"/>
              <a:t> – Armazena e processa a informação de cada estudante como ID , nome e turmas;</a:t>
            </a:r>
          </a:p>
          <a:p>
            <a:r>
              <a:rPr lang="pt-PT" sz="2400" dirty="0" err="1"/>
              <a:t>Slot</a:t>
            </a:r>
            <a:r>
              <a:rPr lang="pt-PT" sz="2400" dirty="0"/>
              <a:t> – Armazena a informação relativa à hora, data e tipo de cada aula. </a:t>
            </a:r>
          </a:p>
          <a:p>
            <a:r>
              <a:rPr lang="pt-PT" sz="2400" dirty="0" err="1"/>
              <a:t>Request</a:t>
            </a:r>
            <a:r>
              <a:rPr lang="pt-PT" sz="2400" dirty="0"/>
              <a:t> – Armazena a informação de cada pedido feito pelo utilizador;</a:t>
            </a:r>
          </a:p>
          <a:p>
            <a:r>
              <a:rPr lang="pt-PT" sz="2400" dirty="0" err="1"/>
              <a:t>HClass</a:t>
            </a:r>
            <a:r>
              <a:rPr lang="pt-PT" sz="2400" dirty="0"/>
              <a:t> – Serve para armazenar os horários de cada turma/UC e listar os estudantes inscritos nas respetivas turmas;</a:t>
            </a:r>
          </a:p>
          <a:p>
            <a:r>
              <a:rPr lang="pt-PT" sz="2400" dirty="0" err="1"/>
              <a:t>UCClass</a:t>
            </a:r>
            <a:r>
              <a:rPr lang="pt-PT" sz="2400" dirty="0"/>
              <a:t> – Serve para armazenar a informação de cada turma/UC.</a:t>
            </a:r>
          </a:p>
        </p:txBody>
      </p:sp>
    </p:spTree>
    <p:extLst>
      <p:ext uri="{BB962C8B-B14F-4D97-AF65-F5344CB8AC3E}">
        <p14:creationId xmlns:p14="http://schemas.microsoft.com/office/powerpoint/2010/main" val="29221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3C335-C6B3-8BD7-BEA2-5AE4D63D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D5DFD7-FD3F-F436-7CFA-B57131C2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557108"/>
            <a:ext cx="8755224" cy="4232787"/>
          </a:xfrm>
        </p:spPr>
        <p:txBody>
          <a:bodyPr>
            <a:normAutofit fontScale="92500" lnSpcReduction="10000"/>
          </a:bodyPr>
          <a:lstStyle/>
          <a:p>
            <a:r>
              <a:rPr lang="pt-PT" sz="2600" dirty="0"/>
              <a:t>O Programa começa por ler os ficheiros Excel e armazenar a informação em listas;</a:t>
            </a:r>
          </a:p>
          <a:p>
            <a:r>
              <a:rPr lang="pt-PT" sz="2600" dirty="0"/>
              <a:t>O processamento e pesquisa do programa é feito a partir de pesquisa linear;</a:t>
            </a:r>
          </a:p>
          <a:p>
            <a:r>
              <a:rPr lang="pt-PT" sz="2600" dirty="0"/>
              <a:t>E é também impresso um menu onde são apresentadas nove funcionalidades para o utilizador:</a:t>
            </a:r>
          </a:p>
          <a:p>
            <a:pPr lvl="1"/>
            <a:r>
              <a:rPr lang="pt-PT" sz="2600" dirty="0"/>
              <a:t>Primeiro temos as opções de gestão de pedidos onde é possível:</a:t>
            </a:r>
          </a:p>
          <a:p>
            <a:pPr lvl="2"/>
            <a:r>
              <a:rPr lang="pt-PT" sz="2600" dirty="0"/>
              <a:t>Fazer um pedido;</a:t>
            </a:r>
          </a:p>
          <a:p>
            <a:pPr lvl="2"/>
            <a:r>
              <a:rPr lang="pt-PT" sz="2600" dirty="0"/>
              <a:t>Cancelar um pedido;</a:t>
            </a:r>
          </a:p>
          <a:p>
            <a:pPr lvl="2"/>
            <a:r>
              <a:rPr lang="pt-PT" sz="2600" dirty="0"/>
              <a:t>Imprimir a lista de Pedidos.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marL="987552" lvl="2" indent="0">
              <a:buNone/>
            </a:pPr>
            <a:endParaRPr lang="pt-PT" dirty="0"/>
          </a:p>
          <a:p>
            <a:pPr lvl="2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FE9183-547F-E653-8839-F4DEC7EE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11" y="4553193"/>
            <a:ext cx="4000488" cy="14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40EF-1185-89C8-5273-C756BECF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Programa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0647DE-08CD-3BDF-4DE7-1AD75A31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20" y="2171700"/>
            <a:ext cx="7241458" cy="3855474"/>
          </a:xfrm>
        </p:spPr>
        <p:txBody>
          <a:bodyPr>
            <a:normAutofit lnSpcReduction="10000"/>
          </a:bodyPr>
          <a:lstStyle/>
          <a:p>
            <a:pPr lvl="1"/>
            <a:r>
              <a:rPr lang="pt-PT" sz="2400" dirty="0"/>
              <a:t>Depois temos as opções de visualização de dados onde podemos ver:</a:t>
            </a:r>
          </a:p>
          <a:p>
            <a:pPr lvl="2"/>
            <a:r>
              <a:rPr lang="pt-PT" sz="2400" dirty="0"/>
              <a:t>A lista de turmas/</a:t>
            </a:r>
            <a:r>
              <a:rPr lang="pt-PT" sz="2400" dirty="0" err="1"/>
              <a:t>UCs</a:t>
            </a:r>
            <a:r>
              <a:rPr lang="pt-PT" sz="2400" dirty="0"/>
              <a:t> de um estudante;</a:t>
            </a:r>
          </a:p>
          <a:p>
            <a:pPr lvl="2"/>
            <a:r>
              <a:rPr lang="pt-PT" sz="2400" dirty="0"/>
              <a:t>A lista de estudantes de uma turma/UC;</a:t>
            </a:r>
          </a:p>
          <a:p>
            <a:pPr lvl="2"/>
            <a:r>
              <a:rPr lang="pt-PT" sz="2400" dirty="0"/>
              <a:t>O horário de uma turma/UC;</a:t>
            </a:r>
          </a:p>
          <a:p>
            <a:pPr lvl="2"/>
            <a:r>
              <a:rPr lang="pt-PT" sz="2400" dirty="0"/>
              <a:t>A lista de nomes e </a:t>
            </a:r>
            <a:r>
              <a:rPr lang="pt-PT" sz="2400" dirty="0" err="1"/>
              <a:t>IDs</a:t>
            </a:r>
            <a:r>
              <a:rPr lang="pt-PT" sz="2400" dirty="0"/>
              <a:t> de todos os estudantes;</a:t>
            </a:r>
          </a:p>
          <a:p>
            <a:pPr lvl="2"/>
            <a:r>
              <a:rPr lang="pt-PT" sz="2400" dirty="0"/>
              <a:t>A lista de todas as turmas/</a:t>
            </a:r>
            <a:r>
              <a:rPr lang="pt-PT" sz="2400" dirty="0" err="1"/>
              <a:t>UCs</a:t>
            </a:r>
            <a:r>
              <a:rPr lang="pt-PT" sz="2400" dirty="0"/>
              <a:t>;</a:t>
            </a:r>
          </a:p>
          <a:p>
            <a:pPr lvl="1"/>
            <a:r>
              <a:rPr lang="pt-PT" sz="2400" dirty="0"/>
              <a:t>Por fim temos também a opção de terminar o programa.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D59FE4-C6F9-1AF5-1CD4-09534616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78" y="1862075"/>
            <a:ext cx="3567448" cy="22373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DD489-EF58-8E7B-5214-D59C0D1E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78" y="4965083"/>
            <a:ext cx="3580327" cy="9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684FF-13BA-4528-3E95-2102F61D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Pedidos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A6E91B-9BB3-BDE8-99D6-0C27A6F1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1974202"/>
            <a:ext cx="9601200" cy="2243235"/>
          </a:xfrm>
        </p:spPr>
        <p:txBody>
          <a:bodyPr/>
          <a:lstStyle/>
          <a:p>
            <a:r>
              <a:rPr lang="pt-PT" dirty="0"/>
              <a:t>Na escolha da opção de fazer um pedido são apresentadas as seguintes possibilidades:</a:t>
            </a:r>
          </a:p>
          <a:p>
            <a:pPr lvl="1"/>
            <a:r>
              <a:rPr lang="pt-PT" dirty="0"/>
              <a:t>Remover um estudante de uma turma/UC;</a:t>
            </a:r>
          </a:p>
          <a:p>
            <a:pPr lvl="1"/>
            <a:r>
              <a:rPr lang="pt-PT" dirty="0"/>
              <a:t>Adicionar um estudante a uma turma/UC;</a:t>
            </a:r>
          </a:p>
          <a:p>
            <a:pPr lvl="1"/>
            <a:r>
              <a:rPr lang="pt-PT" dirty="0"/>
              <a:t>Trocar a turma/UC de um estudante;</a:t>
            </a:r>
          </a:p>
          <a:p>
            <a:pPr lvl="1"/>
            <a:r>
              <a:rPr lang="pt-PT" dirty="0"/>
              <a:t>Trocar várias turmas/</a:t>
            </a:r>
            <a:r>
              <a:rPr lang="pt-PT" dirty="0" err="1"/>
              <a:t>UCs</a:t>
            </a:r>
            <a:r>
              <a:rPr lang="pt-PT" dirty="0"/>
              <a:t> de um estudante;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87E707-1C83-BAE7-DB4C-E2FE4F56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027" y="2551437"/>
            <a:ext cx="4817758" cy="213486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253C8FF-82B5-982E-EFD0-5B8B10E4DF94}"/>
              </a:ext>
            </a:extLst>
          </p:cNvPr>
          <p:cNvSpPr txBox="1">
            <a:spLocks/>
          </p:cNvSpPr>
          <p:nvPr/>
        </p:nvSpPr>
        <p:spPr>
          <a:xfrm>
            <a:off x="895739" y="5050582"/>
            <a:ext cx="9601200" cy="224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Por fim, o pedido é armazenado numa lista de pedidos e será processado quando o programa for terminado.</a:t>
            </a:r>
          </a:p>
        </p:txBody>
      </p:sp>
    </p:spTree>
    <p:extLst>
      <p:ext uri="{BB962C8B-B14F-4D97-AF65-F5344CB8AC3E}">
        <p14:creationId xmlns:p14="http://schemas.microsoft.com/office/powerpoint/2010/main" val="229397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20D75-A73F-B460-9652-E8D17E39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e esforços de cada um dos elementos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1CA68-6D6A-5754-D951-0B61C9C9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um projeto trabalhoso que impôs algumas dificuldades pelo caminho, algumas dessas dificuldades foram a leitura e armazenamento dos dados, o processamento dos pedidos e os sistemas pesquisa dentro de listas.</a:t>
            </a:r>
          </a:p>
          <a:p>
            <a:r>
              <a:rPr lang="pt-PT" dirty="0"/>
              <a:t>Esforços e função de cada elemento:</a:t>
            </a:r>
          </a:p>
          <a:p>
            <a:pPr lvl="1"/>
            <a:r>
              <a:rPr lang="pt-PT" dirty="0"/>
              <a:t>João Pedro : Desenvolvimento de código para o menu, armazenamento de dados e pesquisa, também realizou o PowerPoint;</a:t>
            </a:r>
          </a:p>
          <a:p>
            <a:pPr lvl="1"/>
            <a:r>
              <a:rPr lang="pt-PT" dirty="0"/>
              <a:t>Daniel Dória : Estruturação do trabalho e desenvolvimento de código para o menu e pesquisa; </a:t>
            </a:r>
          </a:p>
          <a:p>
            <a:pPr lvl="1"/>
            <a:r>
              <a:rPr lang="pt-PT" dirty="0"/>
              <a:t>Mariana Conde : Ajudou no desenvolvimento de alguns aspetos do código e estruturação e também fez a documentação no </a:t>
            </a:r>
            <a:r>
              <a:rPr lang="pt-PT" dirty="0" err="1"/>
              <a:t>Doxygen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73592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380</TotalTime>
  <Words>629</Words>
  <Application>Microsoft Office PowerPoint</Application>
  <PresentationFormat>Ecrã Panorâmico</PresentationFormat>
  <Paragraphs>54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Trabalho AED</vt:lpstr>
      <vt:lpstr>Objetivos do Trabalho</vt:lpstr>
      <vt:lpstr>Para esse efeito  </vt:lpstr>
      <vt:lpstr>Classes do Programa</vt:lpstr>
      <vt:lpstr>Funcionalidades do Programa</vt:lpstr>
      <vt:lpstr>Funcionalidades do Programa</vt:lpstr>
      <vt:lpstr>Gestão de Pedidos</vt:lpstr>
      <vt:lpstr>Dificuldades e esforços de cada um dos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AED</dc:title>
  <dc:creator>PC Casa</dc:creator>
  <cp:lastModifiedBy>PC Casa</cp:lastModifiedBy>
  <cp:revision>2</cp:revision>
  <dcterms:created xsi:type="dcterms:W3CDTF">2022-11-06T12:25:38Z</dcterms:created>
  <dcterms:modified xsi:type="dcterms:W3CDTF">2022-11-06T18:46:59Z</dcterms:modified>
</cp:coreProperties>
</file>