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5" r:id="rId6"/>
    <p:sldId id="263" r:id="rId7"/>
    <p:sldId id="273" r:id="rId8"/>
    <p:sldId id="264" r:id="rId9"/>
    <p:sldId id="268" r:id="rId10"/>
    <p:sldId id="260" r:id="rId11"/>
    <p:sldId id="262" r:id="rId12"/>
    <p:sldId id="267" r:id="rId13"/>
    <p:sldId id="266" r:id="rId14"/>
    <p:sldId id="274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/>
    <p:restoredTop sz="94780"/>
  </p:normalViewPr>
  <p:slideViewPr>
    <p:cSldViewPr snapToGrid="0" snapToObjects="1">
      <p:cViewPr varScale="1">
        <p:scale>
          <a:sx n="140" d="100"/>
          <a:sy n="140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9FE9F-63E8-EC4E-BEB5-B3064E56BB1F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E9B6DCC-9ECF-7E4F-B362-6708CCFBBD9B}">
      <dgm:prSet phldrT="[Text]"/>
      <dgm:spPr/>
      <dgm:t>
        <a:bodyPr/>
        <a:lstStyle/>
        <a:p>
          <a:r>
            <a:rPr lang="en-GB" dirty="0"/>
            <a:t>HTML files</a:t>
          </a:r>
        </a:p>
      </dgm:t>
    </dgm:pt>
    <dgm:pt modelId="{470DF50A-5BD6-3649-907C-7295F128E9D2}" type="parTrans" cxnId="{71037C48-AC8C-914C-BA01-1E71EF451538}">
      <dgm:prSet/>
      <dgm:spPr/>
      <dgm:t>
        <a:bodyPr/>
        <a:lstStyle/>
        <a:p>
          <a:endParaRPr lang="en-GB"/>
        </a:p>
      </dgm:t>
    </dgm:pt>
    <dgm:pt modelId="{AB190568-20AD-324D-9411-15282AB268BC}" type="sibTrans" cxnId="{71037C48-AC8C-914C-BA01-1E71EF451538}">
      <dgm:prSet/>
      <dgm:spPr/>
      <dgm:t>
        <a:bodyPr/>
        <a:lstStyle/>
        <a:p>
          <a:endParaRPr lang="en-GB"/>
        </a:p>
      </dgm:t>
    </dgm:pt>
    <dgm:pt modelId="{579EE243-7625-2840-B371-AACAF2C6106E}">
      <dgm:prSet phldrT="[Text]"/>
      <dgm:spPr/>
      <dgm:t>
        <a:bodyPr/>
        <a:lstStyle/>
        <a:p>
          <a:r>
            <a:rPr lang="en-GB" dirty="0"/>
            <a:t>JSON</a:t>
          </a:r>
        </a:p>
      </dgm:t>
    </dgm:pt>
    <dgm:pt modelId="{E6A4441C-6254-4645-842F-8E2390604F42}" type="parTrans" cxnId="{612F5CB9-EF89-714F-A5CC-26387CF344E0}">
      <dgm:prSet/>
      <dgm:spPr/>
      <dgm:t>
        <a:bodyPr/>
        <a:lstStyle/>
        <a:p>
          <a:endParaRPr lang="en-GB"/>
        </a:p>
      </dgm:t>
    </dgm:pt>
    <dgm:pt modelId="{93B179D7-0FDF-7240-A886-2FB82D55C957}" type="sibTrans" cxnId="{612F5CB9-EF89-714F-A5CC-26387CF344E0}">
      <dgm:prSet/>
      <dgm:spPr/>
      <dgm:t>
        <a:bodyPr/>
        <a:lstStyle/>
        <a:p>
          <a:endParaRPr lang="en-GB"/>
        </a:p>
      </dgm:t>
    </dgm:pt>
    <dgm:pt modelId="{F51636D8-54F6-7849-ACC9-517DD5A81A6C}">
      <dgm:prSet phldrT="[Text]"/>
      <dgm:spPr/>
      <dgm:t>
        <a:bodyPr/>
        <a:lstStyle/>
        <a:p>
          <a:r>
            <a:rPr lang="en-GB" dirty="0"/>
            <a:t>PANDAS</a:t>
          </a:r>
        </a:p>
      </dgm:t>
    </dgm:pt>
    <dgm:pt modelId="{2FA6ACE6-FEB6-F84A-AE22-A781849D8C88}" type="parTrans" cxnId="{8D3AD060-A2D5-264C-8180-87CAC47440E0}">
      <dgm:prSet/>
      <dgm:spPr/>
      <dgm:t>
        <a:bodyPr/>
        <a:lstStyle/>
        <a:p>
          <a:endParaRPr lang="en-GB"/>
        </a:p>
      </dgm:t>
    </dgm:pt>
    <dgm:pt modelId="{981662C5-F12B-2B41-85EE-55E21417C6ED}" type="sibTrans" cxnId="{8D3AD060-A2D5-264C-8180-87CAC47440E0}">
      <dgm:prSet/>
      <dgm:spPr/>
      <dgm:t>
        <a:bodyPr/>
        <a:lstStyle/>
        <a:p>
          <a:endParaRPr lang="en-GB"/>
        </a:p>
      </dgm:t>
    </dgm:pt>
    <dgm:pt modelId="{841F41D7-7128-CA41-AF4D-5739C1D34A30}">
      <dgm:prSet phldrT="[Text]"/>
      <dgm:spPr/>
      <dgm:t>
        <a:bodyPr/>
        <a:lstStyle/>
        <a:p>
          <a:r>
            <a:rPr lang="en-GB" dirty="0"/>
            <a:t>General information</a:t>
          </a:r>
        </a:p>
      </dgm:t>
    </dgm:pt>
    <dgm:pt modelId="{1930FF6B-0654-264A-BCCA-04B4EE70BBC6}" type="parTrans" cxnId="{B5DF0790-4F78-8143-883F-A897610D72AA}">
      <dgm:prSet/>
      <dgm:spPr/>
      <dgm:t>
        <a:bodyPr/>
        <a:lstStyle/>
        <a:p>
          <a:endParaRPr lang="en-GB"/>
        </a:p>
      </dgm:t>
    </dgm:pt>
    <dgm:pt modelId="{D6B967C3-AC8C-374B-B4A3-150F346EE7AA}" type="sibTrans" cxnId="{B5DF0790-4F78-8143-883F-A897610D72AA}">
      <dgm:prSet/>
      <dgm:spPr/>
      <dgm:t>
        <a:bodyPr/>
        <a:lstStyle/>
        <a:p>
          <a:endParaRPr lang="en-GB"/>
        </a:p>
      </dgm:t>
    </dgm:pt>
    <dgm:pt modelId="{98FEDF08-D187-1C47-83A3-682D6EA09212}">
      <dgm:prSet phldrT="[Text]"/>
      <dgm:spPr/>
      <dgm:t>
        <a:bodyPr/>
        <a:lstStyle/>
        <a:p>
          <a:r>
            <a:rPr lang="en-GB" dirty="0"/>
            <a:t>Retaining all information</a:t>
          </a:r>
        </a:p>
      </dgm:t>
    </dgm:pt>
    <dgm:pt modelId="{CC616344-D623-214F-97E6-3C567220877E}" type="parTrans" cxnId="{288F7D09-1A50-FD42-9512-4E8FC55FA174}">
      <dgm:prSet/>
      <dgm:spPr/>
      <dgm:t>
        <a:bodyPr/>
        <a:lstStyle/>
        <a:p>
          <a:endParaRPr lang="en-GB"/>
        </a:p>
      </dgm:t>
    </dgm:pt>
    <dgm:pt modelId="{E9594C05-8EEF-6D4B-B8B3-AA8B9930D28C}" type="sibTrans" cxnId="{288F7D09-1A50-FD42-9512-4E8FC55FA174}">
      <dgm:prSet/>
      <dgm:spPr/>
      <dgm:t>
        <a:bodyPr/>
        <a:lstStyle/>
        <a:p>
          <a:endParaRPr lang="en-GB"/>
        </a:p>
      </dgm:t>
    </dgm:pt>
    <dgm:pt modelId="{AB304821-A907-5F46-8658-B3F1DF998AF1}" type="pres">
      <dgm:prSet presAssocID="{06A9FE9F-63E8-EC4E-BEB5-B3064E56BB1F}" presName="rootnode" presStyleCnt="0">
        <dgm:presLayoutVars>
          <dgm:chMax/>
          <dgm:chPref/>
          <dgm:dir/>
          <dgm:animLvl val="lvl"/>
        </dgm:presLayoutVars>
      </dgm:prSet>
      <dgm:spPr/>
    </dgm:pt>
    <dgm:pt modelId="{45096028-95EB-FB4A-BDB4-A106AE9DF35D}" type="pres">
      <dgm:prSet presAssocID="{9E9B6DCC-9ECF-7E4F-B362-6708CCFBBD9B}" presName="composite" presStyleCnt="0"/>
      <dgm:spPr/>
    </dgm:pt>
    <dgm:pt modelId="{E56A1899-B6DD-0C46-ABA9-D189B2EB84CB}" type="pres">
      <dgm:prSet presAssocID="{9E9B6DCC-9ECF-7E4F-B362-6708CCFBBD9B}" presName="bentUpArrow1" presStyleLbl="alignImgPlace1" presStyleIdx="0" presStyleCnt="2"/>
      <dgm:spPr/>
    </dgm:pt>
    <dgm:pt modelId="{D3BB588F-FE40-BE4F-9F21-F143FB0B3192}" type="pres">
      <dgm:prSet presAssocID="{9E9B6DCC-9ECF-7E4F-B362-6708CCFBBD9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560B523-0655-E849-AFB3-5F6DE30223C6}" type="pres">
      <dgm:prSet presAssocID="{9E9B6DCC-9ECF-7E4F-B362-6708CCFBBD9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0AC02B8-2403-7A41-92BB-F68B6BDB9F42}" type="pres">
      <dgm:prSet presAssocID="{AB190568-20AD-324D-9411-15282AB268BC}" presName="sibTrans" presStyleCnt="0"/>
      <dgm:spPr/>
    </dgm:pt>
    <dgm:pt modelId="{6424F6C4-8FFE-3240-971C-26990A51B472}" type="pres">
      <dgm:prSet presAssocID="{579EE243-7625-2840-B371-AACAF2C6106E}" presName="composite" presStyleCnt="0"/>
      <dgm:spPr/>
    </dgm:pt>
    <dgm:pt modelId="{5FA3D784-C11E-B340-B444-6D43258CFA41}" type="pres">
      <dgm:prSet presAssocID="{579EE243-7625-2840-B371-AACAF2C6106E}" presName="bentUpArrow1" presStyleLbl="alignImgPlace1" presStyleIdx="1" presStyleCnt="2"/>
      <dgm:spPr/>
    </dgm:pt>
    <dgm:pt modelId="{7528C6B8-5B94-6641-AE82-382F9C33C291}" type="pres">
      <dgm:prSet presAssocID="{579EE243-7625-2840-B371-AACAF2C6106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1DEB523-BC71-B749-BE8D-DDF6BA27598A}" type="pres">
      <dgm:prSet presAssocID="{579EE243-7625-2840-B371-AACAF2C6106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96B256F-3084-E049-9ADE-93963D8EC129}" type="pres">
      <dgm:prSet presAssocID="{93B179D7-0FDF-7240-A886-2FB82D55C957}" presName="sibTrans" presStyleCnt="0"/>
      <dgm:spPr/>
    </dgm:pt>
    <dgm:pt modelId="{3F40555B-6E9F-6E40-BEA0-FDC9089B9990}" type="pres">
      <dgm:prSet presAssocID="{F51636D8-54F6-7849-ACC9-517DD5A81A6C}" presName="composite" presStyleCnt="0"/>
      <dgm:spPr/>
    </dgm:pt>
    <dgm:pt modelId="{8B49EA61-FA17-444C-9BDE-7D55EF1C89EB}" type="pres">
      <dgm:prSet presAssocID="{F51636D8-54F6-7849-ACC9-517DD5A81A6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CD8D5AF5-33D2-D046-8A6A-A525FAD972EE}" type="pres">
      <dgm:prSet presAssocID="{F51636D8-54F6-7849-ACC9-517DD5A81A6C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88F7D09-1A50-FD42-9512-4E8FC55FA174}" srcId="{579EE243-7625-2840-B371-AACAF2C6106E}" destId="{98FEDF08-D187-1C47-83A3-682D6EA09212}" srcOrd="0" destOrd="0" parTransId="{CC616344-D623-214F-97E6-3C567220877E}" sibTransId="{E9594C05-8EEF-6D4B-B8B3-AA8B9930D28C}"/>
    <dgm:cxn modelId="{ADE3E60D-EFEE-7848-AFEB-295D585A8D24}" type="presOf" srcId="{841F41D7-7128-CA41-AF4D-5739C1D34A30}" destId="{CD8D5AF5-33D2-D046-8A6A-A525FAD972EE}" srcOrd="0" destOrd="0" presId="urn:microsoft.com/office/officeart/2005/8/layout/StepDownProcess"/>
    <dgm:cxn modelId="{6C591213-628E-8649-BBB4-4B5AC15A1541}" type="presOf" srcId="{F51636D8-54F6-7849-ACC9-517DD5A81A6C}" destId="{8B49EA61-FA17-444C-9BDE-7D55EF1C89EB}" srcOrd="0" destOrd="0" presId="urn:microsoft.com/office/officeart/2005/8/layout/StepDownProcess"/>
    <dgm:cxn modelId="{D664972C-292A-2445-ADDE-1CE0B5500221}" type="presOf" srcId="{9E9B6DCC-9ECF-7E4F-B362-6708CCFBBD9B}" destId="{D3BB588F-FE40-BE4F-9F21-F143FB0B3192}" srcOrd="0" destOrd="0" presId="urn:microsoft.com/office/officeart/2005/8/layout/StepDownProcess"/>
    <dgm:cxn modelId="{71037C48-AC8C-914C-BA01-1E71EF451538}" srcId="{06A9FE9F-63E8-EC4E-BEB5-B3064E56BB1F}" destId="{9E9B6DCC-9ECF-7E4F-B362-6708CCFBBD9B}" srcOrd="0" destOrd="0" parTransId="{470DF50A-5BD6-3649-907C-7295F128E9D2}" sibTransId="{AB190568-20AD-324D-9411-15282AB268BC}"/>
    <dgm:cxn modelId="{8D3AD060-A2D5-264C-8180-87CAC47440E0}" srcId="{06A9FE9F-63E8-EC4E-BEB5-B3064E56BB1F}" destId="{F51636D8-54F6-7849-ACC9-517DD5A81A6C}" srcOrd="2" destOrd="0" parTransId="{2FA6ACE6-FEB6-F84A-AE22-A781849D8C88}" sibTransId="{981662C5-F12B-2B41-85EE-55E21417C6ED}"/>
    <dgm:cxn modelId="{59ADB474-1D07-7F44-9F13-FA78D45A25AF}" type="presOf" srcId="{06A9FE9F-63E8-EC4E-BEB5-B3064E56BB1F}" destId="{AB304821-A907-5F46-8658-B3F1DF998AF1}" srcOrd="0" destOrd="0" presId="urn:microsoft.com/office/officeart/2005/8/layout/StepDownProcess"/>
    <dgm:cxn modelId="{7A2D167E-1F9D-B645-AA16-5B71DF79DDE0}" type="presOf" srcId="{98FEDF08-D187-1C47-83A3-682D6EA09212}" destId="{41DEB523-BC71-B749-BE8D-DDF6BA27598A}" srcOrd="0" destOrd="0" presId="urn:microsoft.com/office/officeart/2005/8/layout/StepDownProcess"/>
    <dgm:cxn modelId="{B5DF0790-4F78-8143-883F-A897610D72AA}" srcId="{F51636D8-54F6-7849-ACC9-517DD5A81A6C}" destId="{841F41D7-7128-CA41-AF4D-5739C1D34A30}" srcOrd="0" destOrd="0" parTransId="{1930FF6B-0654-264A-BCCA-04B4EE70BBC6}" sibTransId="{D6B967C3-AC8C-374B-B4A3-150F346EE7AA}"/>
    <dgm:cxn modelId="{FB0A6B97-6067-7045-BF34-A7D18EAE66B1}" type="presOf" srcId="{579EE243-7625-2840-B371-AACAF2C6106E}" destId="{7528C6B8-5B94-6641-AE82-382F9C33C291}" srcOrd="0" destOrd="0" presId="urn:microsoft.com/office/officeart/2005/8/layout/StepDownProcess"/>
    <dgm:cxn modelId="{612F5CB9-EF89-714F-A5CC-26387CF344E0}" srcId="{06A9FE9F-63E8-EC4E-BEB5-B3064E56BB1F}" destId="{579EE243-7625-2840-B371-AACAF2C6106E}" srcOrd="1" destOrd="0" parTransId="{E6A4441C-6254-4645-842F-8E2390604F42}" sibTransId="{93B179D7-0FDF-7240-A886-2FB82D55C957}"/>
    <dgm:cxn modelId="{C59B8B73-48FD-F744-8E2C-043717F43AE6}" type="presParOf" srcId="{AB304821-A907-5F46-8658-B3F1DF998AF1}" destId="{45096028-95EB-FB4A-BDB4-A106AE9DF35D}" srcOrd="0" destOrd="0" presId="urn:microsoft.com/office/officeart/2005/8/layout/StepDownProcess"/>
    <dgm:cxn modelId="{DA412AEE-3190-D845-9269-51B8EE78AB47}" type="presParOf" srcId="{45096028-95EB-FB4A-BDB4-A106AE9DF35D}" destId="{E56A1899-B6DD-0C46-ABA9-D189B2EB84CB}" srcOrd="0" destOrd="0" presId="urn:microsoft.com/office/officeart/2005/8/layout/StepDownProcess"/>
    <dgm:cxn modelId="{05C094FA-6622-3342-9856-00DCD333026B}" type="presParOf" srcId="{45096028-95EB-FB4A-BDB4-A106AE9DF35D}" destId="{D3BB588F-FE40-BE4F-9F21-F143FB0B3192}" srcOrd="1" destOrd="0" presId="urn:microsoft.com/office/officeart/2005/8/layout/StepDownProcess"/>
    <dgm:cxn modelId="{F3D4E0AB-EDF4-A94D-8553-DCC99054CFEB}" type="presParOf" srcId="{45096028-95EB-FB4A-BDB4-A106AE9DF35D}" destId="{3560B523-0655-E849-AFB3-5F6DE30223C6}" srcOrd="2" destOrd="0" presId="urn:microsoft.com/office/officeart/2005/8/layout/StepDownProcess"/>
    <dgm:cxn modelId="{D28C08E6-9CB8-C048-A145-FDB87F281817}" type="presParOf" srcId="{AB304821-A907-5F46-8658-B3F1DF998AF1}" destId="{C0AC02B8-2403-7A41-92BB-F68B6BDB9F42}" srcOrd="1" destOrd="0" presId="urn:microsoft.com/office/officeart/2005/8/layout/StepDownProcess"/>
    <dgm:cxn modelId="{2506879D-1C86-774B-8250-97DD9406B356}" type="presParOf" srcId="{AB304821-A907-5F46-8658-B3F1DF998AF1}" destId="{6424F6C4-8FFE-3240-971C-26990A51B472}" srcOrd="2" destOrd="0" presId="urn:microsoft.com/office/officeart/2005/8/layout/StepDownProcess"/>
    <dgm:cxn modelId="{C2F423D8-3455-6C45-BBBF-FCF50CAD462C}" type="presParOf" srcId="{6424F6C4-8FFE-3240-971C-26990A51B472}" destId="{5FA3D784-C11E-B340-B444-6D43258CFA41}" srcOrd="0" destOrd="0" presId="urn:microsoft.com/office/officeart/2005/8/layout/StepDownProcess"/>
    <dgm:cxn modelId="{BE08CBD2-A2A4-6F4C-AC88-0857217C4ABC}" type="presParOf" srcId="{6424F6C4-8FFE-3240-971C-26990A51B472}" destId="{7528C6B8-5B94-6641-AE82-382F9C33C291}" srcOrd="1" destOrd="0" presId="urn:microsoft.com/office/officeart/2005/8/layout/StepDownProcess"/>
    <dgm:cxn modelId="{50E660C9-7657-B945-B7FE-37AD34E90A54}" type="presParOf" srcId="{6424F6C4-8FFE-3240-971C-26990A51B472}" destId="{41DEB523-BC71-B749-BE8D-DDF6BA27598A}" srcOrd="2" destOrd="0" presId="urn:microsoft.com/office/officeart/2005/8/layout/StepDownProcess"/>
    <dgm:cxn modelId="{33B2C4B8-E766-5645-A677-061FB470C6F0}" type="presParOf" srcId="{AB304821-A907-5F46-8658-B3F1DF998AF1}" destId="{D96B256F-3084-E049-9ADE-93963D8EC129}" srcOrd="3" destOrd="0" presId="urn:microsoft.com/office/officeart/2005/8/layout/StepDownProcess"/>
    <dgm:cxn modelId="{758455CF-89BE-6144-9F4C-EA5745BD82C0}" type="presParOf" srcId="{AB304821-A907-5F46-8658-B3F1DF998AF1}" destId="{3F40555B-6E9F-6E40-BEA0-FDC9089B9990}" srcOrd="4" destOrd="0" presId="urn:microsoft.com/office/officeart/2005/8/layout/StepDownProcess"/>
    <dgm:cxn modelId="{4BB62695-A9C4-724D-8A6E-7D26A4017921}" type="presParOf" srcId="{3F40555B-6E9F-6E40-BEA0-FDC9089B9990}" destId="{8B49EA61-FA17-444C-9BDE-7D55EF1C89EB}" srcOrd="0" destOrd="0" presId="urn:microsoft.com/office/officeart/2005/8/layout/StepDownProcess"/>
    <dgm:cxn modelId="{E4FCD737-D0B6-5E47-BFD0-F4A28E1E6C6C}" type="presParOf" srcId="{3F40555B-6E9F-6E40-BEA0-FDC9089B9990}" destId="{CD8D5AF5-33D2-D046-8A6A-A525FAD972E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A1899-B6DD-0C46-ABA9-D189B2EB84CB}">
      <dsp:nvSpPr>
        <dsp:cNvPr id="0" name=""/>
        <dsp:cNvSpPr/>
      </dsp:nvSpPr>
      <dsp:spPr>
        <a:xfrm rot="5400000">
          <a:off x="2878472" y="1071111"/>
          <a:ext cx="947305" cy="10784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B588F-FE40-BE4F-9F21-F143FB0B3192}">
      <dsp:nvSpPr>
        <dsp:cNvPr id="0" name=""/>
        <dsp:cNvSpPr/>
      </dsp:nvSpPr>
      <dsp:spPr>
        <a:xfrm>
          <a:off x="2627493" y="21004"/>
          <a:ext cx="1594705" cy="11162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HTML files</a:t>
          </a:r>
        </a:p>
      </dsp:txBody>
      <dsp:txXfrm>
        <a:off x="2681993" y="75504"/>
        <a:ext cx="1485705" cy="1007241"/>
      </dsp:txXfrm>
    </dsp:sp>
    <dsp:sp modelId="{3560B523-0655-E849-AFB3-5F6DE30223C6}">
      <dsp:nvSpPr>
        <dsp:cNvPr id="0" name=""/>
        <dsp:cNvSpPr/>
      </dsp:nvSpPr>
      <dsp:spPr>
        <a:xfrm>
          <a:off x="4222198" y="127463"/>
          <a:ext cx="1159836" cy="902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3D784-C11E-B340-B444-6D43258CFA41}">
      <dsp:nvSpPr>
        <dsp:cNvPr id="0" name=""/>
        <dsp:cNvSpPr/>
      </dsp:nvSpPr>
      <dsp:spPr>
        <a:xfrm rot="5400000">
          <a:off x="4200652" y="2325019"/>
          <a:ext cx="947305" cy="10784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8C6B8-5B94-6641-AE82-382F9C33C291}">
      <dsp:nvSpPr>
        <dsp:cNvPr id="0" name=""/>
        <dsp:cNvSpPr/>
      </dsp:nvSpPr>
      <dsp:spPr>
        <a:xfrm>
          <a:off x="3949673" y="1274912"/>
          <a:ext cx="1594705" cy="11162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JSON</a:t>
          </a:r>
        </a:p>
      </dsp:txBody>
      <dsp:txXfrm>
        <a:off x="4004173" y="1329412"/>
        <a:ext cx="1485705" cy="1007241"/>
      </dsp:txXfrm>
    </dsp:sp>
    <dsp:sp modelId="{41DEB523-BC71-B749-BE8D-DDF6BA27598A}">
      <dsp:nvSpPr>
        <dsp:cNvPr id="0" name=""/>
        <dsp:cNvSpPr/>
      </dsp:nvSpPr>
      <dsp:spPr>
        <a:xfrm>
          <a:off x="5544378" y="1381371"/>
          <a:ext cx="1159836" cy="902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Retaining all information</a:t>
          </a:r>
        </a:p>
      </dsp:txBody>
      <dsp:txXfrm>
        <a:off x="5544378" y="1381371"/>
        <a:ext cx="1159836" cy="902195"/>
      </dsp:txXfrm>
    </dsp:sp>
    <dsp:sp modelId="{8B49EA61-FA17-444C-9BDE-7D55EF1C89EB}">
      <dsp:nvSpPr>
        <dsp:cNvPr id="0" name=""/>
        <dsp:cNvSpPr/>
      </dsp:nvSpPr>
      <dsp:spPr>
        <a:xfrm>
          <a:off x="5271853" y="2528820"/>
          <a:ext cx="1594705" cy="11162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PANDAS</a:t>
          </a:r>
        </a:p>
      </dsp:txBody>
      <dsp:txXfrm>
        <a:off x="5326353" y="2583320"/>
        <a:ext cx="1485705" cy="1007241"/>
      </dsp:txXfrm>
    </dsp:sp>
    <dsp:sp modelId="{CD8D5AF5-33D2-D046-8A6A-A525FAD972EE}">
      <dsp:nvSpPr>
        <dsp:cNvPr id="0" name=""/>
        <dsp:cNvSpPr/>
      </dsp:nvSpPr>
      <dsp:spPr>
        <a:xfrm>
          <a:off x="6866558" y="2635279"/>
          <a:ext cx="1159836" cy="902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General information</a:t>
          </a:r>
        </a:p>
      </dsp:txBody>
      <dsp:txXfrm>
        <a:off x="6866558" y="2635279"/>
        <a:ext cx="1159836" cy="902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1FD4-EDF9-EE48-906F-4CBAB6C65157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FECAB-5491-2A44-9518-FB99CB586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FECAB-5491-2A44-9518-FB99CB5864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51ED-9DA1-EA4C-8728-D7E9D243928A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04EC-88F3-064C-9187-42438C8F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3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51ED-9DA1-EA4C-8728-D7E9D243928A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04EC-88F3-064C-9187-42438C8F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51ED-9DA1-EA4C-8728-D7E9D243928A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04EC-88F3-064C-9187-42438C8F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3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51ED-9DA1-EA4C-8728-D7E9D243928A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04EC-88F3-064C-9187-42438C8F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9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51ED-9DA1-EA4C-8728-D7E9D243928A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04EC-88F3-064C-9187-42438C8F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51ED-9DA1-EA4C-8728-D7E9D243928A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04EC-88F3-064C-9187-42438C8F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2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51ED-9DA1-EA4C-8728-D7E9D243928A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04EC-88F3-064C-9187-42438C8F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73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51ED-9DA1-EA4C-8728-D7E9D243928A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04EC-88F3-064C-9187-42438C8F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51ED-9DA1-EA4C-8728-D7E9D243928A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04EC-88F3-064C-9187-42438C8F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51ED-9DA1-EA4C-8728-D7E9D243928A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04EC-88F3-064C-9187-42438C8F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21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51ED-9DA1-EA4C-8728-D7E9D243928A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04EC-88F3-064C-9187-42438C8F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7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D51ED-9DA1-EA4C-8728-D7E9D243928A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04EC-88F3-064C-9187-42438C8FF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5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2B42-0E3F-A341-9A19-594209848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Anita - Darknet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18B1E-F2B1-7D43-8E72-B7A059E6F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27-09-2019</a:t>
            </a:r>
          </a:p>
        </p:txBody>
      </p:sp>
    </p:spTree>
    <p:extLst>
      <p:ext uri="{BB962C8B-B14F-4D97-AF65-F5344CB8AC3E}">
        <p14:creationId xmlns:p14="http://schemas.microsoft.com/office/powerpoint/2010/main" val="60907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ECD91C-3563-9C42-8F06-0DA419C6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25" y="0"/>
            <a:ext cx="941735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ACEC19-C391-634A-BEB1-C4593695EF75}"/>
              </a:ext>
            </a:extLst>
          </p:cNvPr>
          <p:cNvSpPr/>
          <p:nvPr/>
        </p:nvSpPr>
        <p:spPr>
          <a:xfrm>
            <a:off x="2211627" y="537883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10888-821F-7A4B-9737-119EADFAB96A}"/>
              </a:ext>
            </a:extLst>
          </p:cNvPr>
          <p:cNvSpPr/>
          <p:nvPr/>
        </p:nvSpPr>
        <p:spPr>
          <a:xfrm>
            <a:off x="3494025" y="537882"/>
            <a:ext cx="746281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CB7CA-55A0-1347-B118-111F9BDFF35F}"/>
              </a:ext>
            </a:extLst>
          </p:cNvPr>
          <p:cNvSpPr/>
          <p:nvPr/>
        </p:nvSpPr>
        <p:spPr>
          <a:xfrm>
            <a:off x="4479698" y="1156448"/>
            <a:ext cx="5829714" cy="6275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274A17-DD66-7741-AAAE-E49E5C7277CF}"/>
              </a:ext>
            </a:extLst>
          </p:cNvPr>
          <p:cNvSpPr/>
          <p:nvPr/>
        </p:nvSpPr>
        <p:spPr>
          <a:xfrm>
            <a:off x="4479698" y="1801906"/>
            <a:ext cx="737761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143AF-1C57-1A4D-8ABF-C9DA74E6655C}"/>
              </a:ext>
            </a:extLst>
          </p:cNvPr>
          <p:cNvSpPr/>
          <p:nvPr/>
        </p:nvSpPr>
        <p:spPr>
          <a:xfrm>
            <a:off x="5217459" y="1801906"/>
            <a:ext cx="737761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F395DC-6C8E-3B46-BAA2-B3A47A0C0671}"/>
              </a:ext>
            </a:extLst>
          </p:cNvPr>
          <p:cNvSpPr/>
          <p:nvPr/>
        </p:nvSpPr>
        <p:spPr>
          <a:xfrm>
            <a:off x="4445165" y="2070847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BD2FB9-89BC-204D-B543-0D976A1D01F1}"/>
              </a:ext>
            </a:extLst>
          </p:cNvPr>
          <p:cNvSpPr/>
          <p:nvPr/>
        </p:nvSpPr>
        <p:spPr>
          <a:xfrm>
            <a:off x="4479697" y="2393578"/>
            <a:ext cx="3454067" cy="4392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C811F2-F7B1-0B46-92D1-CBD8B3A834F3}"/>
              </a:ext>
            </a:extLst>
          </p:cNvPr>
          <p:cNvSpPr/>
          <p:nvPr/>
        </p:nvSpPr>
        <p:spPr>
          <a:xfrm>
            <a:off x="7025674" y="2886637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E85075-58DD-2048-8BA5-922C294A3FE3}"/>
              </a:ext>
            </a:extLst>
          </p:cNvPr>
          <p:cNvSpPr/>
          <p:nvPr/>
        </p:nvSpPr>
        <p:spPr>
          <a:xfrm>
            <a:off x="7025674" y="3074897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FD279C-BFCB-3043-881C-E1CC3E6C47BA}"/>
              </a:ext>
            </a:extLst>
          </p:cNvPr>
          <p:cNvSpPr/>
          <p:nvPr/>
        </p:nvSpPr>
        <p:spPr>
          <a:xfrm>
            <a:off x="7025674" y="3662082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9D53B-60D3-1548-9AF1-7C3FA068F774}"/>
              </a:ext>
            </a:extLst>
          </p:cNvPr>
          <p:cNvSpPr/>
          <p:nvPr/>
        </p:nvSpPr>
        <p:spPr>
          <a:xfrm>
            <a:off x="7025674" y="3980325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CA8D06-CC89-4941-AF38-A87C5F117A6E}"/>
              </a:ext>
            </a:extLst>
          </p:cNvPr>
          <p:cNvSpPr/>
          <p:nvPr/>
        </p:nvSpPr>
        <p:spPr>
          <a:xfrm>
            <a:off x="7025674" y="4298568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E551AE-8AB3-814F-9A7B-AC1A9A1A78AD}"/>
              </a:ext>
            </a:extLst>
          </p:cNvPr>
          <p:cNvSpPr/>
          <p:nvPr/>
        </p:nvSpPr>
        <p:spPr>
          <a:xfrm>
            <a:off x="6944992" y="4495801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077A97-F89F-B849-B80F-95C81B387F02}"/>
              </a:ext>
            </a:extLst>
          </p:cNvPr>
          <p:cNvSpPr/>
          <p:nvPr/>
        </p:nvSpPr>
        <p:spPr>
          <a:xfrm>
            <a:off x="4479697" y="4800602"/>
            <a:ext cx="979809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A1436F-81A6-D242-BFB5-7254E173A642}"/>
              </a:ext>
            </a:extLst>
          </p:cNvPr>
          <p:cNvSpPr/>
          <p:nvPr/>
        </p:nvSpPr>
        <p:spPr>
          <a:xfrm>
            <a:off x="1208025" y="5558118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5BB586-1AEB-A343-A3AC-CF34F029E4C0}"/>
              </a:ext>
            </a:extLst>
          </p:cNvPr>
          <p:cNvSpPr/>
          <p:nvPr/>
        </p:nvSpPr>
        <p:spPr>
          <a:xfrm>
            <a:off x="2352851" y="5558118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671AB-8436-EC43-A096-31F53D00C2A8}"/>
              </a:ext>
            </a:extLst>
          </p:cNvPr>
          <p:cNvSpPr/>
          <p:nvPr/>
        </p:nvSpPr>
        <p:spPr>
          <a:xfrm>
            <a:off x="3494025" y="5558117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ECD91C-3563-9C42-8F06-0DA419C6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25" y="0"/>
            <a:ext cx="941735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ACEC19-C391-634A-BEB1-C4593695EF75}"/>
              </a:ext>
            </a:extLst>
          </p:cNvPr>
          <p:cNvSpPr/>
          <p:nvPr/>
        </p:nvSpPr>
        <p:spPr>
          <a:xfrm>
            <a:off x="2211627" y="537883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693B5-4DE8-2A45-8B98-87EE2EB65A6D}"/>
              </a:ext>
            </a:extLst>
          </p:cNvPr>
          <p:cNvSpPr/>
          <p:nvPr/>
        </p:nvSpPr>
        <p:spPr>
          <a:xfrm>
            <a:off x="1467556" y="936813"/>
            <a:ext cx="2608727" cy="2492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10888-821F-7A4B-9737-119EADFAB96A}"/>
              </a:ext>
            </a:extLst>
          </p:cNvPr>
          <p:cNvSpPr/>
          <p:nvPr/>
        </p:nvSpPr>
        <p:spPr>
          <a:xfrm>
            <a:off x="3494025" y="537882"/>
            <a:ext cx="746281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CB7CA-55A0-1347-B118-111F9BDFF35F}"/>
              </a:ext>
            </a:extLst>
          </p:cNvPr>
          <p:cNvSpPr/>
          <p:nvPr/>
        </p:nvSpPr>
        <p:spPr>
          <a:xfrm>
            <a:off x="4479698" y="1156448"/>
            <a:ext cx="5829714" cy="6275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274A17-DD66-7741-AAAE-E49E5C7277CF}"/>
              </a:ext>
            </a:extLst>
          </p:cNvPr>
          <p:cNvSpPr/>
          <p:nvPr/>
        </p:nvSpPr>
        <p:spPr>
          <a:xfrm>
            <a:off x="4479698" y="1801906"/>
            <a:ext cx="737761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143AF-1C57-1A4D-8ABF-C9DA74E6655C}"/>
              </a:ext>
            </a:extLst>
          </p:cNvPr>
          <p:cNvSpPr/>
          <p:nvPr/>
        </p:nvSpPr>
        <p:spPr>
          <a:xfrm>
            <a:off x="5217459" y="1801906"/>
            <a:ext cx="737761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F395DC-6C8E-3B46-BAA2-B3A47A0C0671}"/>
              </a:ext>
            </a:extLst>
          </p:cNvPr>
          <p:cNvSpPr/>
          <p:nvPr/>
        </p:nvSpPr>
        <p:spPr>
          <a:xfrm>
            <a:off x="4445165" y="2070847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BD2FB9-89BC-204D-B543-0D976A1D01F1}"/>
              </a:ext>
            </a:extLst>
          </p:cNvPr>
          <p:cNvSpPr/>
          <p:nvPr/>
        </p:nvSpPr>
        <p:spPr>
          <a:xfrm>
            <a:off x="4479697" y="2393578"/>
            <a:ext cx="3454067" cy="4392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C811F2-F7B1-0B46-92D1-CBD8B3A834F3}"/>
              </a:ext>
            </a:extLst>
          </p:cNvPr>
          <p:cNvSpPr/>
          <p:nvPr/>
        </p:nvSpPr>
        <p:spPr>
          <a:xfrm>
            <a:off x="7025674" y="2886637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E85075-58DD-2048-8BA5-922C294A3FE3}"/>
              </a:ext>
            </a:extLst>
          </p:cNvPr>
          <p:cNvSpPr/>
          <p:nvPr/>
        </p:nvSpPr>
        <p:spPr>
          <a:xfrm>
            <a:off x="7025674" y="3074897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FD279C-BFCB-3043-881C-E1CC3E6C47BA}"/>
              </a:ext>
            </a:extLst>
          </p:cNvPr>
          <p:cNvSpPr/>
          <p:nvPr/>
        </p:nvSpPr>
        <p:spPr>
          <a:xfrm>
            <a:off x="7025674" y="3662082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9D53B-60D3-1548-9AF1-7C3FA068F774}"/>
              </a:ext>
            </a:extLst>
          </p:cNvPr>
          <p:cNvSpPr/>
          <p:nvPr/>
        </p:nvSpPr>
        <p:spPr>
          <a:xfrm>
            <a:off x="7025674" y="3980325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CA8D06-CC89-4941-AF38-A87C5F117A6E}"/>
              </a:ext>
            </a:extLst>
          </p:cNvPr>
          <p:cNvSpPr/>
          <p:nvPr/>
        </p:nvSpPr>
        <p:spPr>
          <a:xfrm>
            <a:off x="7025674" y="4298568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E551AE-8AB3-814F-9A7B-AC1A9A1A78AD}"/>
              </a:ext>
            </a:extLst>
          </p:cNvPr>
          <p:cNvSpPr/>
          <p:nvPr/>
        </p:nvSpPr>
        <p:spPr>
          <a:xfrm>
            <a:off x="6944992" y="4495801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077A97-F89F-B849-B80F-95C81B387F02}"/>
              </a:ext>
            </a:extLst>
          </p:cNvPr>
          <p:cNvSpPr/>
          <p:nvPr/>
        </p:nvSpPr>
        <p:spPr>
          <a:xfrm>
            <a:off x="4479697" y="4800602"/>
            <a:ext cx="979809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A1436F-81A6-D242-BFB5-7254E173A642}"/>
              </a:ext>
            </a:extLst>
          </p:cNvPr>
          <p:cNvSpPr/>
          <p:nvPr/>
        </p:nvSpPr>
        <p:spPr>
          <a:xfrm>
            <a:off x="1208025" y="5558118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5BB586-1AEB-A343-A3AC-CF34F029E4C0}"/>
              </a:ext>
            </a:extLst>
          </p:cNvPr>
          <p:cNvSpPr/>
          <p:nvPr/>
        </p:nvSpPr>
        <p:spPr>
          <a:xfrm>
            <a:off x="2352851" y="5558118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671AB-8436-EC43-A096-31F53D00C2A8}"/>
              </a:ext>
            </a:extLst>
          </p:cNvPr>
          <p:cNvSpPr/>
          <p:nvPr/>
        </p:nvSpPr>
        <p:spPr>
          <a:xfrm>
            <a:off x="3494025" y="5558117"/>
            <a:ext cx="1141174" cy="26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447E15-4CEE-DB48-8FC6-CBE3B23E63A0}"/>
              </a:ext>
            </a:extLst>
          </p:cNvPr>
          <p:cNvSpPr/>
          <p:nvPr/>
        </p:nvSpPr>
        <p:spPr>
          <a:xfrm>
            <a:off x="6944992" y="3433482"/>
            <a:ext cx="1141174" cy="268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5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388C-F62E-3E44-A9B8-AB4C9235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Scraper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A9CC-7F34-3244-821D-A276EEFA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do:</a:t>
            </a:r>
          </a:p>
          <a:p>
            <a:pPr marL="514350" indent="-514350">
              <a:buAutoNum type="arabicPeriod"/>
            </a:pPr>
            <a:r>
              <a:rPr lang="en-US" dirty="0"/>
              <a:t>Add some functionalities to Berlusconi scraper</a:t>
            </a:r>
          </a:p>
          <a:p>
            <a:pPr marL="514350" indent="-514350">
              <a:buAutoNum type="arabicPeriod"/>
            </a:pPr>
            <a:r>
              <a:rPr lang="en-US" dirty="0"/>
              <a:t>Create scraper for:</a:t>
            </a:r>
          </a:p>
          <a:p>
            <a:pPr marL="971550" lvl="1" indent="-514350">
              <a:buAutoNum type="arabicPeriod"/>
            </a:pPr>
            <a:r>
              <a:rPr lang="en-US" dirty="0"/>
              <a:t>Agartha</a:t>
            </a:r>
          </a:p>
          <a:p>
            <a:pPr marL="971550" lvl="1" indent="-514350">
              <a:buAutoNum type="arabicPeriod"/>
            </a:pPr>
            <a:r>
              <a:rPr lang="en-US" dirty="0" err="1"/>
              <a:t>Appolion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 err="1"/>
              <a:t>Tochka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7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B80E-B3FA-D449-A859-47FD775F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Create &amp; Fill 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767F3-38BE-B845-A133-AA1F2A58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pandas DF right now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B36DAAC-EE50-0148-AE86-83BB9AF64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548771"/>
              </p:ext>
            </p:extLst>
          </p:nvPr>
        </p:nvGraphicFramePr>
        <p:xfrm>
          <a:off x="699911" y="2472267"/>
          <a:ext cx="10653889" cy="366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972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9943EC-CDC4-0242-89CB-26DF74C46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5" y="0"/>
            <a:ext cx="12009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4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92B5-EB7E-8943-A2F0-C88B1179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F7C9-277B-DA40-96A9-5C7F7A04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70473-411B-5C43-B964-C7309513A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297"/>
            <a:ext cx="12192000" cy="593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4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7A50-2556-3040-B5E2-C3ADF9C3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Create &amp; Fill 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A6D3-0686-4B49-92B3-2650FE32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do (A LOT), few things: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DF for reviews, removing duplicates (vendor &amp; products)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Standardize: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(sub) category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Score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ShippingFrom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ShippingTo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PGP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0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1294-F5CE-9D47-AD5F-95CDB158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Create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2D2E-C02B-3C48-B52A-CCD5CB8A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Created something to create an idea what’s possible.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http://127.0.0.1:8050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4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1294-F5CE-9D47-AD5F-95CDB158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Create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2D2E-C02B-3C48-B52A-CCD5CB8A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Ideas:</a:t>
            </a:r>
          </a:p>
          <a:p>
            <a:r>
              <a:rPr lang="en-US" dirty="0"/>
              <a:t>Give a overview of total(s) and plot the trends</a:t>
            </a:r>
          </a:p>
          <a:p>
            <a:pPr lvl="1"/>
            <a:r>
              <a:rPr lang="en-US" dirty="0"/>
              <a:t>Total market</a:t>
            </a:r>
          </a:p>
          <a:p>
            <a:pPr lvl="1"/>
            <a:r>
              <a:rPr lang="en-US" dirty="0"/>
              <a:t>Total per category (see which drugs are more sold when etc.)</a:t>
            </a:r>
          </a:p>
          <a:p>
            <a:r>
              <a:rPr lang="en-US" dirty="0"/>
              <a:t>Look for cross-platform vendors using PGP and combine information</a:t>
            </a:r>
          </a:p>
          <a:p>
            <a:r>
              <a:rPr lang="en-US" dirty="0"/>
              <a:t>Search the surface web for images / PGP? </a:t>
            </a:r>
          </a:p>
          <a:p>
            <a:r>
              <a:rPr lang="en-US" dirty="0"/>
              <a:t>Get some signature out of the text? (no idea how)</a:t>
            </a:r>
          </a:p>
          <a:p>
            <a:pPr marL="0" indent="0">
              <a:buNone/>
            </a:pPr>
            <a:r>
              <a:rPr lang="en-US" dirty="0"/>
              <a:t>Etc.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774C90-6D68-2C47-B4B2-02720EB03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977" y="505794"/>
            <a:ext cx="8068733" cy="5846412"/>
          </a:xfrm>
        </p:spPr>
      </p:pic>
    </p:spTree>
    <p:extLst>
      <p:ext uri="{BB962C8B-B14F-4D97-AF65-F5344CB8AC3E}">
        <p14:creationId xmlns:p14="http://schemas.microsoft.com/office/powerpoint/2010/main" val="175360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1163-FA83-B24E-B902-89B44590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Retrieve Markets (Data)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0FDB-3372-4B41-8D57-4C83A6804E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Focus on drugs</a:t>
            </a:r>
          </a:p>
          <a:p>
            <a:pPr marL="0" indent="0">
              <a:buNone/>
            </a:pPr>
            <a:r>
              <a:rPr lang="en-US" dirty="0"/>
              <a:t>HTML files</a:t>
            </a:r>
          </a:p>
          <a:p>
            <a:pPr marL="0" indent="0">
              <a:buNone/>
            </a:pPr>
            <a:r>
              <a:rPr lang="en-US" dirty="0"/>
              <a:t>Tried to retain URL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21E2C-35A4-AD45-BE5E-7DE801DF67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8850" y="2293144"/>
            <a:ext cx="29083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1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31C3-B52C-D74F-8BA5-D9D23612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DD8B-D61F-9344-AF5D-7575D12AF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DB932-5D87-7D46-8660-4F54D131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25" y="0"/>
            <a:ext cx="9417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0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388C-F62E-3E44-A9B8-AB4C9235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Retrieve Markets (Data)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A9CC-7F34-3244-821D-A276EEFA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do:</a:t>
            </a:r>
          </a:p>
          <a:p>
            <a:pPr marL="514350" indent="-514350">
              <a:buAutoNum type="arabicPeriod"/>
            </a:pPr>
            <a:r>
              <a:rPr lang="en-US" dirty="0"/>
              <a:t>Retrieve more data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7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07A7-9386-3F48-9ECD-A4A54DDB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5" y="303213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2. Create Ontology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43D60-8F18-F642-8BE0-86826E797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6" t="7243" r="3373" b="5325"/>
          <a:stretch/>
        </p:blipFill>
        <p:spPr>
          <a:xfrm>
            <a:off x="8079283" y="1125539"/>
            <a:ext cx="3165475" cy="27495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C2F68-A197-EB41-9E12-416C375F0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5645" y="3959226"/>
            <a:ext cx="6438900" cy="239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F94343-9EC3-E843-A5C8-D618EF4ED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095" y="3959226"/>
            <a:ext cx="4157663" cy="239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AFD423-558C-7C45-B1A8-0ADC3D2DF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45" y="1125539"/>
            <a:ext cx="7431088" cy="2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6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07A7-9386-3F48-9ECD-A4A54DDB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5" y="303213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2. Create Ontology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1FD8A4-D3CF-7E45-AF15-3020A7543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125539"/>
            <a:ext cx="112141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BA53-2FE0-0C46-A917-B7A3420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Create ontology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4EF3-83B3-754B-9E3F-25BD61CB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models for </a:t>
            </a:r>
            <a:r>
              <a:rPr lang="en-US" dirty="0" err="1"/>
              <a:t>Tochka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 information from models to build 1 Umbrella model</a:t>
            </a:r>
            <a:br>
              <a:rPr lang="en-US" dirty="0"/>
            </a:br>
            <a:r>
              <a:rPr lang="en-US" dirty="0"/>
              <a:t>(for comparing data between markets)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Codebook to explain labels / transformations etc.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4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875A-3E0F-9748-BBF4-920C50CE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Build </a:t>
            </a:r>
            <a:r>
              <a:rPr lang="en-US" dirty="0" err="1"/>
              <a:t>scaper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31C3-E836-FE4E-A874-B2A2E809D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scrapers (based on the html files for now)</a:t>
            </a:r>
          </a:p>
        </p:txBody>
      </p:sp>
    </p:spTree>
    <p:extLst>
      <p:ext uri="{BB962C8B-B14F-4D97-AF65-F5344CB8AC3E}">
        <p14:creationId xmlns:p14="http://schemas.microsoft.com/office/powerpoint/2010/main" val="298495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240</Words>
  <Application>Microsoft Macintosh PowerPoint</Application>
  <PresentationFormat>Widescreen</PresentationFormat>
  <Paragraphs>56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Anita - Darknet</vt:lpstr>
      <vt:lpstr>PowerPoint Presentation</vt:lpstr>
      <vt:lpstr>1. Retrieve Markets (Data)</vt:lpstr>
      <vt:lpstr>PowerPoint Presentation</vt:lpstr>
      <vt:lpstr>1. Retrieve Markets (Data) </vt:lpstr>
      <vt:lpstr>2. Create Ontology</vt:lpstr>
      <vt:lpstr>2. Create Ontology</vt:lpstr>
      <vt:lpstr>2. Create ontology </vt:lpstr>
      <vt:lpstr>3. Build scaper</vt:lpstr>
      <vt:lpstr>PowerPoint Presentation</vt:lpstr>
      <vt:lpstr>PowerPoint Presentation</vt:lpstr>
      <vt:lpstr>3. Scraper</vt:lpstr>
      <vt:lpstr>4. Create &amp; Fill DB </vt:lpstr>
      <vt:lpstr>PowerPoint Presentation</vt:lpstr>
      <vt:lpstr>PowerPoint Presentation</vt:lpstr>
      <vt:lpstr>4. Create &amp; Fill DB </vt:lpstr>
      <vt:lpstr>5. Create Dashboard</vt:lpstr>
      <vt:lpstr>5. Create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Anita - Darknet</dc:title>
  <dc:creator>Warmels, R.</dc:creator>
  <cp:lastModifiedBy>Warmels, R.</cp:lastModifiedBy>
  <cp:revision>3</cp:revision>
  <dcterms:created xsi:type="dcterms:W3CDTF">2019-09-27T13:44:00Z</dcterms:created>
  <dcterms:modified xsi:type="dcterms:W3CDTF">2019-09-30T06:23:22Z</dcterms:modified>
</cp:coreProperties>
</file>