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5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6D137-AF78-5A4E-A079-2193B6D15D8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979CF16-01CF-884D-928B-512DC4992663}">
      <dgm:prSet phldrT="[Text]" custT="1"/>
      <dgm:spPr/>
      <dgm:t>
        <a:bodyPr anchor="t"/>
        <a:lstStyle/>
        <a:p>
          <a:r>
            <a:rPr lang="en-GB" sz="1800" dirty="0"/>
            <a:t>Phase 1</a:t>
          </a:r>
        </a:p>
        <a:p>
          <a:r>
            <a:rPr lang="en-GB" sz="2800" dirty="0"/>
            <a:t>Import &amp; sort files</a:t>
          </a:r>
        </a:p>
      </dgm:t>
    </dgm:pt>
    <dgm:pt modelId="{992C3ED7-8810-3640-87A9-FA8172D188CC}" type="parTrans" cxnId="{1ADC0B06-27EB-0D4F-AF33-2004C9839F7A}">
      <dgm:prSet/>
      <dgm:spPr/>
      <dgm:t>
        <a:bodyPr/>
        <a:lstStyle/>
        <a:p>
          <a:endParaRPr lang="en-GB"/>
        </a:p>
      </dgm:t>
    </dgm:pt>
    <dgm:pt modelId="{B6C62096-8FD7-7E4A-AA3C-F9EF8BC63925}" type="sibTrans" cxnId="{1ADC0B06-27EB-0D4F-AF33-2004C9839F7A}">
      <dgm:prSet/>
      <dgm:spPr/>
      <dgm:t>
        <a:bodyPr anchor="t"/>
        <a:lstStyle/>
        <a:p>
          <a:endParaRPr lang="en-GB"/>
        </a:p>
      </dgm:t>
    </dgm:pt>
    <dgm:pt modelId="{1C0253D0-C12E-0D41-9D1C-FDFA210CD2F5}">
      <dgm:prSet phldrT="[Text]" custT="1"/>
      <dgm:spPr/>
      <dgm:t>
        <a:bodyPr anchor="t"/>
        <a:lstStyle/>
        <a:p>
          <a:r>
            <a:rPr lang="en-GB" sz="1800" dirty="0"/>
            <a:t>Phase 2</a:t>
          </a:r>
        </a:p>
        <a:p>
          <a:r>
            <a:rPr lang="en-GB" sz="2800" dirty="0"/>
            <a:t>Scrape (new) files</a:t>
          </a:r>
        </a:p>
      </dgm:t>
    </dgm:pt>
    <dgm:pt modelId="{80B4A353-DC78-FC48-8AE0-9B575AEA486D}" type="parTrans" cxnId="{83C24C8B-5316-F245-851B-F109BB02F0A8}">
      <dgm:prSet/>
      <dgm:spPr/>
      <dgm:t>
        <a:bodyPr/>
        <a:lstStyle/>
        <a:p>
          <a:endParaRPr lang="en-GB"/>
        </a:p>
      </dgm:t>
    </dgm:pt>
    <dgm:pt modelId="{8186461C-C591-A041-8A4D-7C7EA204FFD4}" type="sibTrans" cxnId="{83C24C8B-5316-F245-851B-F109BB02F0A8}">
      <dgm:prSet/>
      <dgm:spPr/>
      <dgm:t>
        <a:bodyPr anchor="t"/>
        <a:lstStyle/>
        <a:p>
          <a:endParaRPr lang="en-GB"/>
        </a:p>
      </dgm:t>
    </dgm:pt>
    <dgm:pt modelId="{80122C29-8268-9242-9410-3DE121C90F5B}">
      <dgm:prSet phldrT="[Text]" custT="1"/>
      <dgm:spPr/>
      <dgm:t>
        <a:bodyPr anchor="t"/>
        <a:lstStyle/>
        <a:p>
          <a:r>
            <a:rPr lang="en-GB" sz="1800" dirty="0"/>
            <a:t>Phase 3</a:t>
          </a:r>
        </a:p>
        <a:p>
          <a:r>
            <a:rPr lang="en-GB" sz="2800" dirty="0"/>
            <a:t>Merge with existing information</a:t>
          </a:r>
        </a:p>
      </dgm:t>
    </dgm:pt>
    <dgm:pt modelId="{AB75333F-53D2-1F4F-B37C-B2B3DBFE36C1}" type="parTrans" cxnId="{99B225C6-F294-3940-89E5-5009B1A2725D}">
      <dgm:prSet/>
      <dgm:spPr/>
      <dgm:t>
        <a:bodyPr/>
        <a:lstStyle/>
        <a:p>
          <a:endParaRPr lang="en-GB"/>
        </a:p>
      </dgm:t>
    </dgm:pt>
    <dgm:pt modelId="{EEED44F0-B904-F048-9E99-D7E9FEE01EFC}" type="sibTrans" cxnId="{99B225C6-F294-3940-89E5-5009B1A2725D}">
      <dgm:prSet/>
      <dgm:spPr/>
      <dgm:t>
        <a:bodyPr anchor="t"/>
        <a:lstStyle/>
        <a:p>
          <a:endParaRPr lang="en-GB"/>
        </a:p>
      </dgm:t>
    </dgm:pt>
    <dgm:pt modelId="{74F8FA1D-0A23-DA49-BB5A-7F14AC9B2EC4}">
      <dgm:prSet custT="1"/>
      <dgm:spPr/>
      <dgm:t>
        <a:bodyPr anchor="t"/>
        <a:lstStyle/>
        <a:p>
          <a:r>
            <a:rPr lang="en-GB" sz="1800" dirty="0"/>
            <a:t>Phase 4</a:t>
          </a:r>
        </a:p>
        <a:p>
          <a:r>
            <a:rPr lang="en-GB" sz="2800" dirty="0"/>
            <a:t>Export </a:t>
          </a:r>
          <a:br>
            <a:rPr lang="en-GB" sz="2800" dirty="0"/>
          </a:br>
          <a:r>
            <a:rPr lang="en-GB" sz="2800" dirty="0"/>
            <a:t>JSON / DF</a:t>
          </a:r>
        </a:p>
      </dgm:t>
    </dgm:pt>
    <dgm:pt modelId="{490B011F-A2EE-3D49-957C-F2869089E45C}" type="parTrans" cxnId="{4B65F225-013B-EB4B-A37E-830E5A27A68B}">
      <dgm:prSet/>
      <dgm:spPr/>
      <dgm:t>
        <a:bodyPr/>
        <a:lstStyle/>
        <a:p>
          <a:endParaRPr lang="en-GB"/>
        </a:p>
      </dgm:t>
    </dgm:pt>
    <dgm:pt modelId="{A40063F7-7F2F-5C4A-9CBF-C24F2231AA25}" type="sibTrans" cxnId="{4B65F225-013B-EB4B-A37E-830E5A27A68B}">
      <dgm:prSet/>
      <dgm:spPr/>
      <dgm:t>
        <a:bodyPr/>
        <a:lstStyle/>
        <a:p>
          <a:endParaRPr lang="en-GB"/>
        </a:p>
      </dgm:t>
    </dgm:pt>
    <dgm:pt modelId="{50BB70A6-72BB-E343-AFA1-5D4A4B82D04E}" type="pres">
      <dgm:prSet presAssocID="{6926D137-AF78-5A4E-A079-2193B6D15D82}" presName="Name0" presStyleCnt="0">
        <dgm:presLayoutVars>
          <dgm:dir/>
          <dgm:resizeHandles val="exact"/>
        </dgm:presLayoutVars>
      </dgm:prSet>
      <dgm:spPr/>
    </dgm:pt>
    <dgm:pt modelId="{99BD70D0-2C71-244E-99DC-F2C9903B807C}" type="pres">
      <dgm:prSet presAssocID="{A979CF16-01CF-884D-928B-512DC4992663}" presName="node" presStyleLbl="node1" presStyleIdx="0" presStyleCnt="4">
        <dgm:presLayoutVars>
          <dgm:bulletEnabled val="1"/>
        </dgm:presLayoutVars>
      </dgm:prSet>
      <dgm:spPr/>
    </dgm:pt>
    <dgm:pt modelId="{59DE0E19-5D81-AB43-BDD4-F60E02EBB689}" type="pres">
      <dgm:prSet presAssocID="{B6C62096-8FD7-7E4A-AA3C-F9EF8BC63925}" presName="sibTrans" presStyleLbl="sibTrans2D1" presStyleIdx="0" presStyleCnt="3"/>
      <dgm:spPr/>
    </dgm:pt>
    <dgm:pt modelId="{17504EB9-7777-CB47-B4A9-C77B7CAA8B62}" type="pres">
      <dgm:prSet presAssocID="{B6C62096-8FD7-7E4A-AA3C-F9EF8BC63925}" presName="connectorText" presStyleLbl="sibTrans2D1" presStyleIdx="0" presStyleCnt="3"/>
      <dgm:spPr/>
    </dgm:pt>
    <dgm:pt modelId="{C107D8AD-EA1E-FC43-B5CB-78D8F238F8F5}" type="pres">
      <dgm:prSet presAssocID="{1C0253D0-C12E-0D41-9D1C-FDFA210CD2F5}" presName="node" presStyleLbl="node1" presStyleIdx="1" presStyleCnt="4">
        <dgm:presLayoutVars>
          <dgm:bulletEnabled val="1"/>
        </dgm:presLayoutVars>
      </dgm:prSet>
      <dgm:spPr/>
    </dgm:pt>
    <dgm:pt modelId="{AAE694BF-F677-ED41-822D-22E3B0B7AF79}" type="pres">
      <dgm:prSet presAssocID="{8186461C-C591-A041-8A4D-7C7EA204FFD4}" presName="sibTrans" presStyleLbl="sibTrans2D1" presStyleIdx="1" presStyleCnt="3"/>
      <dgm:spPr/>
    </dgm:pt>
    <dgm:pt modelId="{83E76A60-F013-504C-A414-8135458806AB}" type="pres">
      <dgm:prSet presAssocID="{8186461C-C591-A041-8A4D-7C7EA204FFD4}" presName="connectorText" presStyleLbl="sibTrans2D1" presStyleIdx="1" presStyleCnt="3"/>
      <dgm:spPr/>
    </dgm:pt>
    <dgm:pt modelId="{04A02B42-CE37-4F47-8E99-D8D83712941A}" type="pres">
      <dgm:prSet presAssocID="{80122C29-8268-9242-9410-3DE121C90F5B}" presName="node" presStyleLbl="node1" presStyleIdx="2" presStyleCnt="4">
        <dgm:presLayoutVars>
          <dgm:bulletEnabled val="1"/>
        </dgm:presLayoutVars>
      </dgm:prSet>
      <dgm:spPr/>
    </dgm:pt>
    <dgm:pt modelId="{9658FEE7-1D17-CB4D-94C5-96BB1DF1EAEF}" type="pres">
      <dgm:prSet presAssocID="{EEED44F0-B904-F048-9E99-D7E9FEE01EFC}" presName="sibTrans" presStyleLbl="sibTrans2D1" presStyleIdx="2" presStyleCnt="3"/>
      <dgm:spPr/>
    </dgm:pt>
    <dgm:pt modelId="{F3676F73-7B26-AB4F-AD7D-5B024FBC201E}" type="pres">
      <dgm:prSet presAssocID="{EEED44F0-B904-F048-9E99-D7E9FEE01EFC}" presName="connectorText" presStyleLbl="sibTrans2D1" presStyleIdx="2" presStyleCnt="3"/>
      <dgm:spPr/>
    </dgm:pt>
    <dgm:pt modelId="{9DA919B6-4131-B44C-8FD6-7090673BE0A1}" type="pres">
      <dgm:prSet presAssocID="{74F8FA1D-0A23-DA49-BB5A-7F14AC9B2EC4}" presName="node" presStyleLbl="node1" presStyleIdx="3" presStyleCnt="4">
        <dgm:presLayoutVars>
          <dgm:bulletEnabled val="1"/>
        </dgm:presLayoutVars>
      </dgm:prSet>
      <dgm:spPr/>
    </dgm:pt>
  </dgm:ptLst>
  <dgm:cxnLst>
    <dgm:cxn modelId="{3155B105-7703-2B4D-A881-1ABA93940000}" type="presOf" srcId="{8186461C-C591-A041-8A4D-7C7EA204FFD4}" destId="{AAE694BF-F677-ED41-822D-22E3B0B7AF79}" srcOrd="0" destOrd="0" presId="urn:microsoft.com/office/officeart/2005/8/layout/process1"/>
    <dgm:cxn modelId="{1ADC0B06-27EB-0D4F-AF33-2004C9839F7A}" srcId="{6926D137-AF78-5A4E-A079-2193B6D15D82}" destId="{A979CF16-01CF-884D-928B-512DC4992663}" srcOrd="0" destOrd="0" parTransId="{992C3ED7-8810-3640-87A9-FA8172D188CC}" sibTransId="{B6C62096-8FD7-7E4A-AA3C-F9EF8BC63925}"/>
    <dgm:cxn modelId="{4B65F225-013B-EB4B-A37E-830E5A27A68B}" srcId="{6926D137-AF78-5A4E-A079-2193B6D15D82}" destId="{74F8FA1D-0A23-DA49-BB5A-7F14AC9B2EC4}" srcOrd="3" destOrd="0" parTransId="{490B011F-A2EE-3D49-957C-F2869089E45C}" sibTransId="{A40063F7-7F2F-5C4A-9CBF-C24F2231AA25}"/>
    <dgm:cxn modelId="{97EE1160-C159-5D4B-B07C-143AAE666CC1}" type="presOf" srcId="{EEED44F0-B904-F048-9E99-D7E9FEE01EFC}" destId="{9658FEE7-1D17-CB4D-94C5-96BB1DF1EAEF}" srcOrd="0" destOrd="0" presId="urn:microsoft.com/office/officeart/2005/8/layout/process1"/>
    <dgm:cxn modelId="{8FD8B97E-36A1-9F41-B3FE-20F99074AF6C}" type="presOf" srcId="{6926D137-AF78-5A4E-A079-2193B6D15D82}" destId="{50BB70A6-72BB-E343-AFA1-5D4A4B82D04E}" srcOrd="0" destOrd="0" presId="urn:microsoft.com/office/officeart/2005/8/layout/process1"/>
    <dgm:cxn modelId="{83C24C8B-5316-F245-851B-F109BB02F0A8}" srcId="{6926D137-AF78-5A4E-A079-2193B6D15D82}" destId="{1C0253D0-C12E-0D41-9D1C-FDFA210CD2F5}" srcOrd="1" destOrd="0" parTransId="{80B4A353-DC78-FC48-8AE0-9B575AEA486D}" sibTransId="{8186461C-C591-A041-8A4D-7C7EA204FFD4}"/>
    <dgm:cxn modelId="{0C3DC78E-34A8-1049-8D51-EC604E4CAFDE}" type="presOf" srcId="{EEED44F0-B904-F048-9E99-D7E9FEE01EFC}" destId="{F3676F73-7B26-AB4F-AD7D-5B024FBC201E}" srcOrd="1" destOrd="0" presId="urn:microsoft.com/office/officeart/2005/8/layout/process1"/>
    <dgm:cxn modelId="{33811CA4-16AF-BA46-851D-CDF49DC904E3}" type="presOf" srcId="{B6C62096-8FD7-7E4A-AA3C-F9EF8BC63925}" destId="{59DE0E19-5D81-AB43-BDD4-F60E02EBB689}" srcOrd="0" destOrd="0" presId="urn:microsoft.com/office/officeart/2005/8/layout/process1"/>
    <dgm:cxn modelId="{114A76BF-4B83-E348-864D-00E84E4A17A4}" type="presOf" srcId="{74F8FA1D-0A23-DA49-BB5A-7F14AC9B2EC4}" destId="{9DA919B6-4131-B44C-8FD6-7090673BE0A1}" srcOrd="0" destOrd="0" presId="urn:microsoft.com/office/officeart/2005/8/layout/process1"/>
    <dgm:cxn modelId="{99B225C6-F294-3940-89E5-5009B1A2725D}" srcId="{6926D137-AF78-5A4E-A079-2193B6D15D82}" destId="{80122C29-8268-9242-9410-3DE121C90F5B}" srcOrd="2" destOrd="0" parTransId="{AB75333F-53D2-1F4F-B37C-B2B3DBFE36C1}" sibTransId="{EEED44F0-B904-F048-9E99-D7E9FEE01EFC}"/>
    <dgm:cxn modelId="{1D693CDA-8670-9C4B-8FF2-2DC38F4829DF}" type="presOf" srcId="{A979CF16-01CF-884D-928B-512DC4992663}" destId="{99BD70D0-2C71-244E-99DC-F2C9903B807C}" srcOrd="0" destOrd="0" presId="urn:microsoft.com/office/officeart/2005/8/layout/process1"/>
    <dgm:cxn modelId="{22FBC5DE-022E-0A40-9F7A-4E64EC2C9CDB}" type="presOf" srcId="{8186461C-C591-A041-8A4D-7C7EA204FFD4}" destId="{83E76A60-F013-504C-A414-8135458806AB}" srcOrd="1" destOrd="0" presId="urn:microsoft.com/office/officeart/2005/8/layout/process1"/>
    <dgm:cxn modelId="{78E219E0-D053-E14D-A763-6D667CBD971C}" type="presOf" srcId="{1C0253D0-C12E-0D41-9D1C-FDFA210CD2F5}" destId="{C107D8AD-EA1E-FC43-B5CB-78D8F238F8F5}" srcOrd="0" destOrd="0" presId="urn:microsoft.com/office/officeart/2005/8/layout/process1"/>
    <dgm:cxn modelId="{CF8F6EE3-E4D3-9F40-8914-E32FF8DFE696}" type="presOf" srcId="{B6C62096-8FD7-7E4A-AA3C-F9EF8BC63925}" destId="{17504EB9-7777-CB47-B4A9-C77B7CAA8B62}" srcOrd="1" destOrd="0" presId="urn:microsoft.com/office/officeart/2005/8/layout/process1"/>
    <dgm:cxn modelId="{38A5ABFB-24D9-E543-B5D9-85FC8A445FEC}" type="presOf" srcId="{80122C29-8268-9242-9410-3DE121C90F5B}" destId="{04A02B42-CE37-4F47-8E99-D8D83712941A}" srcOrd="0" destOrd="0" presId="urn:microsoft.com/office/officeart/2005/8/layout/process1"/>
    <dgm:cxn modelId="{2543510C-29BC-5046-9E41-DFE1C3F9357E}" type="presParOf" srcId="{50BB70A6-72BB-E343-AFA1-5D4A4B82D04E}" destId="{99BD70D0-2C71-244E-99DC-F2C9903B807C}" srcOrd="0" destOrd="0" presId="urn:microsoft.com/office/officeart/2005/8/layout/process1"/>
    <dgm:cxn modelId="{B8740152-67F0-A241-A13D-330F41021F06}" type="presParOf" srcId="{50BB70A6-72BB-E343-AFA1-5D4A4B82D04E}" destId="{59DE0E19-5D81-AB43-BDD4-F60E02EBB689}" srcOrd="1" destOrd="0" presId="urn:microsoft.com/office/officeart/2005/8/layout/process1"/>
    <dgm:cxn modelId="{1DEE8F47-C16B-E64D-A55E-390E030F6F05}" type="presParOf" srcId="{59DE0E19-5D81-AB43-BDD4-F60E02EBB689}" destId="{17504EB9-7777-CB47-B4A9-C77B7CAA8B62}" srcOrd="0" destOrd="0" presId="urn:microsoft.com/office/officeart/2005/8/layout/process1"/>
    <dgm:cxn modelId="{40882A4C-5000-B947-8CB9-7B5B790A1F3B}" type="presParOf" srcId="{50BB70A6-72BB-E343-AFA1-5D4A4B82D04E}" destId="{C107D8AD-EA1E-FC43-B5CB-78D8F238F8F5}" srcOrd="2" destOrd="0" presId="urn:microsoft.com/office/officeart/2005/8/layout/process1"/>
    <dgm:cxn modelId="{4605C68A-1206-A54A-ABCF-3A6D834F2AD2}" type="presParOf" srcId="{50BB70A6-72BB-E343-AFA1-5D4A4B82D04E}" destId="{AAE694BF-F677-ED41-822D-22E3B0B7AF79}" srcOrd="3" destOrd="0" presId="urn:microsoft.com/office/officeart/2005/8/layout/process1"/>
    <dgm:cxn modelId="{40AC8EA9-3E2A-2C4C-86D3-5BD02B4C5810}" type="presParOf" srcId="{AAE694BF-F677-ED41-822D-22E3B0B7AF79}" destId="{83E76A60-F013-504C-A414-8135458806AB}" srcOrd="0" destOrd="0" presId="urn:microsoft.com/office/officeart/2005/8/layout/process1"/>
    <dgm:cxn modelId="{ACC76CB6-FA4F-7B4E-913F-E6025C643D07}" type="presParOf" srcId="{50BB70A6-72BB-E343-AFA1-5D4A4B82D04E}" destId="{04A02B42-CE37-4F47-8E99-D8D83712941A}" srcOrd="4" destOrd="0" presId="urn:microsoft.com/office/officeart/2005/8/layout/process1"/>
    <dgm:cxn modelId="{83A663C1-9A28-C345-9195-2E7892B59BF5}" type="presParOf" srcId="{50BB70A6-72BB-E343-AFA1-5D4A4B82D04E}" destId="{9658FEE7-1D17-CB4D-94C5-96BB1DF1EAEF}" srcOrd="5" destOrd="0" presId="urn:microsoft.com/office/officeart/2005/8/layout/process1"/>
    <dgm:cxn modelId="{9F291054-B533-AF40-8B8A-4265C99F450B}" type="presParOf" srcId="{9658FEE7-1D17-CB4D-94C5-96BB1DF1EAEF}" destId="{F3676F73-7B26-AB4F-AD7D-5B024FBC201E}" srcOrd="0" destOrd="0" presId="urn:microsoft.com/office/officeart/2005/8/layout/process1"/>
    <dgm:cxn modelId="{4FB5AD04-04DF-9646-95A1-493D27B0C753}" type="presParOf" srcId="{50BB70A6-72BB-E343-AFA1-5D4A4B82D04E}" destId="{9DA919B6-4131-B44C-8FD6-7090673BE0A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160E0-4343-654C-9A91-F04B6BF0F3A9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44EB9B-3FFB-4046-B82A-B6E835C290B4}">
      <dgm:prSet phldrT="[Text]"/>
      <dgm:spPr/>
      <dgm:t>
        <a:bodyPr/>
        <a:lstStyle/>
        <a:p>
          <a:r>
            <a:rPr lang="en-GB" dirty="0"/>
            <a:t>New folder</a:t>
          </a:r>
        </a:p>
      </dgm:t>
    </dgm:pt>
    <dgm:pt modelId="{5B724DB8-4654-814F-90B8-1DF90E5D9E92}" type="parTrans" cxnId="{D334395F-45DF-E945-A777-6F528F549E1D}">
      <dgm:prSet/>
      <dgm:spPr/>
      <dgm:t>
        <a:bodyPr/>
        <a:lstStyle/>
        <a:p>
          <a:endParaRPr lang="en-GB"/>
        </a:p>
      </dgm:t>
    </dgm:pt>
    <dgm:pt modelId="{D6369E14-475F-704B-89B4-5DE742CEB4EF}" type="sibTrans" cxnId="{D334395F-45DF-E945-A777-6F528F549E1D}">
      <dgm:prSet/>
      <dgm:spPr/>
      <dgm:t>
        <a:bodyPr/>
        <a:lstStyle/>
        <a:p>
          <a:endParaRPr lang="en-GB"/>
        </a:p>
      </dgm:t>
    </dgm:pt>
    <dgm:pt modelId="{B14DE1A1-22CC-D044-A888-C85A1186AB08}">
      <dgm:prSet phldrT="[Text]"/>
      <dgm:spPr/>
      <dgm:t>
        <a:bodyPr/>
        <a:lstStyle/>
        <a:p>
          <a:r>
            <a:rPr lang="en-GB" dirty="0"/>
            <a:t>Check dates </a:t>
          </a:r>
        </a:p>
      </dgm:t>
    </dgm:pt>
    <dgm:pt modelId="{F7C040EC-8230-4041-B0D1-BB36BF158FAB}" type="parTrans" cxnId="{171AC413-2448-D74D-ACB1-6DB548876478}">
      <dgm:prSet/>
      <dgm:spPr/>
      <dgm:t>
        <a:bodyPr/>
        <a:lstStyle/>
        <a:p>
          <a:endParaRPr lang="en-GB"/>
        </a:p>
      </dgm:t>
    </dgm:pt>
    <dgm:pt modelId="{960B596A-D429-A440-ABEB-F965E9B81AE8}" type="sibTrans" cxnId="{171AC413-2448-D74D-ACB1-6DB548876478}">
      <dgm:prSet/>
      <dgm:spPr/>
      <dgm:t>
        <a:bodyPr/>
        <a:lstStyle/>
        <a:p>
          <a:endParaRPr lang="en-GB"/>
        </a:p>
      </dgm:t>
    </dgm:pt>
    <dgm:pt modelId="{77AD4B1E-1D95-E64E-AF58-A79CAFC7276E}">
      <dgm:prSet phldrT="[Text]"/>
      <dgm:spPr/>
      <dgm:t>
        <a:bodyPr/>
        <a:lstStyle/>
        <a:p>
          <a:r>
            <a:rPr lang="en-GB" dirty="0"/>
            <a:t>Create structure</a:t>
          </a:r>
        </a:p>
      </dgm:t>
    </dgm:pt>
    <dgm:pt modelId="{1BA6A20B-5910-3F41-9EE8-BF407BC3D0D6}" type="parTrans" cxnId="{283E96AA-4655-0249-8996-9641CECF21F1}">
      <dgm:prSet/>
      <dgm:spPr/>
      <dgm:t>
        <a:bodyPr/>
        <a:lstStyle/>
        <a:p>
          <a:endParaRPr lang="en-GB"/>
        </a:p>
      </dgm:t>
    </dgm:pt>
    <dgm:pt modelId="{26783CE0-9092-B848-99C3-FF723FDDBF48}" type="sibTrans" cxnId="{283E96AA-4655-0249-8996-9641CECF21F1}">
      <dgm:prSet/>
      <dgm:spPr/>
      <dgm:t>
        <a:bodyPr/>
        <a:lstStyle/>
        <a:p>
          <a:endParaRPr lang="en-GB"/>
        </a:p>
      </dgm:t>
    </dgm:pt>
    <dgm:pt modelId="{5E4F1EB8-46B0-5648-910A-2C3F09873223}">
      <dgm:prSet phldrT="[Text]"/>
      <dgm:spPr/>
      <dgm:t>
        <a:bodyPr/>
        <a:lstStyle/>
        <a:p>
          <a:r>
            <a:rPr lang="en-GB" dirty="0"/>
            <a:t>Check market folder (if not: </a:t>
          </a:r>
          <a:r>
            <a:rPr lang="en-GB" dirty="0">
              <a:sym typeface="Wingdings" pitchFamily="2" charset="2"/>
            </a:rPr>
            <a:t>create market folder)</a:t>
          </a:r>
          <a:endParaRPr lang="en-GB" dirty="0"/>
        </a:p>
      </dgm:t>
    </dgm:pt>
    <dgm:pt modelId="{CC1D913C-A4EE-A842-A2D7-7330FF626D4D}" type="parTrans" cxnId="{1A13B834-13C9-D44F-8C07-4B4746DDACDD}">
      <dgm:prSet/>
      <dgm:spPr/>
      <dgm:t>
        <a:bodyPr/>
        <a:lstStyle/>
        <a:p>
          <a:endParaRPr lang="en-GB"/>
        </a:p>
      </dgm:t>
    </dgm:pt>
    <dgm:pt modelId="{7E95CA26-4B4D-2148-91B7-8FD6A5CD8704}" type="sibTrans" cxnId="{1A13B834-13C9-D44F-8C07-4B4746DDACDD}">
      <dgm:prSet/>
      <dgm:spPr/>
      <dgm:t>
        <a:bodyPr/>
        <a:lstStyle/>
        <a:p>
          <a:endParaRPr lang="en-GB"/>
        </a:p>
      </dgm:t>
    </dgm:pt>
    <dgm:pt modelId="{03C4B86D-38C7-814F-B478-0CAD838C0B83}">
      <dgm:prSet phldrT="[Text]"/>
      <dgm:spPr/>
      <dgm:t>
        <a:bodyPr/>
        <a:lstStyle/>
        <a:p>
          <a:r>
            <a:rPr lang="en-GB" dirty="0"/>
            <a:t>Move &amp; pass on data</a:t>
          </a:r>
        </a:p>
      </dgm:t>
    </dgm:pt>
    <dgm:pt modelId="{39C0B6F8-6288-8940-A508-EF71620B7B7B}" type="parTrans" cxnId="{C48A0E8C-67CF-884F-A068-32B18D69900C}">
      <dgm:prSet/>
      <dgm:spPr/>
      <dgm:t>
        <a:bodyPr/>
        <a:lstStyle/>
        <a:p>
          <a:endParaRPr lang="en-GB"/>
        </a:p>
      </dgm:t>
    </dgm:pt>
    <dgm:pt modelId="{D2DCBD34-9326-FE44-A3D6-18EB5E6C8870}" type="sibTrans" cxnId="{C48A0E8C-67CF-884F-A068-32B18D69900C}">
      <dgm:prSet/>
      <dgm:spPr/>
      <dgm:t>
        <a:bodyPr/>
        <a:lstStyle/>
        <a:p>
          <a:endParaRPr lang="en-GB"/>
        </a:p>
      </dgm:t>
    </dgm:pt>
    <dgm:pt modelId="{143D1610-2FDE-D348-91DD-79C707CC28C3}">
      <dgm:prSet phldrT="[Text]"/>
      <dgm:spPr/>
      <dgm:t>
        <a:bodyPr/>
        <a:lstStyle/>
        <a:p>
          <a:r>
            <a:rPr lang="en-GB" dirty="0"/>
            <a:t>Move files</a:t>
          </a:r>
        </a:p>
      </dgm:t>
    </dgm:pt>
    <dgm:pt modelId="{50D3BAD5-7F14-7A4D-AC04-E0D669220FDF}" type="parTrans" cxnId="{1F8FCFC6-3508-674E-B6E7-DC77955C98A8}">
      <dgm:prSet/>
      <dgm:spPr/>
      <dgm:t>
        <a:bodyPr/>
        <a:lstStyle/>
        <a:p>
          <a:endParaRPr lang="en-GB"/>
        </a:p>
      </dgm:t>
    </dgm:pt>
    <dgm:pt modelId="{4EB3ED0E-A7EA-DC4C-9284-56D5EE822E3F}" type="sibTrans" cxnId="{1F8FCFC6-3508-674E-B6E7-DC77955C98A8}">
      <dgm:prSet/>
      <dgm:spPr/>
      <dgm:t>
        <a:bodyPr/>
        <a:lstStyle/>
        <a:p>
          <a:endParaRPr lang="en-GB"/>
        </a:p>
      </dgm:t>
    </dgm:pt>
    <dgm:pt modelId="{ACEF34E6-02CE-CD43-A452-7795A75CDC94}">
      <dgm:prSet phldrT="[Text]"/>
      <dgm:spPr/>
      <dgm:t>
        <a:bodyPr/>
        <a:lstStyle/>
        <a:p>
          <a:r>
            <a:rPr lang="en-GB" dirty="0"/>
            <a:t>Return list of moved files</a:t>
          </a:r>
        </a:p>
      </dgm:t>
    </dgm:pt>
    <dgm:pt modelId="{27C65F20-3FB5-D644-B9AB-22CE172FD943}" type="parTrans" cxnId="{97E79686-C763-CF40-A709-ACEF01D7D2D6}">
      <dgm:prSet/>
      <dgm:spPr/>
      <dgm:t>
        <a:bodyPr/>
        <a:lstStyle/>
        <a:p>
          <a:endParaRPr lang="en-GB"/>
        </a:p>
      </dgm:t>
    </dgm:pt>
    <dgm:pt modelId="{8ABB3036-35C1-3243-A764-63A40DA8FC8C}" type="sibTrans" cxnId="{97E79686-C763-CF40-A709-ACEF01D7D2D6}">
      <dgm:prSet/>
      <dgm:spPr/>
      <dgm:t>
        <a:bodyPr/>
        <a:lstStyle/>
        <a:p>
          <a:endParaRPr lang="en-GB"/>
        </a:p>
      </dgm:t>
    </dgm:pt>
    <dgm:pt modelId="{868D5141-647B-154C-A719-198F7B15D72D}">
      <dgm:prSet phldrT="[Text]"/>
      <dgm:spPr/>
      <dgm:t>
        <a:bodyPr/>
        <a:lstStyle/>
        <a:p>
          <a:r>
            <a:rPr lang="en-GB" dirty="0"/>
            <a:t>If no date exists: ask user</a:t>
          </a:r>
        </a:p>
      </dgm:t>
    </dgm:pt>
    <dgm:pt modelId="{F3B72E5A-609D-5342-8B6A-B4F8EBCF86E4}" type="sibTrans" cxnId="{3286C20F-E1C2-DF44-8568-486967764DB6}">
      <dgm:prSet/>
      <dgm:spPr/>
      <dgm:t>
        <a:bodyPr/>
        <a:lstStyle/>
        <a:p>
          <a:endParaRPr lang="en-GB"/>
        </a:p>
      </dgm:t>
    </dgm:pt>
    <dgm:pt modelId="{5FAAF058-C739-B14B-A399-DC416B128341}" type="parTrans" cxnId="{3286C20F-E1C2-DF44-8568-486967764DB6}">
      <dgm:prSet/>
      <dgm:spPr/>
      <dgm:t>
        <a:bodyPr/>
        <a:lstStyle/>
        <a:p>
          <a:endParaRPr lang="en-GB"/>
        </a:p>
      </dgm:t>
    </dgm:pt>
    <dgm:pt modelId="{EBB5B295-12E4-864D-AEBF-4C1A4AA76E79}">
      <dgm:prSet phldrT="[Text]"/>
      <dgm:spPr/>
      <dgm:t>
        <a:bodyPr/>
        <a:lstStyle/>
        <a:p>
          <a:r>
            <a:rPr lang="en-GB" dirty="0"/>
            <a:t>Check date folder (if not: </a:t>
          </a:r>
          <a:r>
            <a:rPr lang="en-GB" dirty="0">
              <a:sym typeface="Wingdings" pitchFamily="2" charset="2"/>
            </a:rPr>
            <a:t>create date folder)</a:t>
          </a:r>
          <a:endParaRPr lang="en-GB" dirty="0"/>
        </a:p>
      </dgm:t>
    </dgm:pt>
    <dgm:pt modelId="{C1F7D1B2-EDE3-834D-846A-6ECEE6CCFD6F}" type="parTrans" cxnId="{6B0EA6FB-8F61-0749-A14D-8D4B2D3B3FD0}">
      <dgm:prSet/>
      <dgm:spPr/>
      <dgm:t>
        <a:bodyPr/>
        <a:lstStyle/>
        <a:p>
          <a:endParaRPr lang="en-GB"/>
        </a:p>
      </dgm:t>
    </dgm:pt>
    <dgm:pt modelId="{75639F8D-409C-E04E-94B7-60BE13AC480C}" type="sibTrans" cxnId="{6B0EA6FB-8F61-0749-A14D-8D4B2D3B3FD0}">
      <dgm:prSet/>
      <dgm:spPr/>
      <dgm:t>
        <a:bodyPr/>
        <a:lstStyle/>
        <a:p>
          <a:endParaRPr lang="en-GB"/>
        </a:p>
      </dgm:t>
    </dgm:pt>
    <dgm:pt modelId="{9CFFBAB8-E79D-5D47-B15D-D8C5C70C9C89}">
      <dgm:prSet phldrT="[Text]"/>
      <dgm:spPr/>
      <dgm:t>
        <a:bodyPr/>
        <a:lstStyle/>
        <a:p>
          <a:r>
            <a:rPr lang="en-GB" dirty="0"/>
            <a:t>Add date to file names</a:t>
          </a:r>
        </a:p>
      </dgm:t>
    </dgm:pt>
    <dgm:pt modelId="{B804026A-E7B4-9545-8300-8EF35CD28E67}" type="parTrans" cxnId="{85BC7CB6-094C-8947-AD8F-0C5DABCD8614}">
      <dgm:prSet/>
      <dgm:spPr/>
      <dgm:t>
        <a:bodyPr/>
        <a:lstStyle/>
        <a:p>
          <a:endParaRPr lang="en-GB"/>
        </a:p>
      </dgm:t>
    </dgm:pt>
    <dgm:pt modelId="{A7BC5719-4971-C14E-9788-63178ADEB390}" type="sibTrans" cxnId="{85BC7CB6-094C-8947-AD8F-0C5DABCD8614}">
      <dgm:prSet/>
      <dgm:spPr/>
      <dgm:t>
        <a:bodyPr/>
        <a:lstStyle/>
        <a:p>
          <a:endParaRPr lang="en-GB"/>
        </a:p>
      </dgm:t>
    </dgm:pt>
    <dgm:pt modelId="{09228627-61B8-C348-8D97-B68043CF86B3}" type="pres">
      <dgm:prSet presAssocID="{197160E0-4343-654C-9A91-F04B6BF0F3A9}" presName="linearFlow" presStyleCnt="0">
        <dgm:presLayoutVars>
          <dgm:dir/>
          <dgm:animLvl val="lvl"/>
          <dgm:resizeHandles val="exact"/>
        </dgm:presLayoutVars>
      </dgm:prSet>
      <dgm:spPr/>
    </dgm:pt>
    <dgm:pt modelId="{F2FAF0C2-920E-0E4C-9BC1-F1624001FA63}" type="pres">
      <dgm:prSet presAssocID="{0844EB9B-3FFB-4046-B82A-B6E835C290B4}" presName="composite" presStyleCnt="0"/>
      <dgm:spPr/>
    </dgm:pt>
    <dgm:pt modelId="{2856F571-6B07-4F44-92F1-1571A36BA434}" type="pres">
      <dgm:prSet presAssocID="{0844EB9B-3FFB-4046-B82A-B6E835C290B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C79556C-D2F4-CC4E-B96D-7DD76EFF6E8F}" type="pres">
      <dgm:prSet presAssocID="{0844EB9B-3FFB-4046-B82A-B6E835C290B4}" presName="descendantText" presStyleLbl="alignAcc1" presStyleIdx="0" presStyleCnt="3">
        <dgm:presLayoutVars>
          <dgm:bulletEnabled val="1"/>
        </dgm:presLayoutVars>
      </dgm:prSet>
      <dgm:spPr/>
    </dgm:pt>
    <dgm:pt modelId="{3BD70377-1AF5-7E4D-9EEE-846799CC41C2}" type="pres">
      <dgm:prSet presAssocID="{D6369E14-475F-704B-89B4-5DE742CEB4EF}" presName="sp" presStyleCnt="0"/>
      <dgm:spPr/>
    </dgm:pt>
    <dgm:pt modelId="{5B96031C-F8B9-254F-A7FA-A00B4C254BE5}" type="pres">
      <dgm:prSet presAssocID="{77AD4B1E-1D95-E64E-AF58-A79CAFC7276E}" presName="composite" presStyleCnt="0"/>
      <dgm:spPr/>
    </dgm:pt>
    <dgm:pt modelId="{BE77551F-18F4-0E43-8021-C2E2AB991CE7}" type="pres">
      <dgm:prSet presAssocID="{77AD4B1E-1D95-E64E-AF58-A79CAFC727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F628128-BF33-5941-9645-848953D9DD04}" type="pres">
      <dgm:prSet presAssocID="{77AD4B1E-1D95-E64E-AF58-A79CAFC7276E}" presName="descendantText" presStyleLbl="alignAcc1" presStyleIdx="1" presStyleCnt="3">
        <dgm:presLayoutVars>
          <dgm:bulletEnabled val="1"/>
        </dgm:presLayoutVars>
      </dgm:prSet>
      <dgm:spPr/>
    </dgm:pt>
    <dgm:pt modelId="{F222CED6-AA53-364F-AEB8-38343D7DC98A}" type="pres">
      <dgm:prSet presAssocID="{26783CE0-9092-B848-99C3-FF723FDDBF48}" presName="sp" presStyleCnt="0"/>
      <dgm:spPr/>
    </dgm:pt>
    <dgm:pt modelId="{2F312F56-763D-1C41-A861-F54EEECDA36B}" type="pres">
      <dgm:prSet presAssocID="{03C4B86D-38C7-814F-B478-0CAD838C0B83}" presName="composite" presStyleCnt="0"/>
      <dgm:spPr/>
    </dgm:pt>
    <dgm:pt modelId="{8EF3275E-B57E-C04F-994A-86A767AA45E4}" type="pres">
      <dgm:prSet presAssocID="{03C4B86D-38C7-814F-B478-0CAD838C0B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D6E8EAC-6B8C-4841-B5BA-2BA30C8C18FB}" type="pres">
      <dgm:prSet presAssocID="{03C4B86D-38C7-814F-B478-0CAD838C0B8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CD7A00F-E360-B342-9BAB-279D7F88B3E4}" type="presOf" srcId="{77AD4B1E-1D95-E64E-AF58-A79CAFC7276E}" destId="{BE77551F-18F4-0E43-8021-C2E2AB991CE7}" srcOrd="0" destOrd="0" presId="urn:microsoft.com/office/officeart/2005/8/layout/chevron2"/>
    <dgm:cxn modelId="{3286C20F-E1C2-DF44-8568-486967764DB6}" srcId="{0844EB9B-3FFB-4046-B82A-B6E835C290B4}" destId="{868D5141-647B-154C-A719-198F7B15D72D}" srcOrd="1" destOrd="0" parTransId="{5FAAF058-C739-B14B-A399-DC416B128341}" sibTransId="{F3B72E5A-609D-5342-8B6A-B4F8EBCF86E4}"/>
    <dgm:cxn modelId="{CC411F13-7114-CB45-A01C-119EED989ABB}" type="presOf" srcId="{EBB5B295-12E4-864D-AEBF-4C1A4AA76E79}" destId="{0F628128-BF33-5941-9645-848953D9DD04}" srcOrd="0" destOrd="1" presId="urn:microsoft.com/office/officeart/2005/8/layout/chevron2"/>
    <dgm:cxn modelId="{171AC413-2448-D74D-ACB1-6DB548876478}" srcId="{0844EB9B-3FFB-4046-B82A-B6E835C290B4}" destId="{B14DE1A1-22CC-D044-A888-C85A1186AB08}" srcOrd="0" destOrd="0" parTransId="{F7C040EC-8230-4041-B0D1-BB36BF158FAB}" sibTransId="{960B596A-D429-A440-ABEB-F965E9B81AE8}"/>
    <dgm:cxn modelId="{81767218-B12B-124F-B7E1-F048418C79F5}" type="presOf" srcId="{0844EB9B-3FFB-4046-B82A-B6E835C290B4}" destId="{2856F571-6B07-4F44-92F1-1571A36BA434}" srcOrd="0" destOrd="0" presId="urn:microsoft.com/office/officeart/2005/8/layout/chevron2"/>
    <dgm:cxn modelId="{5CB38325-C212-B049-844C-8C797E35512C}" type="presOf" srcId="{197160E0-4343-654C-9A91-F04B6BF0F3A9}" destId="{09228627-61B8-C348-8D97-B68043CF86B3}" srcOrd="0" destOrd="0" presId="urn:microsoft.com/office/officeart/2005/8/layout/chevron2"/>
    <dgm:cxn modelId="{F1314927-AE35-5141-BA42-115D7BA66D0C}" type="presOf" srcId="{143D1610-2FDE-D348-91DD-79C707CC28C3}" destId="{6D6E8EAC-6B8C-4841-B5BA-2BA30C8C18FB}" srcOrd="0" destOrd="0" presId="urn:microsoft.com/office/officeart/2005/8/layout/chevron2"/>
    <dgm:cxn modelId="{56EE1833-CF3B-E045-B5FE-D9EDC0D1EE2A}" type="presOf" srcId="{5E4F1EB8-46B0-5648-910A-2C3F09873223}" destId="{0F628128-BF33-5941-9645-848953D9DD04}" srcOrd="0" destOrd="0" presId="urn:microsoft.com/office/officeart/2005/8/layout/chevron2"/>
    <dgm:cxn modelId="{1A13B834-13C9-D44F-8C07-4B4746DDACDD}" srcId="{77AD4B1E-1D95-E64E-AF58-A79CAFC7276E}" destId="{5E4F1EB8-46B0-5648-910A-2C3F09873223}" srcOrd="0" destOrd="0" parTransId="{CC1D913C-A4EE-A842-A2D7-7330FF626D4D}" sibTransId="{7E95CA26-4B4D-2148-91B7-8FD6A5CD8704}"/>
    <dgm:cxn modelId="{D334395F-45DF-E945-A777-6F528F549E1D}" srcId="{197160E0-4343-654C-9A91-F04B6BF0F3A9}" destId="{0844EB9B-3FFB-4046-B82A-B6E835C290B4}" srcOrd="0" destOrd="0" parTransId="{5B724DB8-4654-814F-90B8-1DF90E5D9E92}" sibTransId="{D6369E14-475F-704B-89B4-5DE742CEB4EF}"/>
    <dgm:cxn modelId="{97E79686-C763-CF40-A709-ACEF01D7D2D6}" srcId="{03C4B86D-38C7-814F-B478-0CAD838C0B83}" destId="{ACEF34E6-02CE-CD43-A452-7795A75CDC94}" srcOrd="2" destOrd="0" parTransId="{27C65F20-3FB5-D644-B9AB-22CE172FD943}" sibTransId="{8ABB3036-35C1-3243-A764-63A40DA8FC8C}"/>
    <dgm:cxn modelId="{C48A0E8C-67CF-884F-A068-32B18D69900C}" srcId="{197160E0-4343-654C-9A91-F04B6BF0F3A9}" destId="{03C4B86D-38C7-814F-B478-0CAD838C0B83}" srcOrd="2" destOrd="0" parTransId="{39C0B6F8-6288-8940-A508-EF71620B7B7B}" sibTransId="{D2DCBD34-9326-FE44-A3D6-18EB5E6C8870}"/>
    <dgm:cxn modelId="{AAEC80A5-238F-1C44-A4D8-39EA8BB51AD4}" type="presOf" srcId="{868D5141-647B-154C-A719-198F7B15D72D}" destId="{1C79556C-D2F4-CC4E-B96D-7DD76EFF6E8F}" srcOrd="0" destOrd="1" presId="urn:microsoft.com/office/officeart/2005/8/layout/chevron2"/>
    <dgm:cxn modelId="{283E96AA-4655-0249-8996-9641CECF21F1}" srcId="{197160E0-4343-654C-9A91-F04B6BF0F3A9}" destId="{77AD4B1E-1D95-E64E-AF58-A79CAFC7276E}" srcOrd="1" destOrd="0" parTransId="{1BA6A20B-5910-3F41-9EE8-BF407BC3D0D6}" sibTransId="{26783CE0-9092-B848-99C3-FF723FDDBF48}"/>
    <dgm:cxn modelId="{85BC7CB6-094C-8947-AD8F-0C5DABCD8614}" srcId="{03C4B86D-38C7-814F-B478-0CAD838C0B83}" destId="{9CFFBAB8-E79D-5D47-B15D-D8C5C70C9C89}" srcOrd="1" destOrd="0" parTransId="{B804026A-E7B4-9545-8300-8EF35CD28E67}" sibTransId="{A7BC5719-4971-C14E-9788-63178ADEB390}"/>
    <dgm:cxn modelId="{1F8FCFC6-3508-674E-B6E7-DC77955C98A8}" srcId="{03C4B86D-38C7-814F-B478-0CAD838C0B83}" destId="{143D1610-2FDE-D348-91DD-79C707CC28C3}" srcOrd="0" destOrd="0" parTransId="{50D3BAD5-7F14-7A4D-AC04-E0D669220FDF}" sibTransId="{4EB3ED0E-A7EA-DC4C-9284-56D5EE822E3F}"/>
    <dgm:cxn modelId="{D82D80C8-D3A2-7349-BC13-0D34FA83B75C}" type="presOf" srcId="{ACEF34E6-02CE-CD43-A452-7795A75CDC94}" destId="{6D6E8EAC-6B8C-4841-B5BA-2BA30C8C18FB}" srcOrd="0" destOrd="2" presId="urn:microsoft.com/office/officeart/2005/8/layout/chevron2"/>
    <dgm:cxn modelId="{9F714ADE-35F1-294A-ACE2-6B5186343494}" type="presOf" srcId="{9CFFBAB8-E79D-5D47-B15D-D8C5C70C9C89}" destId="{6D6E8EAC-6B8C-4841-B5BA-2BA30C8C18FB}" srcOrd="0" destOrd="1" presId="urn:microsoft.com/office/officeart/2005/8/layout/chevron2"/>
    <dgm:cxn modelId="{B8CCD4E1-9575-D946-9E57-8A6FEF37F841}" type="presOf" srcId="{03C4B86D-38C7-814F-B478-0CAD838C0B83}" destId="{8EF3275E-B57E-C04F-994A-86A767AA45E4}" srcOrd="0" destOrd="0" presId="urn:microsoft.com/office/officeart/2005/8/layout/chevron2"/>
    <dgm:cxn modelId="{F0FB44ED-853B-C644-A732-E1D8758A6066}" type="presOf" srcId="{B14DE1A1-22CC-D044-A888-C85A1186AB08}" destId="{1C79556C-D2F4-CC4E-B96D-7DD76EFF6E8F}" srcOrd="0" destOrd="0" presId="urn:microsoft.com/office/officeart/2005/8/layout/chevron2"/>
    <dgm:cxn modelId="{6B0EA6FB-8F61-0749-A14D-8D4B2D3B3FD0}" srcId="{77AD4B1E-1D95-E64E-AF58-A79CAFC7276E}" destId="{EBB5B295-12E4-864D-AEBF-4C1A4AA76E79}" srcOrd="1" destOrd="0" parTransId="{C1F7D1B2-EDE3-834D-846A-6ECEE6CCFD6F}" sibTransId="{75639F8D-409C-E04E-94B7-60BE13AC480C}"/>
    <dgm:cxn modelId="{6752999A-1002-1743-B345-80361CF51E21}" type="presParOf" srcId="{09228627-61B8-C348-8D97-B68043CF86B3}" destId="{F2FAF0C2-920E-0E4C-9BC1-F1624001FA63}" srcOrd="0" destOrd="0" presId="urn:microsoft.com/office/officeart/2005/8/layout/chevron2"/>
    <dgm:cxn modelId="{88DD4898-4BF7-824A-8A75-D5B208D6E40C}" type="presParOf" srcId="{F2FAF0C2-920E-0E4C-9BC1-F1624001FA63}" destId="{2856F571-6B07-4F44-92F1-1571A36BA434}" srcOrd="0" destOrd="0" presId="urn:microsoft.com/office/officeart/2005/8/layout/chevron2"/>
    <dgm:cxn modelId="{A74CA3C1-0C8B-BA45-B3FA-D28A49C84BA3}" type="presParOf" srcId="{F2FAF0C2-920E-0E4C-9BC1-F1624001FA63}" destId="{1C79556C-D2F4-CC4E-B96D-7DD76EFF6E8F}" srcOrd="1" destOrd="0" presId="urn:microsoft.com/office/officeart/2005/8/layout/chevron2"/>
    <dgm:cxn modelId="{E09863DD-3429-ED42-B31A-418C771A2311}" type="presParOf" srcId="{09228627-61B8-C348-8D97-B68043CF86B3}" destId="{3BD70377-1AF5-7E4D-9EEE-846799CC41C2}" srcOrd="1" destOrd="0" presId="urn:microsoft.com/office/officeart/2005/8/layout/chevron2"/>
    <dgm:cxn modelId="{54BBC88F-F393-8B46-AA5E-6E0ED8D83503}" type="presParOf" srcId="{09228627-61B8-C348-8D97-B68043CF86B3}" destId="{5B96031C-F8B9-254F-A7FA-A00B4C254BE5}" srcOrd="2" destOrd="0" presId="urn:microsoft.com/office/officeart/2005/8/layout/chevron2"/>
    <dgm:cxn modelId="{EB440033-F0DC-3849-A009-36456784B476}" type="presParOf" srcId="{5B96031C-F8B9-254F-A7FA-A00B4C254BE5}" destId="{BE77551F-18F4-0E43-8021-C2E2AB991CE7}" srcOrd="0" destOrd="0" presId="urn:microsoft.com/office/officeart/2005/8/layout/chevron2"/>
    <dgm:cxn modelId="{3211F476-355B-2646-9359-BD370F205B05}" type="presParOf" srcId="{5B96031C-F8B9-254F-A7FA-A00B4C254BE5}" destId="{0F628128-BF33-5941-9645-848953D9DD04}" srcOrd="1" destOrd="0" presId="urn:microsoft.com/office/officeart/2005/8/layout/chevron2"/>
    <dgm:cxn modelId="{F920C324-C820-194F-BD95-C47A33CDAC19}" type="presParOf" srcId="{09228627-61B8-C348-8D97-B68043CF86B3}" destId="{F222CED6-AA53-364F-AEB8-38343D7DC98A}" srcOrd="3" destOrd="0" presId="urn:microsoft.com/office/officeart/2005/8/layout/chevron2"/>
    <dgm:cxn modelId="{7458DD7B-3866-ED49-B5D3-C83E60BA7CD9}" type="presParOf" srcId="{09228627-61B8-C348-8D97-B68043CF86B3}" destId="{2F312F56-763D-1C41-A861-F54EEECDA36B}" srcOrd="4" destOrd="0" presId="urn:microsoft.com/office/officeart/2005/8/layout/chevron2"/>
    <dgm:cxn modelId="{766F0F1F-C642-174D-AF8A-5C87ABB81B04}" type="presParOf" srcId="{2F312F56-763D-1C41-A861-F54EEECDA36B}" destId="{8EF3275E-B57E-C04F-994A-86A767AA45E4}" srcOrd="0" destOrd="0" presId="urn:microsoft.com/office/officeart/2005/8/layout/chevron2"/>
    <dgm:cxn modelId="{1A47FFEF-7D16-9444-88BD-F619D69BFC9D}" type="presParOf" srcId="{2F312F56-763D-1C41-A861-F54EEECDA36B}" destId="{6D6E8EAC-6B8C-4841-B5BA-2BA30C8C18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160E0-4343-654C-9A91-F04B6BF0F3A9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44EB9B-3FFB-4046-B82A-B6E835C290B4}">
      <dgm:prSet phldrT="[Text]"/>
      <dgm:spPr/>
      <dgm:t>
        <a:bodyPr/>
        <a:lstStyle/>
        <a:p>
          <a:r>
            <a:rPr lang="en-GB" dirty="0"/>
            <a:t>New folder</a:t>
          </a:r>
        </a:p>
      </dgm:t>
    </dgm:pt>
    <dgm:pt modelId="{5B724DB8-4654-814F-90B8-1DF90E5D9E92}" type="parTrans" cxnId="{D334395F-45DF-E945-A777-6F528F549E1D}">
      <dgm:prSet/>
      <dgm:spPr/>
      <dgm:t>
        <a:bodyPr/>
        <a:lstStyle/>
        <a:p>
          <a:endParaRPr lang="en-GB"/>
        </a:p>
      </dgm:t>
    </dgm:pt>
    <dgm:pt modelId="{D6369E14-475F-704B-89B4-5DE742CEB4EF}" type="sibTrans" cxnId="{D334395F-45DF-E945-A777-6F528F549E1D}">
      <dgm:prSet/>
      <dgm:spPr/>
      <dgm:t>
        <a:bodyPr/>
        <a:lstStyle/>
        <a:p>
          <a:endParaRPr lang="en-GB"/>
        </a:p>
      </dgm:t>
    </dgm:pt>
    <dgm:pt modelId="{B14DE1A1-22CC-D044-A888-C85A1186AB08}">
      <dgm:prSet phldrT="[Text]"/>
      <dgm:spPr/>
      <dgm:t>
        <a:bodyPr/>
        <a:lstStyle/>
        <a:p>
          <a:r>
            <a:rPr lang="en-GB" dirty="0"/>
            <a:t>Check dates </a:t>
          </a:r>
        </a:p>
      </dgm:t>
    </dgm:pt>
    <dgm:pt modelId="{F7C040EC-8230-4041-B0D1-BB36BF158FAB}" type="parTrans" cxnId="{171AC413-2448-D74D-ACB1-6DB548876478}">
      <dgm:prSet/>
      <dgm:spPr/>
      <dgm:t>
        <a:bodyPr/>
        <a:lstStyle/>
        <a:p>
          <a:endParaRPr lang="en-GB"/>
        </a:p>
      </dgm:t>
    </dgm:pt>
    <dgm:pt modelId="{960B596A-D429-A440-ABEB-F965E9B81AE8}" type="sibTrans" cxnId="{171AC413-2448-D74D-ACB1-6DB548876478}">
      <dgm:prSet/>
      <dgm:spPr/>
      <dgm:t>
        <a:bodyPr/>
        <a:lstStyle/>
        <a:p>
          <a:endParaRPr lang="en-GB"/>
        </a:p>
      </dgm:t>
    </dgm:pt>
    <dgm:pt modelId="{5E4F1EB8-46B0-5648-910A-2C3F09873223}">
      <dgm:prSet phldrT="[Text]"/>
      <dgm:spPr/>
      <dgm:t>
        <a:bodyPr/>
        <a:lstStyle/>
        <a:p>
          <a:r>
            <a:rPr lang="en-GB" dirty="0"/>
            <a:t>Check market folder (if not: </a:t>
          </a:r>
          <a:r>
            <a:rPr lang="en-GB" dirty="0">
              <a:sym typeface="Wingdings" pitchFamily="2" charset="2"/>
            </a:rPr>
            <a:t>create market folder)</a:t>
          </a:r>
          <a:endParaRPr lang="en-GB" dirty="0"/>
        </a:p>
      </dgm:t>
    </dgm:pt>
    <dgm:pt modelId="{CC1D913C-A4EE-A842-A2D7-7330FF626D4D}" type="parTrans" cxnId="{1A13B834-13C9-D44F-8C07-4B4746DDACDD}">
      <dgm:prSet/>
      <dgm:spPr/>
      <dgm:t>
        <a:bodyPr/>
        <a:lstStyle/>
        <a:p>
          <a:endParaRPr lang="en-GB"/>
        </a:p>
      </dgm:t>
    </dgm:pt>
    <dgm:pt modelId="{7E95CA26-4B4D-2148-91B7-8FD6A5CD8704}" type="sibTrans" cxnId="{1A13B834-13C9-D44F-8C07-4B4746DDACDD}">
      <dgm:prSet/>
      <dgm:spPr/>
      <dgm:t>
        <a:bodyPr/>
        <a:lstStyle/>
        <a:p>
          <a:endParaRPr lang="en-GB"/>
        </a:p>
      </dgm:t>
    </dgm:pt>
    <dgm:pt modelId="{143D1610-2FDE-D348-91DD-79C707CC28C3}">
      <dgm:prSet phldrT="[Text]"/>
      <dgm:spPr/>
      <dgm:t>
        <a:bodyPr/>
        <a:lstStyle/>
        <a:p>
          <a:r>
            <a:rPr lang="en-GB" dirty="0"/>
            <a:t>Move files</a:t>
          </a:r>
        </a:p>
      </dgm:t>
    </dgm:pt>
    <dgm:pt modelId="{50D3BAD5-7F14-7A4D-AC04-E0D669220FDF}" type="parTrans" cxnId="{1F8FCFC6-3508-674E-B6E7-DC77955C98A8}">
      <dgm:prSet/>
      <dgm:spPr/>
      <dgm:t>
        <a:bodyPr/>
        <a:lstStyle/>
        <a:p>
          <a:endParaRPr lang="en-GB"/>
        </a:p>
      </dgm:t>
    </dgm:pt>
    <dgm:pt modelId="{4EB3ED0E-A7EA-DC4C-9284-56D5EE822E3F}" type="sibTrans" cxnId="{1F8FCFC6-3508-674E-B6E7-DC77955C98A8}">
      <dgm:prSet/>
      <dgm:spPr/>
      <dgm:t>
        <a:bodyPr/>
        <a:lstStyle/>
        <a:p>
          <a:endParaRPr lang="en-GB"/>
        </a:p>
      </dgm:t>
    </dgm:pt>
    <dgm:pt modelId="{ACEF34E6-02CE-CD43-A452-7795A75CDC94}">
      <dgm:prSet phldrT="[Text]"/>
      <dgm:spPr/>
      <dgm:t>
        <a:bodyPr/>
        <a:lstStyle/>
        <a:p>
          <a:r>
            <a:rPr lang="en-GB" dirty="0"/>
            <a:t>Return list of moved files</a:t>
          </a:r>
        </a:p>
      </dgm:t>
    </dgm:pt>
    <dgm:pt modelId="{27C65F20-3FB5-D644-B9AB-22CE172FD943}" type="parTrans" cxnId="{97E79686-C763-CF40-A709-ACEF01D7D2D6}">
      <dgm:prSet/>
      <dgm:spPr/>
      <dgm:t>
        <a:bodyPr/>
        <a:lstStyle/>
        <a:p>
          <a:endParaRPr lang="en-GB"/>
        </a:p>
      </dgm:t>
    </dgm:pt>
    <dgm:pt modelId="{8ABB3036-35C1-3243-A764-63A40DA8FC8C}" type="sibTrans" cxnId="{97E79686-C763-CF40-A709-ACEF01D7D2D6}">
      <dgm:prSet/>
      <dgm:spPr/>
      <dgm:t>
        <a:bodyPr/>
        <a:lstStyle/>
        <a:p>
          <a:endParaRPr lang="en-GB"/>
        </a:p>
      </dgm:t>
    </dgm:pt>
    <dgm:pt modelId="{868D5141-647B-154C-A719-198F7B15D72D}">
      <dgm:prSet phldrT="[Text]"/>
      <dgm:spPr/>
      <dgm:t>
        <a:bodyPr/>
        <a:lstStyle/>
        <a:p>
          <a:r>
            <a:rPr lang="en-GB" dirty="0"/>
            <a:t>If no date exists: ask user</a:t>
          </a:r>
        </a:p>
      </dgm:t>
    </dgm:pt>
    <dgm:pt modelId="{F3B72E5A-609D-5342-8B6A-B4F8EBCF86E4}" type="sibTrans" cxnId="{3286C20F-E1C2-DF44-8568-486967764DB6}">
      <dgm:prSet/>
      <dgm:spPr/>
      <dgm:t>
        <a:bodyPr/>
        <a:lstStyle/>
        <a:p>
          <a:endParaRPr lang="en-GB"/>
        </a:p>
      </dgm:t>
    </dgm:pt>
    <dgm:pt modelId="{5FAAF058-C739-B14B-A399-DC416B128341}" type="parTrans" cxnId="{3286C20F-E1C2-DF44-8568-486967764DB6}">
      <dgm:prSet/>
      <dgm:spPr/>
      <dgm:t>
        <a:bodyPr/>
        <a:lstStyle/>
        <a:p>
          <a:endParaRPr lang="en-GB"/>
        </a:p>
      </dgm:t>
    </dgm:pt>
    <dgm:pt modelId="{EBB5B295-12E4-864D-AEBF-4C1A4AA76E79}">
      <dgm:prSet phldrT="[Text]"/>
      <dgm:spPr/>
      <dgm:t>
        <a:bodyPr/>
        <a:lstStyle/>
        <a:p>
          <a:r>
            <a:rPr lang="en-GB" dirty="0"/>
            <a:t>Check date folder (if not: </a:t>
          </a:r>
          <a:r>
            <a:rPr lang="en-GB" dirty="0">
              <a:sym typeface="Wingdings" pitchFamily="2" charset="2"/>
            </a:rPr>
            <a:t>create date folder)</a:t>
          </a:r>
          <a:endParaRPr lang="en-GB" dirty="0"/>
        </a:p>
      </dgm:t>
    </dgm:pt>
    <dgm:pt modelId="{C1F7D1B2-EDE3-834D-846A-6ECEE6CCFD6F}" type="parTrans" cxnId="{6B0EA6FB-8F61-0749-A14D-8D4B2D3B3FD0}">
      <dgm:prSet/>
      <dgm:spPr/>
      <dgm:t>
        <a:bodyPr/>
        <a:lstStyle/>
        <a:p>
          <a:endParaRPr lang="en-GB"/>
        </a:p>
      </dgm:t>
    </dgm:pt>
    <dgm:pt modelId="{75639F8D-409C-E04E-94B7-60BE13AC480C}" type="sibTrans" cxnId="{6B0EA6FB-8F61-0749-A14D-8D4B2D3B3FD0}">
      <dgm:prSet/>
      <dgm:spPr/>
      <dgm:t>
        <a:bodyPr/>
        <a:lstStyle/>
        <a:p>
          <a:endParaRPr lang="en-GB"/>
        </a:p>
      </dgm:t>
    </dgm:pt>
    <dgm:pt modelId="{03C4B86D-38C7-814F-B478-0CAD838C0B83}">
      <dgm:prSet phldrT="[Text]"/>
      <dgm:spPr/>
      <dgm:t>
        <a:bodyPr/>
        <a:lstStyle/>
        <a:p>
          <a:r>
            <a:rPr lang="en-GB" dirty="0"/>
            <a:t>Move &amp; pass on data</a:t>
          </a:r>
        </a:p>
      </dgm:t>
    </dgm:pt>
    <dgm:pt modelId="{D2DCBD34-9326-FE44-A3D6-18EB5E6C8870}" type="sibTrans" cxnId="{C48A0E8C-67CF-884F-A068-32B18D69900C}">
      <dgm:prSet/>
      <dgm:spPr/>
      <dgm:t>
        <a:bodyPr/>
        <a:lstStyle/>
        <a:p>
          <a:endParaRPr lang="en-GB"/>
        </a:p>
      </dgm:t>
    </dgm:pt>
    <dgm:pt modelId="{39C0B6F8-6288-8940-A508-EF71620B7B7B}" type="parTrans" cxnId="{C48A0E8C-67CF-884F-A068-32B18D69900C}">
      <dgm:prSet/>
      <dgm:spPr/>
      <dgm:t>
        <a:bodyPr/>
        <a:lstStyle/>
        <a:p>
          <a:endParaRPr lang="en-GB"/>
        </a:p>
      </dgm:t>
    </dgm:pt>
    <dgm:pt modelId="{77AD4B1E-1D95-E64E-AF58-A79CAFC7276E}">
      <dgm:prSet phldrT="[Text]"/>
      <dgm:spPr/>
      <dgm:t>
        <a:bodyPr/>
        <a:lstStyle/>
        <a:p>
          <a:r>
            <a:rPr lang="en-GB" dirty="0"/>
            <a:t>Create structure</a:t>
          </a:r>
        </a:p>
      </dgm:t>
    </dgm:pt>
    <dgm:pt modelId="{26783CE0-9092-B848-99C3-FF723FDDBF48}" type="sibTrans" cxnId="{283E96AA-4655-0249-8996-9641CECF21F1}">
      <dgm:prSet/>
      <dgm:spPr/>
      <dgm:t>
        <a:bodyPr/>
        <a:lstStyle/>
        <a:p>
          <a:endParaRPr lang="en-GB"/>
        </a:p>
      </dgm:t>
    </dgm:pt>
    <dgm:pt modelId="{1BA6A20B-5910-3F41-9EE8-BF407BC3D0D6}" type="parTrans" cxnId="{283E96AA-4655-0249-8996-9641CECF21F1}">
      <dgm:prSet/>
      <dgm:spPr/>
      <dgm:t>
        <a:bodyPr/>
        <a:lstStyle/>
        <a:p>
          <a:endParaRPr lang="en-GB"/>
        </a:p>
      </dgm:t>
    </dgm:pt>
    <dgm:pt modelId="{09228627-61B8-C348-8D97-B68043CF86B3}" type="pres">
      <dgm:prSet presAssocID="{197160E0-4343-654C-9A91-F04B6BF0F3A9}" presName="linearFlow" presStyleCnt="0">
        <dgm:presLayoutVars>
          <dgm:dir/>
          <dgm:animLvl val="lvl"/>
          <dgm:resizeHandles val="exact"/>
        </dgm:presLayoutVars>
      </dgm:prSet>
      <dgm:spPr/>
    </dgm:pt>
    <dgm:pt modelId="{F2FAF0C2-920E-0E4C-9BC1-F1624001FA63}" type="pres">
      <dgm:prSet presAssocID="{0844EB9B-3FFB-4046-B82A-B6E835C290B4}" presName="composite" presStyleCnt="0"/>
      <dgm:spPr/>
    </dgm:pt>
    <dgm:pt modelId="{2856F571-6B07-4F44-92F1-1571A36BA434}" type="pres">
      <dgm:prSet presAssocID="{0844EB9B-3FFB-4046-B82A-B6E835C290B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C79556C-D2F4-CC4E-B96D-7DD76EFF6E8F}" type="pres">
      <dgm:prSet presAssocID="{0844EB9B-3FFB-4046-B82A-B6E835C290B4}" presName="descendantText" presStyleLbl="alignAcc1" presStyleIdx="0" presStyleCnt="3">
        <dgm:presLayoutVars>
          <dgm:bulletEnabled val="1"/>
        </dgm:presLayoutVars>
      </dgm:prSet>
      <dgm:spPr/>
    </dgm:pt>
    <dgm:pt modelId="{3BD70377-1AF5-7E4D-9EEE-846799CC41C2}" type="pres">
      <dgm:prSet presAssocID="{D6369E14-475F-704B-89B4-5DE742CEB4EF}" presName="sp" presStyleCnt="0"/>
      <dgm:spPr/>
    </dgm:pt>
    <dgm:pt modelId="{5B96031C-F8B9-254F-A7FA-A00B4C254BE5}" type="pres">
      <dgm:prSet presAssocID="{77AD4B1E-1D95-E64E-AF58-A79CAFC7276E}" presName="composite" presStyleCnt="0"/>
      <dgm:spPr/>
    </dgm:pt>
    <dgm:pt modelId="{BE77551F-18F4-0E43-8021-C2E2AB991CE7}" type="pres">
      <dgm:prSet presAssocID="{77AD4B1E-1D95-E64E-AF58-A79CAFC727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F628128-BF33-5941-9645-848953D9DD04}" type="pres">
      <dgm:prSet presAssocID="{77AD4B1E-1D95-E64E-AF58-A79CAFC7276E}" presName="descendantText" presStyleLbl="alignAcc1" presStyleIdx="1" presStyleCnt="3">
        <dgm:presLayoutVars>
          <dgm:bulletEnabled val="1"/>
        </dgm:presLayoutVars>
      </dgm:prSet>
      <dgm:spPr/>
    </dgm:pt>
    <dgm:pt modelId="{F222CED6-AA53-364F-AEB8-38343D7DC98A}" type="pres">
      <dgm:prSet presAssocID="{26783CE0-9092-B848-99C3-FF723FDDBF48}" presName="sp" presStyleCnt="0"/>
      <dgm:spPr/>
    </dgm:pt>
    <dgm:pt modelId="{2F312F56-763D-1C41-A861-F54EEECDA36B}" type="pres">
      <dgm:prSet presAssocID="{03C4B86D-38C7-814F-B478-0CAD838C0B83}" presName="composite" presStyleCnt="0"/>
      <dgm:spPr/>
    </dgm:pt>
    <dgm:pt modelId="{8EF3275E-B57E-C04F-994A-86A767AA45E4}" type="pres">
      <dgm:prSet presAssocID="{03C4B86D-38C7-814F-B478-0CAD838C0B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D6E8EAC-6B8C-4841-B5BA-2BA30C8C18FB}" type="pres">
      <dgm:prSet presAssocID="{03C4B86D-38C7-814F-B478-0CAD838C0B8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CD7A00F-E360-B342-9BAB-279D7F88B3E4}" type="presOf" srcId="{77AD4B1E-1D95-E64E-AF58-A79CAFC7276E}" destId="{BE77551F-18F4-0E43-8021-C2E2AB991CE7}" srcOrd="0" destOrd="0" presId="urn:microsoft.com/office/officeart/2005/8/layout/chevron2"/>
    <dgm:cxn modelId="{3286C20F-E1C2-DF44-8568-486967764DB6}" srcId="{0844EB9B-3FFB-4046-B82A-B6E835C290B4}" destId="{868D5141-647B-154C-A719-198F7B15D72D}" srcOrd="1" destOrd="0" parTransId="{5FAAF058-C739-B14B-A399-DC416B128341}" sibTransId="{F3B72E5A-609D-5342-8B6A-B4F8EBCF86E4}"/>
    <dgm:cxn modelId="{CC411F13-7114-CB45-A01C-119EED989ABB}" type="presOf" srcId="{EBB5B295-12E4-864D-AEBF-4C1A4AA76E79}" destId="{0F628128-BF33-5941-9645-848953D9DD04}" srcOrd="0" destOrd="1" presId="urn:microsoft.com/office/officeart/2005/8/layout/chevron2"/>
    <dgm:cxn modelId="{171AC413-2448-D74D-ACB1-6DB548876478}" srcId="{0844EB9B-3FFB-4046-B82A-B6E835C290B4}" destId="{B14DE1A1-22CC-D044-A888-C85A1186AB08}" srcOrd="0" destOrd="0" parTransId="{F7C040EC-8230-4041-B0D1-BB36BF158FAB}" sibTransId="{960B596A-D429-A440-ABEB-F965E9B81AE8}"/>
    <dgm:cxn modelId="{81767218-B12B-124F-B7E1-F048418C79F5}" type="presOf" srcId="{0844EB9B-3FFB-4046-B82A-B6E835C290B4}" destId="{2856F571-6B07-4F44-92F1-1571A36BA434}" srcOrd="0" destOrd="0" presId="urn:microsoft.com/office/officeart/2005/8/layout/chevron2"/>
    <dgm:cxn modelId="{5CB38325-C212-B049-844C-8C797E35512C}" type="presOf" srcId="{197160E0-4343-654C-9A91-F04B6BF0F3A9}" destId="{09228627-61B8-C348-8D97-B68043CF86B3}" srcOrd="0" destOrd="0" presId="urn:microsoft.com/office/officeart/2005/8/layout/chevron2"/>
    <dgm:cxn modelId="{F1314927-AE35-5141-BA42-115D7BA66D0C}" type="presOf" srcId="{143D1610-2FDE-D348-91DD-79C707CC28C3}" destId="{6D6E8EAC-6B8C-4841-B5BA-2BA30C8C18FB}" srcOrd="0" destOrd="0" presId="urn:microsoft.com/office/officeart/2005/8/layout/chevron2"/>
    <dgm:cxn modelId="{56EE1833-CF3B-E045-B5FE-D9EDC0D1EE2A}" type="presOf" srcId="{5E4F1EB8-46B0-5648-910A-2C3F09873223}" destId="{0F628128-BF33-5941-9645-848953D9DD04}" srcOrd="0" destOrd="0" presId="urn:microsoft.com/office/officeart/2005/8/layout/chevron2"/>
    <dgm:cxn modelId="{1A13B834-13C9-D44F-8C07-4B4746DDACDD}" srcId="{77AD4B1E-1D95-E64E-AF58-A79CAFC7276E}" destId="{5E4F1EB8-46B0-5648-910A-2C3F09873223}" srcOrd="0" destOrd="0" parTransId="{CC1D913C-A4EE-A842-A2D7-7330FF626D4D}" sibTransId="{7E95CA26-4B4D-2148-91B7-8FD6A5CD8704}"/>
    <dgm:cxn modelId="{D334395F-45DF-E945-A777-6F528F549E1D}" srcId="{197160E0-4343-654C-9A91-F04B6BF0F3A9}" destId="{0844EB9B-3FFB-4046-B82A-B6E835C290B4}" srcOrd="0" destOrd="0" parTransId="{5B724DB8-4654-814F-90B8-1DF90E5D9E92}" sibTransId="{D6369E14-475F-704B-89B4-5DE742CEB4EF}"/>
    <dgm:cxn modelId="{97E79686-C763-CF40-A709-ACEF01D7D2D6}" srcId="{03C4B86D-38C7-814F-B478-0CAD838C0B83}" destId="{ACEF34E6-02CE-CD43-A452-7795A75CDC94}" srcOrd="1" destOrd="0" parTransId="{27C65F20-3FB5-D644-B9AB-22CE172FD943}" sibTransId="{8ABB3036-35C1-3243-A764-63A40DA8FC8C}"/>
    <dgm:cxn modelId="{C48A0E8C-67CF-884F-A068-32B18D69900C}" srcId="{197160E0-4343-654C-9A91-F04B6BF0F3A9}" destId="{03C4B86D-38C7-814F-B478-0CAD838C0B83}" srcOrd="2" destOrd="0" parTransId="{39C0B6F8-6288-8940-A508-EF71620B7B7B}" sibTransId="{D2DCBD34-9326-FE44-A3D6-18EB5E6C8870}"/>
    <dgm:cxn modelId="{AAEC80A5-238F-1C44-A4D8-39EA8BB51AD4}" type="presOf" srcId="{868D5141-647B-154C-A719-198F7B15D72D}" destId="{1C79556C-D2F4-CC4E-B96D-7DD76EFF6E8F}" srcOrd="0" destOrd="1" presId="urn:microsoft.com/office/officeart/2005/8/layout/chevron2"/>
    <dgm:cxn modelId="{283E96AA-4655-0249-8996-9641CECF21F1}" srcId="{197160E0-4343-654C-9A91-F04B6BF0F3A9}" destId="{77AD4B1E-1D95-E64E-AF58-A79CAFC7276E}" srcOrd="1" destOrd="0" parTransId="{1BA6A20B-5910-3F41-9EE8-BF407BC3D0D6}" sibTransId="{26783CE0-9092-B848-99C3-FF723FDDBF48}"/>
    <dgm:cxn modelId="{1F8FCFC6-3508-674E-B6E7-DC77955C98A8}" srcId="{03C4B86D-38C7-814F-B478-0CAD838C0B83}" destId="{143D1610-2FDE-D348-91DD-79C707CC28C3}" srcOrd="0" destOrd="0" parTransId="{50D3BAD5-7F14-7A4D-AC04-E0D669220FDF}" sibTransId="{4EB3ED0E-A7EA-DC4C-9284-56D5EE822E3F}"/>
    <dgm:cxn modelId="{D82D80C8-D3A2-7349-BC13-0D34FA83B75C}" type="presOf" srcId="{ACEF34E6-02CE-CD43-A452-7795A75CDC94}" destId="{6D6E8EAC-6B8C-4841-B5BA-2BA30C8C18FB}" srcOrd="0" destOrd="1" presId="urn:microsoft.com/office/officeart/2005/8/layout/chevron2"/>
    <dgm:cxn modelId="{B8CCD4E1-9575-D946-9E57-8A6FEF37F841}" type="presOf" srcId="{03C4B86D-38C7-814F-B478-0CAD838C0B83}" destId="{8EF3275E-B57E-C04F-994A-86A767AA45E4}" srcOrd="0" destOrd="0" presId="urn:microsoft.com/office/officeart/2005/8/layout/chevron2"/>
    <dgm:cxn modelId="{F0FB44ED-853B-C644-A732-E1D8758A6066}" type="presOf" srcId="{B14DE1A1-22CC-D044-A888-C85A1186AB08}" destId="{1C79556C-D2F4-CC4E-B96D-7DD76EFF6E8F}" srcOrd="0" destOrd="0" presId="urn:microsoft.com/office/officeart/2005/8/layout/chevron2"/>
    <dgm:cxn modelId="{6B0EA6FB-8F61-0749-A14D-8D4B2D3B3FD0}" srcId="{77AD4B1E-1D95-E64E-AF58-A79CAFC7276E}" destId="{EBB5B295-12E4-864D-AEBF-4C1A4AA76E79}" srcOrd="1" destOrd="0" parTransId="{C1F7D1B2-EDE3-834D-846A-6ECEE6CCFD6F}" sibTransId="{75639F8D-409C-E04E-94B7-60BE13AC480C}"/>
    <dgm:cxn modelId="{6752999A-1002-1743-B345-80361CF51E21}" type="presParOf" srcId="{09228627-61B8-C348-8D97-B68043CF86B3}" destId="{F2FAF0C2-920E-0E4C-9BC1-F1624001FA63}" srcOrd="0" destOrd="0" presId="urn:microsoft.com/office/officeart/2005/8/layout/chevron2"/>
    <dgm:cxn modelId="{88DD4898-4BF7-824A-8A75-D5B208D6E40C}" type="presParOf" srcId="{F2FAF0C2-920E-0E4C-9BC1-F1624001FA63}" destId="{2856F571-6B07-4F44-92F1-1571A36BA434}" srcOrd="0" destOrd="0" presId="urn:microsoft.com/office/officeart/2005/8/layout/chevron2"/>
    <dgm:cxn modelId="{A74CA3C1-0C8B-BA45-B3FA-D28A49C84BA3}" type="presParOf" srcId="{F2FAF0C2-920E-0E4C-9BC1-F1624001FA63}" destId="{1C79556C-D2F4-CC4E-B96D-7DD76EFF6E8F}" srcOrd="1" destOrd="0" presId="urn:microsoft.com/office/officeart/2005/8/layout/chevron2"/>
    <dgm:cxn modelId="{E09863DD-3429-ED42-B31A-418C771A2311}" type="presParOf" srcId="{09228627-61B8-C348-8D97-B68043CF86B3}" destId="{3BD70377-1AF5-7E4D-9EEE-846799CC41C2}" srcOrd="1" destOrd="0" presId="urn:microsoft.com/office/officeart/2005/8/layout/chevron2"/>
    <dgm:cxn modelId="{54BBC88F-F393-8B46-AA5E-6E0ED8D83503}" type="presParOf" srcId="{09228627-61B8-C348-8D97-B68043CF86B3}" destId="{5B96031C-F8B9-254F-A7FA-A00B4C254BE5}" srcOrd="2" destOrd="0" presId="urn:microsoft.com/office/officeart/2005/8/layout/chevron2"/>
    <dgm:cxn modelId="{EB440033-F0DC-3849-A009-36456784B476}" type="presParOf" srcId="{5B96031C-F8B9-254F-A7FA-A00B4C254BE5}" destId="{BE77551F-18F4-0E43-8021-C2E2AB991CE7}" srcOrd="0" destOrd="0" presId="urn:microsoft.com/office/officeart/2005/8/layout/chevron2"/>
    <dgm:cxn modelId="{3211F476-355B-2646-9359-BD370F205B05}" type="presParOf" srcId="{5B96031C-F8B9-254F-A7FA-A00B4C254BE5}" destId="{0F628128-BF33-5941-9645-848953D9DD04}" srcOrd="1" destOrd="0" presId="urn:microsoft.com/office/officeart/2005/8/layout/chevron2"/>
    <dgm:cxn modelId="{F920C324-C820-194F-BD95-C47A33CDAC19}" type="presParOf" srcId="{09228627-61B8-C348-8D97-B68043CF86B3}" destId="{F222CED6-AA53-364F-AEB8-38343D7DC98A}" srcOrd="3" destOrd="0" presId="urn:microsoft.com/office/officeart/2005/8/layout/chevron2"/>
    <dgm:cxn modelId="{7458DD7B-3866-ED49-B5D3-C83E60BA7CD9}" type="presParOf" srcId="{09228627-61B8-C348-8D97-B68043CF86B3}" destId="{2F312F56-763D-1C41-A861-F54EEECDA36B}" srcOrd="4" destOrd="0" presId="urn:microsoft.com/office/officeart/2005/8/layout/chevron2"/>
    <dgm:cxn modelId="{766F0F1F-C642-174D-AF8A-5C87ABB81B04}" type="presParOf" srcId="{2F312F56-763D-1C41-A861-F54EEECDA36B}" destId="{8EF3275E-B57E-C04F-994A-86A767AA45E4}" srcOrd="0" destOrd="0" presId="urn:microsoft.com/office/officeart/2005/8/layout/chevron2"/>
    <dgm:cxn modelId="{1A47FFEF-7D16-9444-88BD-F619D69BFC9D}" type="presParOf" srcId="{2F312F56-763D-1C41-A861-F54EEECDA36B}" destId="{6D6E8EAC-6B8C-4841-B5BA-2BA30C8C18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1BB683-0D46-8747-8F77-A36C4C987C8B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3F748A-FA0D-DB4A-9A17-4847C2F74FCB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In file name?</a:t>
          </a:r>
        </a:p>
      </dgm:t>
    </dgm:pt>
    <dgm:pt modelId="{6DD05D6D-00B2-284B-B63A-01B8374265DD}" type="parTrans" cxnId="{C4AB03F4-AA85-6348-9BD1-AFB0A6235E76}">
      <dgm:prSet/>
      <dgm:spPr/>
      <dgm:t>
        <a:bodyPr/>
        <a:lstStyle/>
        <a:p>
          <a:endParaRPr lang="en-GB"/>
        </a:p>
      </dgm:t>
    </dgm:pt>
    <dgm:pt modelId="{4F69CA3E-7046-474D-9AC1-3E6BE3DB5C24}" type="sibTrans" cxnId="{C4AB03F4-AA85-6348-9BD1-AFB0A6235E76}">
      <dgm:prSet/>
      <dgm:spPr/>
      <dgm:t>
        <a:bodyPr/>
        <a:lstStyle/>
        <a:p>
          <a:endParaRPr lang="en-GB"/>
        </a:p>
      </dgm:t>
    </dgm:pt>
    <dgm:pt modelId="{FF4BA06A-364A-8446-BEDE-F6A51C112C57}">
      <dgm:prSet phldrT="[Text]"/>
      <dgm:spPr/>
      <dgm:t>
        <a:bodyPr/>
        <a:lstStyle/>
        <a:p>
          <a:r>
            <a:rPr lang="en-GB" dirty="0"/>
            <a:t>Does file name start with 02_11_2020? </a:t>
          </a:r>
        </a:p>
      </dgm:t>
    </dgm:pt>
    <dgm:pt modelId="{F07295BE-15DE-474D-960A-499640A83EBA}" type="parTrans" cxnId="{65AEE842-82FD-854C-92FC-86293A55D5F2}">
      <dgm:prSet/>
      <dgm:spPr/>
      <dgm:t>
        <a:bodyPr/>
        <a:lstStyle/>
        <a:p>
          <a:endParaRPr lang="en-GB"/>
        </a:p>
      </dgm:t>
    </dgm:pt>
    <dgm:pt modelId="{03263879-793F-5D40-8D84-A6510232E425}" type="sibTrans" cxnId="{65AEE842-82FD-854C-92FC-86293A55D5F2}">
      <dgm:prSet/>
      <dgm:spPr/>
      <dgm:t>
        <a:bodyPr/>
        <a:lstStyle/>
        <a:p>
          <a:endParaRPr lang="en-GB"/>
        </a:p>
      </dgm:t>
    </dgm:pt>
    <dgm:pt modelId="{1810022A-C22D-6748-AF7D-B417FF23D421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In folder?</a:t>
          </a:r>
        </a:p>
      </dgm:t>
    </dgm:pt>
    <dgm:pt modelId="{5BCDBC52-E503-7240-82EA-980238273A4C}" type="parTrans" cxnId="{6E25E827-5E43-1D42-A24B-9EA5E4FDBC53}">
      <dgm:prSet/>
      <dgm:spPr/>
      <dgm:t>
        <a:bodyPr/>
        <a:lstStyle/>
        <a:p>
          <a:endParaRPr lang="en-GB"/>
        </a:p>
      </dgm:t>
    </dgm:pt>
    <dgm:pt modelId="{4969B305-5ADC-6E45-95BA-7A6E3708699C}" type="sibTrans" cxnId="{6E25E827-5E43-1D42-A24B-9EA5E4FDBC53}">
      <dgm:prSet/>
      <dgm:spPr/>
      <dgm:t>
        <a:bodyPr/>
        <a:lstStyle/>
        <a:p>
          <a:endParaRPr lang="en-GB"/>
        </a:p>
      </dgm:t>
    </dgm:pt>
    <dgm:pt modelId="{9CD2225C-D30D-6440-B940-AE9C073CFBC2}">
      <dgm:prSet phldrT="[Text]"/>
      <dgm:spPr/>
      <dgm:t>
        <a:bodyPr/>
        <a:lstStyle/>
        <a:p>
          <a:r>
            <a:rPr lang="en-GB" dirty="0"/>
            <a:t>Folder that starts with 02_11_2020? (whole structure)</a:t>
          </a:r>
        </a:p>
      </dgm:t>
    </dgm:pt>
    <dgm:pt modelId="{75F2F42F-06A2-7E40-926F-5327F332AAF2}" type="parTrans" cxnId="{6F841761-239D-0548-9258-72125FAC41CC}">
      <dgm:prSet/>
      <dgm:spPr/>
      <dgm:t>
        <a:bodyPr/>
        <a:lstStyle/>
        <a:p>
          <a:endParaRPr lang="en-GB"/>
        </a:p>
      </dgm:t>
    </dgm:pt>
    <dgm:pt modelId="{B488CED6-0A6A-7C40-B1F7-6F37A6D5821E}" type="sibTrans" cxnId="{6F841761-239D-0548-9258-72125FAC41CC}">
      <dgm:prSet/>
      <dgm:spPr/>
      <dgm:t>
        <a:bodyPr/>
        <a:lstStyle/>
        <a:p>
          <a:endParaRPr lang="en-GB"/>
        </a:p>
      </dgm:t>
    </dgm:pt>
    <dgm:pt modelId="{E7B2D7AF-5736-384A-870A-CAE15FB3D69E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If not: ask user</a:t>
          </a:r>
        </a:p>
      </dgm:t>
    </dgm:pt>
    <dgm:pt modelId="{C1851BB2-A2CD-A94D-B2F6-9B6321F36404}" type="parTrans" cxnId="{9A1C7280-7B11-F044-9BA1-0757695926F2}">
      <dgm:prSet/>
      <dgm:spPr/>
      <dgm:t>
        <a:bodyPr/>
        <a:lstStyle/>
        <a:p>
          <a:endParaRPr lang="en-GB"/>
        </a:p>
      </dgm:t>
    </dgm:pt>
    <dgm:pt modelId="{BE50EAAE-A07A-D64F-A3AE-B199E3D1FECC}" type="sibTrans" cxnId="{9A1C7280-7B11-F044-9BA1-0757695926F2}">
      <dgm:prSet/>
      <dgm:spPr/>
      <dgm:t>
        <a:bodyPr/>
        <a:lstStyle/>
        <a:p>
          <a:endParaRPr lang="en-GB"/>
        </a:p>
      </dgm:t>
    </dgm:pt>
    <dgm:pt modelId="{FCDE2499-56C5-E44D-BE98-7603B2685302}">
      <dgm:prSet phldrT="[Text]" custT="1"/>
      <dgm:spPr/>
      <dgm:t>
        <a:bodyPr/>
        <a:lstStyle/>
        <a:p>
          <a:r>
            <a:rPr lang="en-GB" sz="1700" dirty="0"/>
            <a:t>Ask date</a:t>
          </a:r>
        </a:p>
      </dgm:t>
    </dgm:pt>
    <dgm:pt modelId="{338425E9-6392-8948-B9EF-D9F51B3EAC51}" type="parTrans" cxnId="{6F3E8D94-FBC1-024A-A716-7AAAC9FF9295}">
      <dgm:prSet/>
      <dgm:spPr/>
      <dgm:t>
        <a:bodyPr/>
        <a:lstStyle/>
        <a:p>
          <a:endParaRPr lang="en-GB"/>
        </a:p>
      </dgm:t>
    </dgm:pt>
    <dgm:pt modelId="{A2425802-39AE-8840-B326-4099B7D61DBA}" type="sibTrans" cxnId="{6F3E8D94-FBC1-024A-A716-7AAAC9FF9295}">
      <dgm:prSet/>
      <dgm:spPr/>
      <dgm:t>
        <a:bodyPr/>
        <a:lstStyle/>
        <a:p>
          <a:endParaRPr lang="en-GB"/>
        </a:p>
      </dgm:t>
    </dgm:pt>
    <dgm:pt modelId="{ABFCCFF0-5D2E-7C43-AB14-628BB447FCB8}">
      <dgm:prSet phldrT="[Text]" custT="1"/>
      <dgm:spPr/>
      <dgm:t>
        <a:bodyPr/>
        <a:lstStyle/>
        <a:p>
          <a:r>
            <a:rPr lang="en-GB" sz="1700" dirty="0"/>
            <a:t>Ask if this date applies to all files</a:t>
          </a:r>
        </a:p>
      </dgm:t>
    </dgm:pt>
    <dgm:pt modelId="{0ABBF968-DCE7-E44F-B3C5-1BF4EA99D095}" type="parTrans" cxnId="{D26BDE1C-5B8B-3543-ABEB-66E6A1BCADE5}">
      <dgm:prSet/>
      <dgm:spPr/>
      <dgm:t>
        <a:bodyPr/>
        <a:lstStyle/>
        <a:p>
          <a:endParaRPr lang="en-GB"/>
        </a:p>
      </dgm:t>
    </dgm:pt>
    <dgm:pt modelId="{1E1FA1FC-A064-2341-AFF6-D3A06DA28769}" type="sibTrans" cxnId="{D26BDE1C-5B8B-3543-ABEB-66E6A1BCADE5}">
      <dgm:prSet/>
      <dgm:spPr/>
      <dgm:t>
        <a:bodyPr/>
        <a:lstStyle/>
        <a:p>
          <a:endParaRPr lang="en-GB"/>
        </a:p>
      </dgm:t>
    </dgm:pt>
    <dgm:pt modelId="{94276882-34C8-3044-A5E8-24DB1A7BECBB}" type="pres">
      <dgm:prSet presAssocID="{151BB683-0D46-8747-8F77-A36C4C987C8B}" presName="rootnode" presStyleCnt="0">
        <dgm:presLayoutVars>
          <dgm:chMax/>
          <dgm:chPref/>
          <dgm:dir/>
          <dgm:animLvl val="lvl"/>
        </dgm:presLayoutVars>
      </dgm:prSet>
      <dgm:spPr/>
    </dgm:pt>
    <dgm:pt modelId="{7CE99D74-2175-BE45-8640-23672704D24F}" type="pres">
      <dgm:prSet presAssocID="{193F748A-FA0D-DB4A-9A17-4847C2F74FCB}" presName="composite" presStyleCnt="0"/>
      <dgm:spPr/>
    </dgm:pt>
    <dgm:pt modelId="{39066448-CBC9-FF44-A638-BD29BF5C4E35}" type="pres">
      <dgm:prSet presAssocID="{193F748A-FA0D-DB4A-9A17-4847C2F74FCB}" presName="bentUpArrow1" presStyleLbl="alignImgPlace1" presStyleIdx="0" presStyleCnt="2"/>
      <dgm:spPr/>
    </dgm:pt>
    <dgm:pt modelId="{DF0D47B4-F881-5640-B432-CEC9E086E292}" type="pres">
      <dgm:prSet presAssocID="{193F748A-FA0D-DB4A-9A17-4847C2F74FC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15401DF-22F9-5E42-A91B-08D75ED310DF}" type="pres">
      <dgm:prSet presAssocID="{193F748A-FA0D-DB4A-9A17-4847C2F74FCB}" presName="ChildText" presStyleLbl="revTx" presStyleIdx="0" presStyleCnt="3" custScaleX="369420" custLinFactX="68659" custLinFactNeighborX="100000" custLinFactNeighborY="1535">
        <dgm:presLayoutVars>
          <dgm:chMax val="0"/>
          <dgm:chPref val="0"/>
          <dgm:bulletEnabled val="1"/>
        </dgm:presLayoutVars>
      </dgm:prSet>
      <dgm:spPr/>
    </dgm:pt>
    <dgm:pt modelId="{A40B99DB-C312-0F4B-AE28-98FD9298EE66}" type="pres">
      <dgm:prSet presAssocID="{4F69CA3E-7046-474D-9AC1-3E6BE3DB5C24}" presName="sibTrans" presStyleCnt="0"/>
      <dgm:spPr/>
    </dgm:pt>
    <dgm:pt modelId="{B84382C7-A924-2148-8AD9-2B6C91A98B4A}" type="pres">
      <dgm:prSet presAssocID="{1810022A-C22D-6748-AF7D-B417FF23D421}" presName="composite" presStyleCnt="0"/>
      <dgm:spPr/>
    </dgm:pt>
    <dgm:pt modelId="{54993B89-E915-5944-84DD-B53DCD6F81AA}" type="pres">
      <dgm:prSet presAssocID="{1810022A-C22D-6748-AF7D-B417FF23D421}" presName="bentUpArrow1" presStyleLbl="alignImgPlace1" presStyleIdx="1" presStyleCnt="2"/>
      <dgm:spPr/>
    </dgm:pt>
    <dgm:pt modelId="{C57B937B-32FD-5F41-B7A7-FCD60DE33580}" type="pres">
      <dgm:prSet presAssocID="{1810022A-C22D-6748-AF7D-B417FF23D42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61458B6-70BE-684A-8132-FD4E04A50CF9}" type="pres">
      <dgm:prSet presAssocID="{1810022A-C22D-6748-AF7D-B417FF23D421}" presName="ChildText" presStyleLbl="revTx" presStyleIdx="1" presStyleCnt="3" custScaleX="337095" custLinFactX="30352" custLinFactNeighborX="100000" custLinFactNeighborY="-1646">
        <dgm:presLayoutVars>
          <dgm:chMax val="0"/>
          <dgm:chPref val="0"/>
          <dgm:bulletEnabled val="1"/>
        </dgm:presLayoutVars>
      </dgm:prSet>
      <dgm:spPr/>
    </dgm:pt>
    <dgm:pt modelId="{41874199-8E8D-E246-8D56-F0177403F23B}" type="pres">
      <dgm:prSet presAssocID="{4969B305-5ADC-6E45-95BA-7A6E3708699C}" presName="sibTrans" presStyleCnt="0"/>
      <dgm:spPr/>
    </dgm:pt>
    <dgm:pt modelId="{B6D3B1C9-C77B-6C45-9E1E-FB7BF573299C}" type="pres">
      <dgm:prSet presAssocID="{E7B2D7AF-5736-384A-870A-CAE15FB3D69E}" presName="composite" presStyleCnt="0"/>
      <dgm:spPr/>
    </dgm:pt>
    <dgm:pt modelId="{A970FE84-A9C2-3B40-A83E-6C702C69000F}" type="pres">
      <dgm:prSet presAssocID="{E7B2D7AF-5736-384A-870A-CAE15FB3D69E}" presName="ParentText" presStyleLbl="node1" presStyleIdx="2" presStyleCnt="3" custLinFactNeighborX="-45643" custLinFactNeighborY="-5435">
        <dgm:presLayoutVars>
          <dgm:chMax val="1"/>
          <dgm:chPref val="1"/>
          <dgm:bulletEnabled val="1"/>
        </dgm:presLayoutVars>
      </dgm:prSet>
      <dgm:spPr/>
    </dgm:pt>
    <dgm:pt modelId="{5EA226AE-F0B6-9744-9027-BDBDB63EB0D6}" type="pres">
      <dgm:prSet presAssocID="{E7B2D7AF-5736-384A-870A-CAE15FB3D69E}" presName="FinalChildText" presStyleLbl="revTx" presStyleIdx="2" presStyleCnt="3" custScaleX="408448" custLinFactX="361" custLinFactNeighborX="100000" custLinFactNeighborY="-2960">
        <dgm:presLayoutVars>
          <dgm:chMax val="0"/>
          <dgm:chPref val="0"/>
          <dgm:bulletEnabled val="1"/>
        </dgm:presLayoutVars>
      </dgm:prSet>
      <dgm:spPr/>
    </dgm:pt>
  </dgm:ptLst>
  <dgm:cxnLst>
    <dgm:cxn modelId="{D26BDE1C-5B8B-3543-ABEB-66E6A1BCADE5}" srcId="{E7B2D7AF-5736-384A-870A-CAE15FB3D69E}" destId="{ABFCCFF0-5D2E-7C43-AB14-628BB447FCB8}" srcOrd="1" destOrd="0" parTransId="{0ABBF968-DCE7-E44F-B3C5-1BF4EA99D095}" sibTransId="{1E1FA1FC-A064-2341-AFF6-D3A06DA28769}"/>
    <dgm:cxn modelId="{C99A5E24-9F3F-A743-A2CB-C8AE0E3DF6C0}" type="presOf" srcId="{FCDE2499-56C5-E44D-BE98-7603B2685302}" destId="{5EA226AE-F0B6-9744-9027-BDBDB63EB0D6}" srcOrd="0" destOrd="0" presId="urn:microsoft.com/office/officeart/2005/8/layout/StepDownProcess"/>
    <dgm:cxn modelId="{8EAB4127-5127-9E41-97B7-F177EE12C4C2}" type="presOf" srcId="{FF4BA06A-364A-8446-BEDE-F6A51C112C57}" destId="{015401DF-22F9-5E42-A91B-08D75ED310DF}" srcOrd="0" destOrd="0" presId="urn:microsoft.com/office/officeart/2005/8/layout/StepDownProcess"/>
    <dgm:cxn modelId="{6E25E827-5E43-1D42-A24B-9EA5E4FDBC53}" srcId="{151BB683-0D46-8747-8F77-A36C4C987C8B}" destId="{1810022A-C22D-6748-AF7D-B417FF23D421}" srcOrd="1" destOrd="0" parTransId="{5BCDBC52-E503-7240-82EA-980238273A4C}" sibTransId="{4969B305-5ADC-6E45-95BA-7A6E3708699C}"/>
    <dgm:cxn modelId="{65AEE842-82FD-854C-92FC-86293A55D5F2}" srcId="{193F748A-FA0D-DB4A-9A17-4847C2F74FCB}" destId="{FF4BA06A-364A-8446-BEDE-F6A51C112C57}" srcOrd="0" destOrd="0" parTransId="{F07295BE-15DE-474D-960A-499640A83EBA}" sibTransId="{03263879-793F-5D40-8D84-A6510232E425}"/>
    <dgm:cxn modelId="{6F841761-239D-0548-9258-72125FAC41CC}" srcId="{1810022A-C22D-6748-AF7D-B417FF23D421}" destId="{9CD2225C-D30D-6440-B940-AE9C073CFBC2}" srcOrd="0" destOrd="0" parTransId="{75F2F42F-06A2-7E40-926F-5327F332AAF2}" sibTransId="{B488CED6-0A6A-7C40-B1F7-6F37A6D5821E}"/>
    <dgm:cxn modelId="{B138F761-CF6E-7249-9FE5-FC335E98CDC2}" type="presOf" srcId="{ABFCCFF0-5D2E-7C43-AB14-628BB447FCB8}" destId="{5EA226AE-F0B6-9744-9027-BDBDB63EB0D6}" srcOrd="0" destOrd="1" presId="urn:microsoft.com/office/officeart/2005/8/layout/StepDownProcess"/>
    <dgm:cxn modelId="{9A1C7280-7B11-F044-9BA1-0757695926F2}" srcId="{151BB683-0D46-8747-8F77-A36C4C987C8B}" destId="{E7B2D7AF-5736-384A-870A-CAE15FB3D69E}" srcOrd="2" destOrd="0" parTransId="{C1851BB2-A2CD-A94D-B2F6-9B6321F36404}" sibTransId="{BE50EAAE-A07A-D64F-A3AE-B199E3D1FECC}"/>
    <dgm:cxn modelId="{71D83A82-3E5B-3B42-9F77-53077BB331B7}" type="presOf" srcId="{E7B2D7AF-5736-384A-870A-CAE15FB3D69E}" destId="{A970FE84-A9C2-3B40-A83E-6C702C69000F}" srcOrd="0" destOrd="0" presId="urn:microsoft.com/office/officeart/2005/8/layout/StepDownProcess"/>
    <dgm:cxn modelId="{B02BD689-B765-D34B-9619-F90EFC7926F4}" type="presOf" srcId="{151BB683-0D46-8747-8F77-A36C4C987C8B}" destId="{94276882-34C8-3044-A5E8-24DB1A7BECBB}" srcOrd="0" destOrd="0" presId="urn:microsoft.com/office/officeart/2005/8/layout/StepDownProcess"/>
    <dgm:cxn modelId="{F3D44A8D-0D39-554B-9F82-F559362DDDCA}" type="presOf" srcId="{1810022A-C22D-6748-AF7D-B417FF23D421}" destId="{C57B937B-32FD-5F41-B7A7-FCD60DE33580}" srcOrd="0" destOrd="0" presId="urn:microsoft.com/office/officeart/2005/8/layout/StepDownProcess"/>
    <dgm:cxn modelId="{6F3E8D94-FBC1-024A-A716-7AAAC9FF9295}" srcId="{E7B2D7AF-5736-384A-870A-CAE15FB3D69E}" destId="{FCDE2499-56C5-E44D-BE98-7603B2685302}" srcOrd="0" destOrd="0" parTransId="{338425E9-6392-8948-B9EF-D9F51B3EAC51}" sibTransId="{A2425802-39AE-8840-B326-4099B7D61DBA}"/>
    <dgm:cxn modelId="{77F68EA0-374E-D148-8097-45E988DAAAB1}" type="presOf" srcId="{193F748A-FA0D-DB4A-9A17-4847C2F74FCB}" destId="{DF0D47B4-F881-5640-B432-CEC9E086E292}" srcOrd="0" destOrd="0" presId="urn:microsoft.com/office/officeart/2005/8/layout/StepDownProcess"/>
    <dgm:cxn modelId="{6B45E5B8-77C9-3B4F-8B7C-7A359AAFDA84}" type="presOf" srcId="{9CD2225C-D30D-6440-B940-AE9C073CFBC2}" destId="{C61458B6-70BE-684A-8132-FD4E04A50CF9}" srcOrd="0" destOrd="0" presId="urn:microsoft.com/office/officeart/2005/8/layout/StepDownProcess"/>
    <dgm:cxn modelId="{C4AB03F4-AA85-6348-9BD1-AFB0A6235E76}" srcId="{151BB683-0D46-8747-8F77-A36C4C987C8B}" destId="{193F748A-FA0D-DB4A-9A17-4847C2F74FCB}" srcOrd="0" destOrd="0" parTransId="{6DD05D6D-00B2-284B-B63A-01B8374265DD}" sibTransId="{4F69CA3E-7046-474D-9AC1-3E6BE3DB5C24}"/>
    <dgm:cxn modelId="{362E9746-C7B0-134D-B476-0DD67C7A5541}" type="presParOf" srcId="{94276882-34C8-3044-A5E8-24DB1A7BECBB}" destId="{7CE99D74-2175-BE45-8640-23672704D24F}" srcOrd="0" destOrd="0" presId="urn:microsoft.com/office/officeart/2005/8/layout/StepDownProcess"/>
    <dgm:cxn modelId="{967DCD5F-D728-2D48-B891-AA38635FDFC6}" type="presParOf" srcId="{7CE99D74-2175-BE45-8640-23672704D24F}" destId="{39066448-CBC9-FF44-A638-BD29BF5C4E35}" srcOrd="0" destOrd="0" presId="urn:microsoft.com/office/officeart/2005/8/layout/StepDownProcess"/>
    <dgm:cxn modelId="{06784652-4636-B64A-99E9-7A6180DE37CA}" type="presParOf" srcId="{7CE99D74-2175-BE45-8640-23672704D24F}" destId="{DF0D47B4-F881-5640-B432-CEC9E086E292}" srcOrd="1" destOrd="0" presId="urn:microsoft.com/office/officeart/2005/8/layout/StepDownProcess"/>
    <dgm:cxn modelId="{A9B12036-01B9-DC43-A09B-28B86BCA2D4A}" type="presParOf" srcId="{7CE99D74-2175-BE45-8640-23672704D24F}" destId="{015401DF-22F9-5E42-A91B-08D75ED310DF}" srcOrd="2" destOrd="0" presId="urn:microsoft.com/office/officeart/2005/8/layout/StepDownProcess"/>
    <dgm:cxn modelId="{17BC3311-D5C0-4A44-8C75-B326A8A0A8E0}" type="presParOf" srcId="{94276882-34C8-3044-A5E8-24DB1A7BECBB}" destId="{A40B99DB-C312-0F4B-AE28-98FD9298EE66}" srcOrd="1" destOrd="0" presId="urn:microsoft.com/office/officeart/2005/8/layout/StepDownProcess"/>
    <dgm:cxn modelId="{C5FCE992-F437-8B47-9B75-78E01B87A71B}" type="presParOf" srcId="{94276882-34C8-3044-A5E8-24DB1A7BECBB}" destId="{B84382C7-A924-2148-8AD9-2B6C91A98B4A}" srcOrd="2" destOrd="0" presId="urn:microsoft.com/office/officeart/2005/8/layout/StepDownProcess"/>
    <dgm:cxn modelId="{B5C3B7AB-37F6-1543-A7C6-BB51C02BD007}" type="presParOf" srcId="{B84382C7-A924-2148-8AD9-2B6C91A98B4A}" destId="{54993B89-E915-5944-84DD-B53DCD6F81AA}" srcOrd="0" destOrd="0" presId="urn:microsoft.com/office/officeart/2005/8/layout/StepDownProcess"/>
    <dgm:cxn modelId="{024355D2-8A72-0A4E-9051-0E57501D866C}" type="presParOf" srcId="{B84382C7-A924-2148-8AD9-2B6C91A98B4A}" destId="{C57B937B-32FD-5F41-B7A7-FCD60DE33580}" srcOrd="1" destOrd="0" presId="urn:microsoft.com/office/officeart/2005/8/layout/StepDownProcess"/>
    <dgm:cxn modelId="{21316830-DAED-F14C-9DC6-DC0BBCE9FDC5}" type="presParOf" srcId="{B84382C7-A924-2148-8AD9-2B6C91A98B4A}" destId="{C61458B6-70BE-684A-8132-FD4E04A50CF9}" srcOrd="2" destOrd="0" presId="urn:microsoft.com/office/officeart/2005/8/layout/StepDownProcess"/>
    <dgm:cxn modelId="{5701A7D9-27EE-CA43-AB47-4171B6EA1DE3}" type="presParOf" srcId="{94276882-34C8-3044-A5E8-24DB1A7BECBB}" destId="{41874199-8E8D-E246-8D56-F0177403F23B}" srcOrd="3" destOrd="0" presId="urn:microsoft.com/office/officeart/2005/8/layout/StepDownProcess"/>
    <dgm:cxn modelId="{2F832074-F12B-574D-B23F-FFD2E35C1A65}" type="presParOf" srcId="{94276882-34C8-3044-A5E8-24DB1A7BECBB}" destId="{B6D3B1C9-C77B-6C45-9E1E-FB7BF573299C}" srcOrd="4" destOrd="0" presId="urn:microsoft.com/office/officeart/2005/8/layout/StepDownProcess"/>
    <dgm:cxn modelId="{38359AC8-49E9-444A-928B-03200B7D5128}" type="presParOf" srcId="{B6D3B1C9-C77B-6C45-9E1E-FB7BF573299C}" destId="{A970FE84-A9C2-3B40-A83E-6C702C69000F}" srcOrd="0" destOrd="0" presId="urn:microsoft.com/office/officeart/2005/8/layout/StepDownProcess"/>
    <dgm:cxn modelId="{CBA93BC7-EF5E-1940-B62B-79DAEEA2BA85}" type="presParOf" srcId="{B6D3B1C9-C77B-6C45-9E1E-FB7BF573299C}" destId="{5EA226AE-F0B6-9744-9027-BDBDB63EB0D6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70D0-2C71-244E-99DC-F2C9903B807C}">
      <dsp:nvSpPr>
        <dsp:cNvPr id="0" name=""/>
        <dsp:cNvSpPr/>
      </dsp:nvSpPr>
      <dsp:spPr>
        <a:xfrm>
          <a:off x="4621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Import &amp; sort files</a:t>
          </a:r>
        </a:p>
      </dsp:txBody>
      <dsp:txXfrm>
        <a:off x="57187" y="1330869"/>
        <a:ext cx="1915321" cy="1689598"/>
      </dsp:txXfrm>
    </dsp:sp>
    <dsp:sp modelId="{59DE0E19-5D81-AB43-BDD4-F60E02EBB689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2227119" y="2025346"/>
        <a:ext cx="299835" cy="300644"/>
      </dsp:txXfrm>
    </dsp:sp>
    <dsp:sp modelId="{C107D8AD-EA1E-FC43-B5CB-78D8F238F8F5}">
      <dsp:nvSpPr>
        <dsp:cNvPr id="0" name=""/>
        <dsp:cNvSpPr/>
      </dsp:nvSpPr>
      <dsp:spPr>
        <a:xfrm>
          <a:off x="2833255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Scrape (new) files</a:t>
          </a:r>
        </a:p>
      </dsp:txBody>
      <dsp:txXfrm>
        <a:off x="2885821" y="1330869"/>
        <a:ext cx="1915321" cy="1689598"/>
      </dsp:txXfrm>
    </dsp:sp>
    <dsp:sp modelId="{AAE694BF-F677-ED41-822D-22E3B0B7AF79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5055754" y="2025346"/>
        <a:ext cx="299835" cy="300644"/>
      </dsp:txXfrm>
    </dsp:sp>
    <dsp:sp modelId="{04A02B42-CE37-4F47-8E99-D8D83712941A}">
      <dsp:nvSpPr>
        <dsp:cNvPr id="0" name=""/>
        <dsp:cNvSpPr/>
      </dsp:nvSpPr>
      <dsp:spPr>
        <a:xfrm>
          <a:off x="5661890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Merge with existing information</a:t>
          </a:r>
        </a:p>
      </dsp:txBody>
      <dsp:txXfrm>
        <a:off x="5714456" y="1330869"/>
        <a:ext cx="1915321" cy="1689598"/>
      </dsp:txXfrm>
    </dsp:sp>
    <dsp:sp modelId="{9658FEE7-1D17-CB4D-94C5-96BB1DF1EAEF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7884389" y="2025346"/>
        <a:ext cx="299835" cy="300644"/>
      </dsp:txXfrm>
    </dsp:sp>
    <dsp:sp modelId="{9DA919B6-4131-B44C-8FD6-7090673BE0A1}">
      <dsp:nvSpPr>
        <dsp:cNvPr id="0" name=""/>
        <dsp:cNvSpPr/>
      </dsp:nvSpPr>
      <dsp:spPr>
        <a:xfrm>
          <a:off x="8490525" y="1278303"/>
          <a:ext cx="2020453" cy="1794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Phase 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Export </a:t>
          </a:r>
          <a:br>
            <a:rPr lang="en-GB" sz="2800" kern="1200" dirty="0"/>
          </a:br>
          <a:r>
            <a:rPr lang="en-GB" sz="2800" kern="1200" dirty="0"/>
            <a:t>JSON / DF</a:t>
          </a:r>
        </a:p>
      </dsp:txBody>
      <dsp:txXfrm>
        <a:off x="8543091" y="1330869"/>
        <a:ext cx="1915321" cy="1689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F571-6B07-4F44-92F1-1571A36BA434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folder</a:t>
          </a:r>
        </a:p>
      </dsp:txBody>
      <dsp:txXfrm rot="-5400000">
        <a:off x="0" y="554579"/>
        <a:ext cx="1105044" cy="473590"/>
      </dsp:txXfrm>
    </dsp:sp>
    <dsp:sp modelId="{1C79556C-D2F4-CC4E-B96D-7DD76EFF6E8F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Check dates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If no date exists: ask user</a:t>
          </a:r>
        </a:p>
      </dsp:txBody>
      <dsp:txXfrm rot="-5400000">
        <a:off x="1105044" y="52149"/>
        <a:ext cx="9360464" cy="925930"/>
      </dsp:txXfrm>
    </dsp:sp>
    <dsp:sp modelId="{BE77551F-18F4-0E43-8021-C2E2AB991CE7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structure</a:t>
          </a:r>
        </a:p>
      </dsp:txBody>
      <dsp:txXfrm rot="-5400000">
        <a:off x="0" y="1938873"/>
        <a:ext cx="1105044" cy="473590"/>
      </dsp:txXfrm>
    </dsp:sp>
    <dsp:sp modelId="{0F628128-BF33-5941-9645-848953D9DD04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Check market folder (if not: </a:t>
          </a:r>
          <a:r>
            <a:rPr lang="en-GB" sz="1900" kern="1200" dirty="0">
              <a:sym typeface="Wingdings" pitchFamily="2" charset="2"/>
            </a:rPr>
            <a:t>create market folder)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Check date folder (if not: </a:t>
          </a:r>
          <a:r>
            <a:rPr lang="en-GB" sz="1900" kern="1200" dirty="0">
              <a:sym typeface="Wingdings" pitchFamily="2" charset="2"/>
            </a:rPr>
            <a:t>create date folder)</a:t>
          </a:r>
          <a:endParaRPr lang="en-GB" sz="1900" kern="1200" dirty="0"/>
        </a:p>
      </dsp:txBody>
      <dsp:txXfrm rot="-5400000">
        <a:off x="1105044" y="1436443"/>
        <a:ext cx="9360464" cy="925930"/>
      </dsp:txXfrm>
    </dsp:sp>
    <dsp:sp modelId="{8EF3275E-B57E-C04F-994A-86A767AA45E4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Move &amp; pass on data</a:t>
          </a:r>
        </a:p>
      </dsp:txBody>
      <dsp:txXfrm rot="-5400000">
        <a:off x="0" y="3323167"/>
        <a:ext cx="1105044" cy="473590"/>
      </dsp:txXfrm>
    </dsp:sp>
    <dsp:sp modelId="{6D6E8EAC-6B8C-4841-B5BA-2BA30C8C18FB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Move files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Add date to file names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Return list of moved files</a:t>
          </a:r>
        </a:p>
      </dsp:txBody>
      <dsp:txXfrm rot="-5400000">
        <a:off x="1105044" y="2820736"/>
        <a:ext cx="9360464" cy="925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F571-6B07-4F44-92F1-1571A36BA434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folder</a:t>
          </a:r>
        </a:p>
      </dsp:txBody>
      <dsp:txXfrm rot="-5400000">
        <a:off x="0" y="554579"/>
        <a:ext cx="1105044" cy="473590"/>
      </dsp:txXfrm>
    </dsp:sp>
    <dsp:sp modelId="{1C79556C-D2F4-CC4E-B96D-7DD76EFF6E8F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Check dates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If no date exists: ask user</a:t>
          </a:r>
        </a:p>
      </dsp:txBody>
      <dsp:txXfrm rot="-5400000">
        <a:off x="1105044" y="52149"/>
        <a:ext cx="9360464" cy="925930"/>
      </dsp:txXfrm>
    </dsp:sp>
    <dsp:sp modelId="{BE77551F-18F4-0E43-8021-C2E2AB991CE7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structure</a:t>
          </a:r>
        </a:p>
      </dsp:txBody>
      <dsp:txXfrm rot="-5400000">
        <a:off x="0" y="1938873"/>
        <a:ext cx="1105044" cy="473590"/>
      </dsp:txXfrm>
    </dsp:sp>
    <dsp:sp modelId="{0F628128-BF33-5941-9645-848953D9DD04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Check market folder (if not: </a:t>
          </a:r>
          <a:r>
            <a:rPr lang="en-GB" sz="2900" kern="1200" dirty="0">
              <a:sym typeface="Wingdings" pitchFamily="2" charset="2"/>
            </a:rPr>
            <a:t>create market folder)</a:t>
          </a:r>
          <a:endParaRPr lang="en-GB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Check date folder (if not: </a:t>
          </a:r>
          <a:r>
            <a:rPr lang="en-GB" sz="2900" kern="1200" dirty="0">
              <a:sym typeface="Wingdings" pitchFamily="2" charset="2"/>
            </a:rPr>
            <a:t>create date folder)</a:t>
          </a:r>
          <a:endParaRPr lang="en-GB" sz="2900" kern="1200" dirty="0"/>
        </a:p>
      </dsp:txBody>
      <dsp:txXfrm rot="-5400000">
        <a:off x="1105044" y="1436443"/>
        <a:ext cx="9360464" cy="925930"/>
      </dsp:txXfrm>
    </dsp:sp>
    <dsp:sp modelId="{8EF3275E-B57E-C04F-994A-86A767AA45E4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Move &amp; pass on data</a:t>
          </a:r>
        </a:p>
      </dsp:txBody>
      <dsp:txXfrm rot="-5400000">
        <a:off x="0" y="3323167"/>
        <a:ext cx="1105044" cy="473590"/>
      </dsp:txXfrm>
    </dsp:sp>
    <dsp:sp modelId="{6D6E8EAC-6B8C-4841-B5BA-2BA30C8C18FB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Move files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Return list of moved files</a:t>
          </a:r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66448-CBC9-FF44-A638-BD29BF5C4E35}">
      <dsp:nvSpPr>
        <dsp:cNvPr id="0" name=""/>
        <dsp:cNvSpPr/>
      </dsp:nvSpPr>
      <dsp:spPr>
        <a:xfrm rot="5400000">
          <a:off x="1192169" y="872814"/>
          <a:ext cx="771929" cy="878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D47B4-F881-5640-B432-CEC9E086E292}">
      <dsp:nvSpPr>
        <dsp:cNvPr id="0" name=""/>
        <dsp:cNvSpPr/>
      </dsp:nvSpPr>
      <dsp:spPr>
        <a:xfrm>
          <a:off x="987654" y="17115"/>
          <a:ext cx="1299474" cy="909589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 file name?</a:t>
          </a:r>
        </a:p>
      </dsp:txBody>
      <dsp:txXfrm>
        <a:off x="1032064" y="61525"/>
        <a:ext cx="1210654" cy="820769"/>
      </dsp:txXfrm>
    </dsp:sp>
    <dsp:sp modelId="{015401DF-22F9-5E42-A91B-08D75ED310DF}">
      <dsp:nvSpPr>
        <dsp:cNvPr id="0" name=""/>
        <dsp:cNvSpPr/>
      </dsp:nvSpPr>
      <dsp:spPr>
        <a:xfrm>
          <a:off x="2607985" y="115150"/>
          <a:ext cx="3491439" cy="73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Does file name start with 02_11_2020? </a:t>
          </a:r>
        </a:p>
      </dsp:txBody>
      <dsp:txXfrm>
        <a:off x="2607985" y="115150"/>
        <a:ext cx="3491439" cy="735170"/>
      </dsp:txXfrm>
    </dsp:sp>
    <dsp:sp modelId="{54993B89-E915-5944-84DD-B53DCD6F81AA}">
      <dsp:nvSpPr>
        <dsp:cNvPr id="0" name=""/>
        <dsp:cNvSpPr/>
      </dsp:nvSpPr>
      <dsp:spPr>
        <a:xfrm rot="5400000">
          <a:off x="2880689" y="1894584"/>
          <a:ext cx="771929" cy="8788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B937B-32FD-5F41-B7A7-FCD60DE33580}">
      <dsp:nvSpPr>
        <dsp:cNvPr id="0" name=""/>
        <dsp:cNvSpPr/>
      </dsp:nvSpPr>
      <dsp:spPr>
        <a:xfrm>
          <a:off x="2676175" y="1038885"/>
          <a:ext cx="1299474" cy="909589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 folder?</a:t>
          </a:r>
        </a:p>
      </dsp:txBody>
      <dsp:txXfrm>
        <a:off x="2720585" y="1083295"/>
        <a:ext cx="1210654" cy="820769"/>
      </dsp:txXfrm>
    </dsp:sp>
    <dsp:sp modelId="{C61458B6-70BE-684A-8132-FD4E04A50CF9}">
      <dsp:nvSpPr>
        <dsp:cNvPr id="0" name=""/>
        <dsp:cNvSpPr/>
      </dsp:nvSpPr>
      <dsp:spPr>
        <a:xfrm>
          <a:off x="4087215" y="1113534"/>
          <a:ext cx="3185931" cy="73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Folder that starts with 02_11_2020? (whole structure)</a:t>
          </a:r>
        </a:p>
      </dsp:txBody>
      <dsp:txXfrm>
        <a:off x="4087215" y="1113534"/>
        <a:ext cx="3185931" cy="735170"/>
      </dsp:txXfrm>
    </dsp:sp>
    <dsp:sp modelId="{A970FE84-A9C2-3B40-A83E-6C702C69000F}">
      <dsp:nvSpPr>
        <dsp:cNvPr id="0" name=""/>
        <dsp:cNvSpPr/>
      </dsp:nvSpPr>
      <dsp:spPr>
        <a:xfrm>
          <a:off x="3929694" y="2011218"/>
          <a:ext cx="1299474" cy="909589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If not: ask user</a:t>
          </a:r>
        </a:p>
      </dsp:txBody>
      <dsp:txXfrm>
        <a:off x="3974104" y="2055628"/>
        <a:ext cx="1210654" cy="820769"/>
      </dsp:txXfrm>
    </dsp:sp>
    <dsp:sp modelId="{5EA226AE-F0B6-9744-9027-BDBDB63EB0D6}">
      <dsp:nvSpPr>
        <dsp:cNvPr id="0" name=""/>
        <dsp:cNvSpPr/>
      </dsp:nvSpPr>
      <dsp:spPr>
        <a:xfrm>
          <a:off x="5313221" y="2125643"/>
          <a:ext cx="3860298" cy="73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Ask date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Ask if this date applies to all files</a:t>
          </a:r>
        </a:p>
      </dsp:txBody>
      <dsp:txXfrm>
        <a:off x="5313221" y="2125643"/>
        <a:ext cx="3860298" cy="735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710A-1265-4D4A-921F-92E58937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96D87-D4CF-7142-87D5-3B484919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3EB5-8AC2-B34B-891C-A60A0087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223F-6CB9-304A-BC7B-77E6EEDA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D467-2845-DA46-9F28-4208B312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147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BFCE-748B-A041-ACFB-F427C7C2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A6AA1-5025-D249-8479-EAD21152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7ADF-973A-BA4A-B591-74023AB8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19FF-38E9-ED4D-948B-C1210DE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F2F98-21D9-F94B-912A-AAD8A7CC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917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F6F83-93DD-5D44-965F-A6622D8E5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38DF6-C489-C646-B099-BF2DE2A3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4E947-BFD5-0C43-A0EE-3C21FC22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705F-25BC-A246-97D4-31668D23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5EB0-6F74-E649-874B-618A54C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97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7160-D7B3-A445-9042-1A5CF7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8417-E20E-3547-8C39-35865BCC3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9B3-40BB-D546-B0A8-1A739CD1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3A49-02E1-4540-A939-4CD098A6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11A-08B3-F741-AB83-0377FC06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3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036B-4493-8B4A-91D6-CD4D0176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A988-F700-C948-9C12-70D2D7DA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F5B5-D993-144A-B85E-1633D590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1CB0-B085-2B43-BE7D-8C0E1A0C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6112-343B-F94D-8792-32B78A89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861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E1BE-806C-4047-A6C9-FCCDF6A9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9BB1-931D-FD4E-A681-502EECC26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F5EA3-2BA4-A644-A981-5FDF91FF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BDCC1-3DAF-8840-891A-7D761303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D1ACE-C212-0B48-9B7A-0D7B8397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21CC-5317-0540-82A1-BCD893CD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0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86D0-E87E-E640-ADD7-F6A5BE2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72F8-C919-554B-BCB8-F1FFC6FF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88C79-0A98-C94A-A8C5-F90AE9876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79696-2F69-7242-AF00-ACA4303A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095D-19E8-8E41-9721-1D346E78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641E-7992-D145-9554-1F557E5F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EBBB-E708-C343-9A1C-11C48211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1A16B-DF9F-5743-92DB-7418F86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9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C8F7-9DDC-D64C-A461-06C010E3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1FD85-F1C8-6140-9AB9-D62C89A6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602EA-6128-D14D-B9FD-9EFB5F7E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DC8C-C045-CB4A-B022-D7E49094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24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D2E2-64B3-5240-8541-FB57D206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11BA-1D1B-9F44-A092-05F1A81C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6CFE-3284-EA47-B8D4-24A044BD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437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C111-5C88-4941-80E9-0CEB273A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DA5F-6B19-514B-8904-17871273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6661D-AB4F-3F4E-BA5B-BD6F0DEB4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197C-1B28-8B42-83F4-378F7AB5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18AAF-68EF-7949-BA1E-4BEBC870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3E1-4C8A-8946-9761-3971B10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526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459F-284C-B54F-BFD6-FE57FA40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6E3F1-A48E-2741-B3BB-8A3AD7965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9856-CCE5-A447-A867-671764FB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5BD3A-9928-8F49-AC08-FF016F06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B44C-1F49-8C46-AC3A-ED362CC8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87AF2-7D65-3243-8299-8DFEF7A2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48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B438A-8A28-A449-A81B-72B627D9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8611-7F75-5C4B-8DB1-17A7E89B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7722-386D-164E-9942-96D03A842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E8D4-FB17-D947-8278-327870CFA478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12A0-504F-274B-9D65-0A0D1C8F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8A888-F152-3843-90AF-7BB5EEBA4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33324-09DA-0047-988A-FF9B8B39E9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2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BE3C-8484-3A4C-ACA0-A82ADDBD9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ANITA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7E81-F23B-7946-A759-BF72FDAB8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NL" dirty="0"/>
              <a:t>pdate 11FEB2020</a:t>
            </a:r>
          </a:p>
        </p:txBody>
      </p:sp>
    </p:spTree>
    <p:extLst>
      <p:ext uri="{BB962C8B-B14F-4D97-AF65-F5344CB8AC3E}">
        <p14:creationId xmlns:p14="http://schemas.microsoft.com/office/powerpoint/2010/main" val="356067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8A51-7602-2847-96E2-FE412A7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2</a:t>
            </a:r>
            <a:br>
              <a:rPr lang="en-GB" sz="3200" dirty="0"/>
            </a:br>
            <a:r>
              <a:rPr lang="en-GB" dirty="0"/>
              <a:t>Scrape files – Extracted features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361E-CAFF-F44B-B561-BB00DA04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2400" dirty="0"/>
              <a:t>Product:</a:t>
            </a:r>
          </a:p>
          <a:p>
            <a:pPr>
              <a:buFontTx/>
              <a:buChar char="-"/>
            </a:pPr>
            <a:r>
              <a:rPr lang="en-NL" sz="2400" dirty="0"/>
              <a:t>Product_name</a:t>
            </a:r>
          </a:p>
          <a:p>
            <a:pPr>
              <a:buFontTx/>
              <a:buChar char="-"/>
            </a:pPr>
            <a:r>
              <a:rPr lang="en-NL" sz="2400" dirty="0"/>
              <a:t>Vendor</a:t>
            </a:r>
          </a:p>
          <a:p>
            <a:pPr>
              <a:buFontTx/>
              <a:buChar char="-"/>
            </a:pPr>
            <a:r>
              <a:rPr lang="en-NL" sz="2400" dirty="0"/>
              <a:t>Ships_from</a:t>
            </a:r>
          </a:p>
          <a:p>
            <a:pPr>
              <a:buFontTx/>
              <a:buChar char="-"/>
            </a:pPr>
            <a:r>
              <a:rPr lang="en-NL" sz="2400" dirty="0"/>
              <a:t>Ships_to</a:t>
            </a:r>
          </a:p>
          <a:p>
            <a:pPr>
              <a:buFontTx/>
              <a:buChar char="-"/>
            </a:pPr>
            <a:r>
              <a:rPr lang="en-GB" sz="2400" dirty="0"/>
              <a:t>P</a:t>
            </a:r>
            <a:r>
              <a:rPr lang="en-NL" sz="2400" dirty="0"/>
              <a:t>rice</a:t>
            </a:r>
          </a:p>
          <a:p>
            <a:pPr>
              <a:buFontTx/>
              <a:buChar char="-"/>
            </a:pPr>
            <a:r>
              <a:rPr lang="en-NL" sz="2400" dirty="0">
                <a:solidFill>
                  <a:srgbClr val="FF0000"/>
                </a:solidFill>
              </a:rPr>
              <a:t>Price_eur </a:t>
            </a:r>
          </a:p>
          <a:p>
            <a:pPr>
              <a:buFontTx/>
              <a:buChar char="-"/>
            </a:pPr>
            <a:r>
              <a:rPr lang="en-NL" sz="2400" dirty="0"/>
              <a:t>Info</a:t>
            </a:r>
          </a:p>
          <a:p>
            <a:pPr>
              <a:buFontTx/>
              <a:buChar char="-"/>
            </a:pPr>
            <a:r>
              <a:rPr lang="en-NL" sz="2400" dirty="0">
                <a:solidFill>
                  <a:schemeClr val="accent5"/>
                </a:solidFill>
              </a:rPr>
              <a:t>Feedback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B356D-B1D5-5C43-8A70-F5EA2A1E9CFC}"/>
              </a:ext>
            </a:extLst>
          </p:cNvPr>
          <p:cNvSpPr txBox="1">
            <a:spLocks/>
          </p:cNvSpPr>
          <p:nvPr/>
        </p:nvSpPr>
        <p:spPr>
          <a:xfrm>
            <a:off x="3581400" y="1690688"/>
            <a:ext cx="4419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sz="2400" dirty="0"/>
              <a:t>Vendor:</a:t>
            </a:r>
          </a:p>
          <a:p>
            <a:pPr>
              <a:buFontTx/>
              <a:buChar char="-"/>
            </a:pPr>
            <a:r>
              <a:rPr lang="en-NL" sz="2400" dirty="0"/>
              <a:t>Vendor_name</a:t>
            </a:r>
          </a:p>
          <a:p>
            <a:pPr>
              <a:buFontTx/>
              <a:buChar char="-"/>
            </a:pPr>
            <a:r>
              <a:rPr lang="en-NL" sz="2400" dirty="0"/>
              <a:t>Score</a:t>
            </a:r>
          </a:p>
          <a:p>
            <a:pPr>
              <a:buFontTx/>
              <a:buChar char="-"/>
            </a:pPr>
            <a:r>
              <a:rPr lang="en-NL" sz="2400" dirty="0">
                <a:solidFill>
                  <a:srgbClr val="FF0000"/>
                </a:solidFill>
              </a:rPr>
              <a:t>Score_normalized</a:t>
            </a:r>
          </a:p>
          <a:p>
            <a:pPr>
              <a:buFontTx/>
              <a:buChar char="-"/>
            </a:pPr>
            <a:r>
              <a:rPr lang="en-NL" sz="2400" dirty="0"/>
              <a:t>Registration</a:t>
            </a:r>
          </a:p>
          <a:p>
            <a:pPr>
              <a:buFontTx/>
              <a:buChar char="-"/>
            </a:pPr>
            <a:r>
              <a:rPr lang="en-NL" sz="2400" dirty="0">
                <a:solidFill>
                  <a:srgbClr val="FF0000"/>
                </a:solidFill>
              </a:rPr>
              <a:t>Registration_normalized</a:t>
            </a:r>
          </a:p>
          <a:p>
            <a:pPr>
              <a:buFontTx/>
              <a:buChar char="-"/>
            </a:pPr>
            <a:r>
              <a:rPr lang="en-GB" sz="2400" dirty="0"/>
              <a:t>L</a:t>
            </a:r>
            <a:r>
              <a:rPr lang="en-NL" sz="2400" dirty="0"/>
              <a:t>ast_login</a:t>
            </a:r>
          </a:p>
          <a:p>
            <a:pPr>
              <a:buFontTx/>
              <a:buChar char="-"/>
            </a:pPr>
            <a:r>
              <a:rPr lang="en-NL" sz="2400" dirty="0">
                <a:solidFill>
                  <a:srgbClr val="FF0000"/>
                </a:solidFill>
              </a:rPr>
              <a:t>Last_login_normalized</a:t>
            </a:r>
          </a:p>
          <a:p>
            <a:pPr>
              <a:buFontTx/>
              <a:buChar char="-"/>
            </a:pPr>
            <a:r>
              <a:rPr lang="en-GB" sz="2400" dirty="0"/>
              <a:t>Sales</a:t>
            </a:r>
            <a:endParaRPr lang="en-NL" sz="2400" dirty="0"/>
          </a:p>
          <a:p>
            <a:pPr>
              <a:buFontTx/>
              <a:buChar char="-"/>
            </a:pPr>
            <a:r>
              <a:rPr lang="en-NL" sz="2400" dirty="0"/>
              <a:t>Info</a:t>
            </a:r>
          </a:p>
          <a:p>
            <a:pPr>
              <a:buFontTx/>
              <a:buChar char="-"/>
            </a:pPr>
            <a:r>
              <a:rPr lang="en-NL" sz="2400" dirty="0">
                <a:solidFill>
                  <a:schemeClr val="accent6"/>
                </a:solidFill>
              </a:rPr>
              <a:t>Feedback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2DB330-AD41-464D-9E37-551F8FEE36F1}"/>
              </a:ext>
            </a:extLst>
          </p:cNvPr>
          <p:cNvSpPr txBox="1">
            <a:spLocks/>
          </p:cNvSpPr>
          <p:nvPr/>
        </p:nvSpPr>
        <p:spPr>
          <a:xfrm>
            <a:off x="8001000" y="1825625"/>
            <a:ext cx="1924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sz="2400" dirty="0">
                <a:solidFill>
                  <a:schemeClr val="accent5"/>
                </a:solidFill>
              </a:rPr>
              <a:t>Product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L" sz="2400" dirty="0">
                <a:solidFill>
                  <a:schemeClr val="accent5"/>
                </a:solidFill>
              </a:rPr>
              <a:t>feedback: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5"/>
                </a:solidFill>
              </a:rPr>
              <a:t>Score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5"/>
                </a:solidFill>
              </a:rPr>
              <a:t>Message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5"/>
                </a:solidFill>
              </a:rPr>
              <a:t>Date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5"/>
                </a:solidFill>
              </a:rPr>
              <a:t>User</a:t>
            </a:r>
            <a:endParaRPr lang="en-NL" sz="2400" dirty="0">
              <a:solidFill>
                <a:schemeClr val="accent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NL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8CA947-271F-5245-A8B4-250F0A723E15}"/>
              </a:ext>
            </a:extLst>
          </p:cNvPr>
          <p:cNvSpPr txBox="1">
            <a:spLocks/>
          </p:cNvSpPr>
          <p:nvPr/>
        </p:nvSpPr>
        <p:spPr>
          <a:xfrm>
            <a:off x="9925050" y="1825625"/>
            <a:ext cx="2114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sz="2400" dirty="0">
                <a:solidFill>
                  <a:schemeClr val="accent6"/>
                </a:solidFill>
              </a:rPr>
              <a:t>Vendor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L" sz="2400" dirty="0">
                <a:solidFill>
                  <a:schemeClr val="accent6"/>
                </a:solidFill>
              </a:rPr>
              <a:t>feedback: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6"/>
                </a:solidFill>
              </a:rPr>
              <a:t>Score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6"/>
                </a:solidFill>
              </a:rPr>
              <a:t>Message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6"/>
                </a:solidFill>
              </a:rPr>
              <a:t>Date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6"/>
                </a:solidFill>
              </a:rPr>
              <a:t>Product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6"/>
                </a:solidFill>
              </a:rPr>
              <a:t>User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6"/>
                </a:solidFill>
              </a:rPr>
              <a:t>Deals</a:t>
            </a:r>
            <a:endParaRPr lang="en-NL" sz="2400" dirty="0">
              <a:solidFill>
                <a:schemeClr val="accent6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42413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4B79-DFA2-E341-B124-3253BE1D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2</a:t>
            </a:r>
            <a:br>
              <a:rPr lang="en-GB" sz="3200" dirty="0"/>
            </a:br>
            <a:r>
              <a:rPr lang="en-GB" dirty="0"/>
              <a:t>Scrape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D797-88AC-7E43-920D-CD5223DF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375500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4B79-DFA2-E341-B124-3253BE1D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2</a:t>
            </a:r>
            <a:br>
              <a:rPr lang="en-GB" sz="3200" dirty="0"/>
            </a:br>
            <a:r>
              <a:rPr lang="en-GB" dirty="0"/>
              <a:t>Scrape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D797-88AC-7E43-920D-CD5223DF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Q:</a:t>
            </a:r>
          </a:p>
          <a:p>
            <a:r>
              <a:rPr lang="en-NL" dirty="0"/>
              <a:t>What word to use for ‘normalized’? </a:t>
            </a:r>
          </a:p>
          <a:p>
            <a:r>
              <a:rPr lang="en-NL" dirty="0"/>
              <a:t>What to do with redundant files that cannot be scraped? (Remove?)</a:t>
            </a:r>
          </a:p>
          <a:p>
            <a:endParaRPr lang="en-NL" dirty="0"/>
          </a:p>
          <a:p>
            <a:pPr marL="0" indent="0">
              <a:buNone/>
            </a:pPr>
            <a:r>
              <a:rPr lang="en-NL" dirty="0"/>
              <a:t>To do:</a:t>
            </a:r>
          </a:p>
          <a:p>
            <a:r>
              <a:rPr lang="en-NL" dirty="0"/>
              <a:t>CODE CLEANING!</a:t>
            </a:r>
          </a:p>
          <a:p>
            <a:r>
              <a:rPr lang="en-NL" dirty="0"/>
              <a:t>Remove some reduntant information: time in datetime objects</a:t>
            </a:r>
          </a:p>
        </p:txBody>
      </p:sp>
    </p:spTree>
    <p:extLst>
      <p:ext uri="{BB962C8B-B14F-4D97-AF65-F5344CB8AC3E}">
        <p14:creationId xmlns:p14="http://schemas.microsoft.com/office/powerpoint/2010/main" val="18977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2865-2F47-6745-9DB2-567E2785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3</a:t>
            </a:r>
            <a:br>
              <a:rPr lang="en-GB" sz="3200" dirty="0"/>
            </a:br>
            <a:r>
              <a:rPr lang="en-GB" dirty="0"/>
              <a:t>Merge with existing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3C49-AC81-2C40-81F0-4109E5B5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Now: basically on name + market </a:t>
            </a:r>
            <a:br>
              <a:rPr lang="en-NL" dirty="0"/>
            </a:br>
            <a:r>
              <a:rPr lang="en-NL" dirty="0"/>
              <a:t>(</a:t>
            </a:r>
            <a:r>
              <a:rPr lang="en-GB" dirty="0"/>
              <a:t>'Chemical-Brothers || </a:t>
            </a:r>
            <a:r>
              <a:rPr lang="en-GB" dirty="0" err="1"/>
              <a:t>drugsmedicine</a:t>
            </a:r>
            <a:r>
              <a:rPr lang="en-GB" dirty="0"/>
              <a:t>’)</a:t>
            </a:r>
          </a:p>
          <a:p>
            <a:r>
              <a:rPr lang="en-GB" dirty="0"/>
              <a:t>Discussed this last time; not found the best solution yet on merging</a:t>
            </a:r>
          </a:p>
          <a:p>
            <a:r>
              <a:rPr lang="en-GB" dirty="0"/>
              <a:t>Intensive to check all files? </a:t>
            </a:r>
          </a:p>
        </p:txBody>
      </p:sp>
    </p:spTree>
    <p:extLst>
      <p:ext uri="{BB962C8B-B14F-4D97-AF65-F5344CB8AC3E}">
        <p14:creationId xmlns:p14="http://schemas.microsoft.com/office/powerpoint/2010/main" val="243401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54B7-8A7E-674C-8F2F-955B359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3</a:t>
            </a:r>
            <a:br>
              <a:rPr lang="en-NL" dirty="0"/>
            </a:br>
            <a:r>
              <a:rPr lang="en-NL" dirty="0"/>
              <a:t>Problem scenarios: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D32B-81A3-9A48-BB6E-23732AA4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Vendor changes vendor name 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Vendor changes product name, but product is the same (adding ’sale’ for example)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New product with an existing name will lead to wrong merge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New vendor with an existing name will lead to wrong merge</a:t>
            </a:r>
          </a:p>
          <a:p>
            <a:pPr marL="514350" indent="-514350">
              <a:buFont typeface="+mj-lt"/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764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B35-6558-1647-BB67-C4D20092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3</a:t>
            </a:r>
            <a:br>
              <a:rPr lang="en-NL" dirty="0"/>
            </a:br>
            <a:r>
              <a:rPr lang="en-NL" dirty="0"/>
              <a:t>Most promising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BB42-3675-344D-81C5-89F669B4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Compare the files based on feedback</a:t>
            </a:r>
          </a:p>
          <a:p>
            <a:pPr marL="0" indent="0">
              <a:buNone/>
            </a:pPr>
            <a:r>
              <a:rPr lang="en-NL" dirty="0"/>
              <a:t>problems</a:t>
            </a:r>
          </a:p>
          <a:p>
            <a:r>
              <a:rPr lang="en-NL" dirty="0"/>
              <a:t>What if too much time between file update, and the last review is already on the next (invisible) pagw</a:t>
            </a:r>
          </a:p>
          <a:p>
            <a:r>
              <a:rPr lang="en-NL" dirty="0"/>
              <a:t>No reviews yet</a:t>
            </a:r>
          </a:p>
          <a:p>
            <a:endParaRPr lang="en-NL" dirty="0"/>
          </a:p>
          <a:p>
            <a:pPr marL="0" indent="0">
              <a:buNone/>
            </a:pPr>
            <a:r>
              <a:rPr lang="en-NL" dirty="0"/>
              <a:t>New idea: compare the pages on information? (more than 90% is a match?)</a:t>
            </a:r>
          </a:p>
        </p:txBody>
      </p:sp>
    </p:spTree>
    <p:extLst>
      <p:ext uri="{BB962C8B-B14F-4D97-AF65-F5344CB8AC3E}">
        <p14:creationId xmlns:p14="http://schemas.microsoft.com/office/powerpoint/2010/main" val="31888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06DD-5628-3649-8E91-DD0273E7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091"/>
            <a:ext cx="10515600" cy="1325563"/>
          </a:xfrm>
        </p:spPr>
        <p:txBody>
          <a:bodyPr/>
          <a:lstStyle/>
          <a:p>
            <a:r>
              <a:rPr lang="en-NL" dirty="0"/>
              <a:t>Anita information collection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9C4A4C-5BCD-0746-9DDC-D50DB4E9A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556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51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4396-809F-0F44-B1A7-F7D56788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Phase 1</a:t>
            </a:r>
            <a:br>
              <a:rPr lang="en-GB" sz="3200" dirty="0"/>
            </a:br>
            <a:r>
              <a:rPr lang="en-GB" dirty="0"/>
              <a:t>Import &amp; sort files</a:t>
            </a:r>
            <a:endParaRPr lang="en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7C7D93-15FA-9046-B13C-D0870E203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2881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6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4396-809F-0F44-B1A7-F7D56788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Phase 1</a:t>
            </a:r>
            <a:br>
              <a:rPr lang="en-GB" sz="3200" dirty="0"/>
            </a:br>
            <a:r>
              <a:rPr lang="en-GB" dirty="0"/>
              <a:t>Import &amp; sort files</a:t>
            </a:r>
            <a:endParaRPr lang="en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7C7D93-15FA-9046-B13C-D0870E203C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8173B7-316C-C542-A147-F419C5A4B9CE}"/>
              </a:ext>
            </a:extLst>
          </p:cNvPr>
          <p:cNvSpPr txBox="1"/>
          <p:nvPr/>
        </p:nvSpPr>
        <p:spPr>
          <a:xfrm>
            <a:off x="603421" y="2952278"/>
            <a:ext cx="10985157" cy="3359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F59CCD-9786-2A42-9256-0C7D0BC7B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216835"/>
              </p:ext>
            </p:extLst>
          </p:nvPr>
        </p:nvGraphicFramePr>
        <p:xfrm>
          <a:off x="2031999" y="3150973"/>
          <a:ext cx="9212649" cy="298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U-turn Arrow 5">
            <a:extLst>
              <a:ext uri="{FF2B5EF4-FFF2-40B4-BE49-F238E27FC236}">
                <a16:creationId xmlns:a16="http://schemas.microsoft.com/office/drawing/2014/main" id="{BB8EA7B3-CD71-4341-A564-55799262F9EE}"/>
              </a:ext>
            </a:extLst>
          </p:cNvPr>
          <p:cNvSpPr/>
          <p:nvPr/>
        </p:nvSpPr>
        <p:spPr>
          <a:xfrm rot="16200000">
            <a:off x="4028304" y="4564335"/>
            <a:ext cx="840260" cy="65490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1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4396-809F-0F44-B1A7-F7D56788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Phase 1</a:t>
            </a:r>
            <a:br>
              <a:rPr lang="en-GB" sz="3200" dirty="0"/>
            </a:br>
            <a:r>
              <a:rPr lang="en-GB" dirty="0"/>
              <a:t>Import &amp; sort files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A4D1F-A47E-0C42-8657-8EADEDDC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067"/>
            <a:ext cx="9223289" cy="512404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964E8-5B31-974C-BFC9-9A735224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330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72C-A94D-714C-9BA2-772E5C2B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1</a:t>
            </a:r>
            <a:br>
              <a:rPr lang="en-GB" sz="3200" dirty="0"/>
            </a:br>
            <a:r>
              <a:rPr lang="en-GB" dirty="0"/>
              <a:t>Import &amp; sort files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0ED6A9-1E2C-104D-9577-208F9EBC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215791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05B3-CA56-2241-AC12-88814A2D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1</a:t>
            </a:r>
            <a:br>
              <a:rPr lang="en-GB" sz="3200" dirty="0"/>
            </a:br>
            <a:r>
              <a:rPr lang="en-GB" dirty="0"/>
              <a:t>Import &amp; sort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BB0F-29B2-7F43-94C4-0A1E327C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L" dirty="0"/>
              <a:t>Q:</a:t>
            </a:r>
          </a:p>
          <a:p>
            <a:r>
              <a:rPr lang="en-NL" dirty="0"/>
              <a:t>Dealing with date good now?</a:t>
            </a:r>
          </a:p>
          <a:p>
            <a:r>
              <a:rPr lang="en-NL" dirty="0"/>
              <a:t>How far do </a:t>
            </a:r>
            <a:r>
              <a:rPr lang="en-GB" dirty="0"/>
              <a:t>I</a:t>
            </a:r>
            <a:r>
              <a:rPr lang="en-NL" dirty="0"/>
              <a:t> need to work out the importing? </a:t>
            </a:r>
          </a:p>
          <a:p>
            <a:pPr lvl="1"/>
            <a:r>
              <a:rPr lang="en-NL" dirty="0"/>
              <a:t>Also ZIP file extractions etc? 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marL="0" indent="0">
              <a:buNone/>
            </a:pPr>
            <a:r>
              <a:rPr lang="en-NL" dirty="0"/>
              <a:t>To do:</a:t>
            </a:r>
          </a:p>
          <a:p>
            <a:r>
              <a:rPr lang="en-NL" dirty="0"/>
              <a:t>Removing of folders</a:t>
            </a:r>
          </a:p>
          <a:p>
            <a:r>
              <a:rPr lang="en-NL" dirty="0"/>
              <a:t>Further checking</a:t>
            </a:r>
          </a:p>
          <a:p>
            <a:r>
              <a:rPr lang="en-NL" dirty="0"/>
              <a:t>Add Berlusconi Australian guy data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67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7403-6FE4-EF42-B118-C382904E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2</a:t>
            </a:r>
            <a:br>
              <a:rPr lang="en-GB" sz="3200" dirty="0"/>
            </a:br>
            <a:r>
              <a:rPr lang="en-GB" dirty="0"/>
              <a:t>Scrape files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B92DD-0B58-E241-89D8-8CC2E094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Scrapes per file (not per product or vendor)</a:t>
            </a:r>
          </a:p>
          <a:p>
            <a:r>
              <a:rPr lang="en-NL" dirty="0"/>
              <a:t>Now in data:</a:t>
            </a:r>
          </a:p>
          <a:p>
            <a:pPr lvl="1"/>
            <a:r>
              <a:rPr lang="en-NL" dirty="0"/>
              <a:t>Agartha</a:t>
            </a:r>
          </a:p>
          <a:p>
            <a:pPr lvl="1"/>
            <a:r>
              <a:rPr lang="en-NL" dirty="0"/>
              <a:t>Apollon</a:t>
            </a:r>
          </a:p>
          <a:p>
            <a:pPr lvl="1"/>
            <a:r>
              <a:rPr lang="en-NL" dirty="0"/>
              <a:t>Berlusconi</a:t>
            </a:r>
          </a:p>
          <a:p>
            <a:pPr lvl="1"/>
            <a:r>
              <a:rPr lang="en-NL" dirty="0"/>
              <a:t>Drugs &amp; Medicine</a:t>
            </a:r>
          </a:p>
          <a:p>
            <a:pPr lvl="1"/>
            <a:r>
              <a:rPr lang="en-NL" dirty="0"/>
              <a:t>Tochka</a:t>
            </a:r>
          </a:p>
          <a:p>
            <a:r>
              <a:rPr lang="en-NL" dirty="0"/>
              <a:t>Have not looked at the other markets &amp; more data yet</a:t>
            </a:r>
          </a:p>
        </p:txBody>
      </p:sp>
    </p:spTree>
    <p:extLst>
      <p:ext uri="{BB962C8B-B14F-4D97-AF65-F5344CB8AC3E}">
        <p14:creationId xmlns:p14="http://schemas.microsoft.com/office/powerpoint/2010/main" val="5609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8A51-7602-2847-96E2-FE412A7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Phase 2</a:t>
            </a:r>
            <a:br>
              <a:rPr lang="en-GB" sz="3200" dirty="0"/>
            </a:br>
            <a:r>
              <a:rPr lang="en-GB" dirty="0"/>
              <a:t>Scrape files – Scraped features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361E-CAFF-F44B-B561-BB00DA04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3200" cy="4351338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Product:</a:t>
            </a:r>
          </a:p>
          <a:p>
            <a:pPr>
              <a:buFontTx/>
              <a:buChar char="-"/>
            </a:pPr>
            <a:r>
              <a:rPr lang="en-NL" dirty="0"/>
              <a:t>Product_name</a:t>
            </a:r>
          </a:p>
          <a:p>
            <a:pPr>
              <a:buFontTx/>
              <a:buChar char="-"/>
            </a:pPr>
            <a:r>
              <a:rPr lang="en-NL" dirty="0"/>
              <a:t>Vendor</a:t>
            </a:r>
          </a:p>
          <a:p>
            <a:pPr>
              <a:buFontTx/>
              <a:buChar char="-"/>
            </a:pPr>
            <a:r>
              <a:rPr lang="en-NL" dirty="0"/>
              <a:t>Ships_from</a:t>
            </a:r>
          </a:p>
          <a:p>
            <a:pPr>
              <a:buFontTx/>
              <a:buChar char="-"/>
            </a:pPr>
            <a:r>
              <a:rPr lang="en-NL" dirty="0"/>
              <a:t>Ships_to</a:t>
            </a:r>
          </a:p>
          <a:p>
            <a:pPr>
              <a:buFontTx/>
              <a:buChar char="-"/>
            </a:pPr>
            <a:r>
              <a:rPr lang="en-GB" dirty="0"/>
              <a:t>P</a:t>
            </a:r>
            <a:r>
              <a:rPr lang="en-NL" dirty="0"/>
              <a:t>rice</a:t>
            </a:r>
          </a:p>
          <a:p>
            <a:pPr>
              <a:buFontTx/>
              <a:buChar char="-"/>
            </a:pPr>
            <a:r>
              <a:rPr lang="en-NL" dirty="0"/>
              <a:t>Info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B356D-B1D5-5C43-8A70-F5EA2A1E9CFC}"/>
              </a:ext>
            </a:extLst>
          </p:cNvPr>
          <p:cNvSpPr txBox="1">
            <a:spLocks/>
          </p:cNvSpPr>
          <p:nvPr/>
        </p:nvSpPr>
        <p:spPr>
          <a:xfrm>
            <a:off x="3581400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Vendor:</a:t>
            </a:r>
          </a:p>
          <a:p>
            <a:pPr>
              <a:buFontTx/>
              <a:buChar char="-"/>
            </a:pPr>
            <a:r>
              <a:rPr lang="en-NL" dirty="0"/>
              <a:t>Vendor_name</a:t>
            </a:r>
          </a:p>
          <a:p>
            <a:pPr>
              <a:buFontTx/>
              <a:buChar char="-"/>
            </a:pPr>
            <a:r>
              <a:rPr lang="en-NL" dirty="0"/>
              <a:t>Score</a:t>
            </a:r>
          </a:p>
          <a:p>
            <a:pPr>
              <a:buFontTx/>
              <a:buChar char="-"/>
            </a:pPr>
            <a:r>
              <a:rPr lang="en-NL" dirty="0"/>
              <a:t>registration</a:t>
            </a:r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NL" dirty="0"/>
              <a:t>as_login</a:t>
            </a:r>
          </a:p>
          <a:p>
            <a:pPr>
              <a:buFontTx/>
              <a:buChar char="-"/>
            </a:pPr>
            <a:r>
              <a:rPr lang="en-GB" dirty="0"/>
              <a:t>Sales</a:t>
            </a:r>
            <a:endParaRPr lang="en-NL" dirty="0"/>
          </a:p>
          <a:p>
            <a:pPr>
              <a:buFontTx/>
              <a:buChar char="-"/>
            </a:pPr>
            <a:r>
              <a:rPr lang="en-NL" dirty="0"/>
              <a:t>Info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2DB330-AD41-464D-9E37-551F8FEE36F1}"/>
              </a:ext>
            </a:extLst>
          </p:cNvPr>
          <p:cNvSpPr txBox="1">
            <a:spLocks/>
          </p:cNvSpPr>
          <p:nvPr/>
        </p:nvSpPr>
        <p:spPr>
          <a:xfrm>
            <a:off x="6324600" y="1825625"/>
            <a:ext cx="297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Product feedback:</a:t>
            </a:r>
          </a:p>
          <a:p>
            <a:pPr>
              <a:buFontTx/>
              <a:buChar char="-"/>
            </a:pPr>
            <a:r>
              <a:rPr lang="en-US" dirty="0"/>
              <a:t>Score</a:t>
            </a:r>
          </a:p>
          <a:p>
            <a:pPr>
              <a:buFontTx/>
              <a:buChar char="-"/>
            </a:pPr>
            <a:r>
              <a:rPr lang="en-US" dirty="0"/>
              <a:t>Message</a:t>
            </a:r>
          </a:p>
          <a:p>
            <a:pPr>
              <a:buFontTx/>
              <a:buChar char="-"/>
            </a:pPr>
            <a:r>
              <a:rPr lang="en-US" dirty="0"/>
              <a:t>Date</a:t>
            </a:r>
          </a:p>
          <a:p>
            <a:pPr>
              <a:buFontTx/>
              <a:buChar char="-"/>
            </a:pPr>
            <a:r>
              <a:rPr lang="en-US" dirty="0"/>
              <a:t>User</a:t>
            </a: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8CA947-271F-5245-A8B4-250F0A723E15}"/>
              </a:ext>
            </a:extLst>
          </p:cNvPr>
          <p:cNvSpPr txBox="1">
            <a:spLocks/>
          </p:cNvSpPr>
          <p:nvPr/>
        </p:nvSpPr>
        <p:spPr>
          <a:xfrm>
            <a:off x="9296400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Vendor feedback:</a:t>
            </a:r>
          </a:p>
          <a:p>
            <a:pPr>
              <a:buFontTx/>
              <a:buChar char="-"/>
            </a:pPr>
            <a:r>
              <a:rPr lang="en-US" dirty="0"/>
              <a:t>Score</a:t>
            </a:r>
          </a:p>
          <a:p>
            <a:pPr>
              <a:buFontTx/>
              <a:buChar char="-"/>
            </a:pPr>
            <a:r>
              <a:rPr lang="en-US" dirty="0"/>
              <a:t>Message</a:t>
            </a:r>
          </a:p>
          <a:p>
            <a:pPr>
              <a:buFontTx/>
              <a:buChar char="-"/>
            </a:pPr>
            <a:r>
              <a:rPr lang="en-US" dirty="0"/>
              <a:t>Date</a:t>
            </a:r>
          </a:p>
          <a:p>
            <a:pPr>
              <a:buFontTx/>
              <a:buChar char="-"/>
            </a:pPr>
            <a:r>
              <a:rPr lang="en-US" dirty="0"/>
              <a:t>Product </a:t>
            </a:r>
          </a:p>
          <a:p>
            <a:pPr>
              <a:buFontTx/>
              <a:buChar char="-"/>
            </a:pPr>
            <a:r>
              <a:rPr lang="en-US" dirty="0"/>
              <a:t>User</a:t>
            </a:r>
          </a:p>
          <a:p>
            <a:pPr>
              <a:buFontTx/>
              <a:buChar char="-"/>
            </a:pPr>
            <a:r>
              <a:rPr lang="en-US" dirty="0"/>
              <a:t>Deals</a:t>
            </a: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966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600</Words>
  <Application>Microsoft Macintosh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ANITA</vt:lpstr>
      <vt:lpstr>Anita information collection process</vt:lpstr>
      <vt:lpstr>Phase 1 Import &amp; sort files</vt:lpstr>
      <vt:lpstr>Phase 1 Import &amp; sort files</vt:lpstr>
      <vt:lpstr>Phase 1 Import &amp; sort files</vt:lpstr>
      <vt:lpstr>Phase 1 Import &amp; sort files</vt:lpstr>
      <vt:lpstr>Phase 1 Import &amp; sort files</vt:lpstr>
      <vt:lpstr>Phase 2 Scrape files</vt:lpstr>
      <vt:lpstr>Phase 2 Scrape files – Scraped features</vt:lpstr>
      <vt:lpstr>Phase 2 Scrape files – Extracted features</vt:lpstr>
      <vt:lpstr>Phase 2 Scrape files</vt:lpstr>
      <vt:lpstr>Phase 2 Scrape files</vt:lpstr>
      <vt:lpstr>Phase 3 Merge with existing files</vt:lpstr>
      <vt:lpstr>Phase 3 Problem scenarios:</vt:lpstr>
      <vt:lpstr>Phase 3 Most promising solutions: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ANITA</dc:title>
  <dc:creator>Warmels, R.</dc:creator>
  <cp:lastModifiedBy>Warmels, R.</cp:lastModifiedBy>
  <cp:revision>6</cp:revision>
  <dcterms:created xsi:type="dcterms:W3CDTF">2020-02-11T08:50:18Z</dcterms:created>
  <dcterms:modified xsi:type="dcterms:W3CDTF">2020-02-11T09:44:50Z</dcterms:modified>
</cp:coreProperties>
</file>