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6D137-AF78-5A4E-A079-2193B6D15D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79CF16-01CF-884D-928B-512DC4992663}">
      <dgm:prSet phldrT="[Text]" custT="1"/>
      <dgm:spPr/>
      <dgm:t>
        <a:bodyPr anchor="t"/>
        <a:lstStyle/>
        <a:p>
          <a:r>
            <a:rPr lang="en-GB" sz="1800" dirty="0"/>
            <a:t>A.</a:t>
          </a:r>
        </a:p>
        <a:p>
          <a:r>
            <a:rPr lang="en-GB" sz="2800" dirty="0"/>
            <a:t>Receiving Data</a:t>
          </a:r>
        </a:p>
      </dgm:t>
    </dgm:pt>
    <dgm:pt modelId="{992C3ED7-8810-3640-87A9-FA8172D188CC}" type="parTrans" cxnId="{1ADC0B06-27EB-0D4F-AF33-2004C9839F7A}">
      <dgm:prSet/>
      <dgm:spPr/>
      <dgm:t>
        <a:bodyPr/>
        <a:lstStyle/>
        <a:p>
          <a:endParaRPr lang="en-GB"/>
        </a:p>
      </dgm:t>
    </dgm:pt>
    <dgm:pt modelId="{B6C62096-8FD7-7E4A-AA3C-F9EF8BC63925}" type="sibTrans" cxnId="{1ADC0B06-27EB-0D4F-AF33-2004C9839F7A}">
      <dgm:prSet/>
      <dgm:spPr/>
      <dgm:t>
        <a:bodyPr anchor="t"/>
        <a:lstStyle/>
        <a:p>
          <a:endParaRPr lang="en-GB"/>
        </a:p>
      </dgm:t>
    </dgm:pt>
    <dgm:pt modelId="{1C0253D0-C12E-0D41-9D1C-FDFA210CD2F5}">
      <dgm:prSet phldrT="[Text]" custT="1"/>
      <dgm:spPr/>
      <dgm:t>
        <a:bodyPr anchor="t"/>
        <a:lstStyle/>
        <a:p>
          <a:r>
            <a:rPr lang="en-GB" sz="1800" dirty="0"/>
            <a:t>B.</a:t>
          </a:r>
        </a:p>
        <a:p>
          <a:r>
            <a:rPr lang="en-GB" sz="2800" dirty="0"/>
            <a:t>Create multi-market scraper</a:t>
          </a:r>
        </a:p>
      </dgm:t>
    </dgm:pt>
    <dgm:pt modelId="{80B4A353-DC78-FC48-8AE0-9B575AEA486D}" type="parTrans" cxnId="{83C24C8B-5316-F245-851B-F109BB02F0A8}">
      <dgm:prSet/>
      <dgm:spPr/>
      <dgm:t>
        <a:bodyPr/>
        <a:lstStyle/>
        <a:p>
          <a:endParaRPr lang="en-GB"/>
        </a:p>
      </dgm:t>
    </dgm:pt>
    <dgm:pt modelId="{8186461C-C591-A041-8A4D-7C7EA204FFD4}" type="sibTrans" cxnId="{83C24C8B-5316-F245-851B-F109BB02F0A8}">
      <dgm:prSet/>
      <dgm:spPr/>
      <dgm:t>
        <a:bodyPr anchor="t"/>
        <a:lstStyle/>
        <a:p>
          <a:endParaRPr lang="en-GB"/>
        </a:p>
      </dgm:t>
    </dgm:pt>
    <dgm:pt modelId="{74F8FA1D-0A23-DA49-BB5A-7F14AC9B2EC4}">
      <dgm:prSet custT="1"/>
      <dgm:spPr/>
      <dgm:t>
        <a:bodyPr anchor="t"/>
        <a:lstStyle/>
        <a:p>
          <a:r>
            <a:rPr lang="en-GB" sz="1800" dirty="0"/>
            <a:t>C.</a:t>
          </a:r>
        </a:p>
        <a:p>
          <a:r>
            <a:rPr lang="en-GB" sz="2800" dirty="0"/>
            <a:t>Create API</a:t>
          </a:r>
        </a:p>
        <a:p>
          <a:r>
            <a:rPr lang="en-GB" sz="2800" dirty="0"/>
            <a:t>(gain insights)</a:t>
          </a:r>
        </a:p>
      </dgm:t>
    </dgm:pt>
    <dgm:pt modelId="{490B011F-A2EE-3D49-957C-F2869089E45C}" type="parTrans" cxnId="{4B65F225-013B-EB4B-A37E-830E5A27A68B}">
      <dgm:prSet/>
      <dgm:spPr/>
      <dgm:t>
        <a:bodyPr/>
        <a:lstStyle/>
        <a:p>
          <a:endParaRPr lang="en-GB"/>
        </a:p>
      </dgm:t>
    </dgm:pt>
    <dgm:pt modelId="{A40063F7-7F2F-5C4A-9CBF-C24F2231AA25}" type="sibTrans" cxnId="{4B65F225-013B-EB4B-A37E-830E5A27A68B}">
      <dgm:prSet/>
      <dgm:spPr/>
      <dgm:t>
        <a:bodyPr/>
        <a:lstStyle/>
        <a:p>
          <a:endParaRPr lang="en-GB"/>
        </a:p>
      </dgm:t>
    </dgm:pt>
    <dgm:pt modelId="{50BB70A6-72BB-E343-AFA1-5D4A4B82D04E}" type="pres">
      <dgm:prSet presAssocID="{6926D137-AF78-5A4E-A079-2193B6D15D82}" presName="Name0" presStyleCnt="0">
        <dgm:presLayoutVars>
          <dgm:dir/>
          <dgm:resizeHandles val="exact"/>
        </dgm:presLayoutVars>
      </dgm:prSet>
      <dgm:spPr/>
    </dgm:pt>
    <dgm:pt modelId="{99BD70D0-2C71-244E-99DC-F2C9903B807C}" type="pres">
      <dgm:prSet presAssocID="{A979CF16-01CF-884D-928B-512DC4992663}" presName="node" presStyleLbl="node1" presStyleIdx="0" presStyleCnt="3">
        <dgm:presLayoutVars>
          <dgm:bulletEnabled val="1"/>
        </dgm:presLayoutVars>
      </dgm:prSet>
      <dgm:spPr/>
    </dgm:pt>
    <dgm:pt modelId="{59DE0E19-5D81-AB43-BDD4-F60E02EBB689}" type="pres">
      <dgm:prSet presAssocID="{B6C62096-8FD7-7E4A-AA3C-F9EF8BC63925}" presName="sibTrans" presStyleLbl="sibTrans2D1" presStyleIdx="0" presStyleCnt="2"/>
      <dgm:spPr/>
    </dgm:pt>
    <dgm:pt modelId="{17504EB9-7777-CB47-B4A9-C77B7CAA8B62}" type="pres">
      <dgm:prSet presAssocID="{B6C62096-8FD7-7E4A-AA3C-F9EF8BC63925}" presName="connectorText" presStyleLbl="sibTrans2D1" presStyleIdx="0" presStyleCnt="2"/>
      <dgm:spPr/>
    </dgm:pt>
    <dgm:pt modelId="{C107D8AD-EA1E-FC43-B5CB-78D8F238F8F5}" type="pres">
      <dgm:prSet presAssocID="{1C0253D0-C12E-0D41-9D1C-FDFA210CD2F5}" presName="node" presStyleLbl="node1" presStyleIdx="1" presStyleCnt="3">
        <dgm:presLayoutVars>
          <dgm:bulletEnabled val="1"/>
        </dgm:presLayoutVars>
      </dgm:prSet>
      <dgm:spPr/>
    </dgm:pt>
    <dgm:pt modelId="{AAE694BF-F677-ED41-822D-22E3B0B7AF79}" type="pres">
      <dgm:prSet presAssocID="{8186461C-C591-A041-8A4D-7C7EA204FFD4}" presName="sibTrans" presStyleLbl="sibTrans2D1" presStyleIdx="1" presStyleCnt="2"/>
      <dgm:spPr/>
    </dgm:pt>
    <dgm:pt modelId="{83E76A60-F013-504C-A414-8135458806AB}" type="pres">
      <dgm:prSet presAssocID="{8186461C-C591-A041-8A4D-7C7EA204FFD4}" presName="connectorText" presStyleLbl="sibTrans2D1" presStyleIdx="1" presStyleCnt="2"/>
      <dgm:spPr/>
    </dgm:pt>
    <dgm:pt modelId="{9DA919B6-4131-B44C-8FD6-7090673BE0A1}" type="pres">
      <dgm:prSet presAssocID="{74F8FA1D-0A23-DA49-BB5A-7F14AC9B2EC4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5B105-7703-2B4D-A881-1ABA93940000}" type="presOf" srcId="{8186461C-C591-A041-8A4D-7C7EA204FFD4}" destId="{AAE694BF-F677-ED41-822D-22E3B0B7AF79}" srcOrd="0" destOrd="0" presId="urn:microsoft.com/office/officeart/2005/8/layout/process1"/>
    <dgm:cxn modelId="{1ADC0B06-27EB-0D4F-AF33-2004C9839F7A}" srcId="{6926D137-AF78-5A4E-A079-2193B6D15D82}" destId="{A979CF16-01CF-884D-928B-512DC4992663}" srcOrd="0" destOrd="0" parTransId="{992C3ED7-8810-3640-87A9-FA8172D188CC}" sibTransId="{B6C62096-8FD7-7E4A-AA3C-F9EF8BC63925}"/>
    <dgm:cxn modelId="{4B65F225-013B-EB4B-A37E-830E5A27A68B}" srcId="{6926D137-AF78-5A4E-A079-2193B6D15D82}" destId="{74F8FA1D-0A23-DA49-BB5A-7F14AC9B2EC4}" srcOrd="2" destOrd="0" parTransId="{490B011F-A2EE-3D49-957C-F2869089E45C}" sibTransId="{A40063F7-7F2F-5C4A-9CBF-C24F2231AA25}"/>
    <dgm:cxn modelId="{8FD8B97E-36A1-9F41-B3FE-20F99074AF6C}" type="presOf" srcId="{6926D137-AF78-5A4E-A079-2193B6D15D82}" destId="{50BB70A6-72BB-E343-AFA1-5D4A4B82D04E}" srcOrd="0" destOrd="0" presId="urn:microsoft.com/office/officeart/2005/8/layout/process1"/>
    <dgm:cxn modelId="{83C24C8B-5316-F245-851B-F109BB02F0A8}" srcId="{6926D137-AF78-5A4E-A079-2193B6D15D82}" destId="{1C0253D0-C12E-0D41-9D1C-FDFA210CD2F5}" srcOrd="1" destOrd="0" parTransId="{80B4A353-DC78-FC48-8AE0-9B575AEA486D}" sibTransId="{8186461C-C591-A041-8A4D-7C7EA204FFD4}"/>
    <dgm:cxn modelId="{33811CA4-16AF-BA46-851D-CDF49DC904E3}" type="presOf" srcId="{B6C62096-8FD7-7E4A-AA3C-F9EF8BC63925}" destId="{59DE0E19-5D81-AB43-BDD4-F60E02EBB689}" srcOrd="0" destOrd="0" presId="urn:microsoft.com/office/officeart/2005/8/layout/process1"/>
    <dgm:cxn modelId="{114A76BF-4B83-E348-864D-00E84E4A17A4}" type="presOf" srcId="{74F8FA1D-0A23-DA49-BB5A-7F14AC9B2EC4}" destId="{9DA919B6-4131-B44C-8FD6-7090673BE0A1}" srcOrd="0" destOrd="0" presId="urn:microsoft.com/office/officeart/2005/8/layout/process1"/>
    <dgm:cxn modelId="{1D693CDA-8670-9C4B-8FF2-2DC38F4829DF}" type="presOf" srcId="{A979CF16-01CF-884D-928B-512DC4992663}" destId="{99BD70D0-2C71-244E-99DC-F2C9903B807C}" srcOrd="0" destOrd="0" presId="urn:microsoft.com/office/officeart/2005/8/layout/process1"/>
    <dgm:cxn modelId="{22FBC5DE-022E-0A40-9F7A-4E64EC2C9CDB}" type="presOf" srcId="{8186461C-C591-A041-8A4D-7C7EA204FFD4}" destId="{83E76A60-F013-504C-A414-8135458806AB}" srcOrd="1" destOrd="0" presId="urn:microsoft.com/office/officeart/2005/8/layout/process1"/>
    <dgm:cxn modelId="{78E219E0-D053-E14D-A763-6D667CBD971C}" type="presOf" srcId="{1C0253D0-C12E-0D41-9D1C-FDFA210CD2F5}" destId="{C107D8AD-EA1E-FC43-B5CB-78D8F238F8F5}" srcOrd="0" destOrd="0" presId="urn:microsoft.com/office/officeart/2005/8/layout/process1"/>
    <dgm:cxn modelId="{CF8F6EE3-E4D3-9F40-8914-E32FF8DFE696}" type="presOf" srcId="{B6C62096-8FD7-7E4A-AA3C-F9EF8BC63925}" destId="{17504EB9-7777-CB47-B4A9-C77B7CAA8B62}" srcOrd="1" destOrd="0" presId="urn:microsoft.com/office/officeart/2005/8/layout/process1"/>
    <dgm:cxn modelId="{2543510C-29BC-5046-9E41-DFE1C3F9357E}" type="presParOf" srcId="{50BB70A6-72BB-E343-AFA1-5D4A4B82D04E}" destId="{99BD70D0-2C71-244E-99DC-F2C9903B807C}" srcOrd="0" destOrd="0" presId="urn:microsoft.com/office/officeart/2005/8/layout/process1"/>
    <dgm:cxn modelId="{B8740152-67F0-A241-A13D-330F41021F06}" type="presParOf" srcId="{50BB70A6-72BB-E343-AFA1-5D4A4B82D04E}" destId="{59DE0E19-5D81-AB43-BDD4-F60E02EBB689}" srcOrd="1" destOrd="0" presId="urn:microsoft.com/office/officeart/2005/8/layout/process1"/>
    <dgm:cxn modelId="{1DEE8F47-C16B-E64D-A55E-390E030F6F05}" type="presParOf" srcId="{59DE0E19-5D81-AB43-BDD4-F60E02EBB689}" destId="{17504EB9-7777-CB47-B4A9-C77B7CAA8B62}" srcOrd="0" destOrd="0" presId="urn:microsoft.com/office/officeart/2005/8/layout/process1"/>
    <dgm:cxn modelId="{40882A4C-5000-B947-8CB9-7B5B790A1F3B}" type="presParOf" srcId="{50BB70A6-72BB-E343-AFA1-5D4A4B82D04E}" destId="{C107D8AD-EA1E-FC43-B5CB-78D8F238F8F5}" srcOrd="2" destOrd="0" presId="urn:microsoft.com/office/officeart/2005/8/layout/process1"/>
    <dgm:cxn modelId="{4605C68A-1206-A54A-ABCF-3A6D834F2AD2}" type="presParOf" srcId="{50BB70A6-72BB-E343-AFA1-5D4A4B82D04E}" destId="{AAE694BF-F677-ED41-822D-22E3B0B7AF79}" srcOrd="3" destOrd="0" presId="urn:microsoft.com/office/officeart/2005/8/layout/process1"/>
    <dgm:cxn modelId="{40AC8EA9-3E2A-2C4C-86D3-5BD02B4C5810}" type="presParOf" srcId="{AAE694BF-F677-ED41-822D-22E3B0B7AF79}" destId="{83E76A60-F013-504C-A414-8135458806AB}" srcOrd="0" destOrd="0" presId="urn:microsoft.com/office/officeart/2005/8/layout/process1"/>
    <dgm:cxn modelId="{4FB5AD04-04DF-9646-95A1-493D27B0C753}" type="presParOf" srcId="{50BB70A6-72BB-E343-AFA1-5D4A4B82D04E}" destId="{9DA919B6-4131-B44C-8FD6-7090673BE0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6D137-AF78-5A4E-A079-2193B6D15D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79CF16-01CF-884D-928B-512DC4992663}">
      <dgm:prSet phldrT="[Text]" custT="1"/>
      <dgm:spPr/>
      <dgm:t>
        <a:bodyPr anchor="t"/>
        <a:lstStyle/>
        <a:p>
          <a:r>
            <a:rPr lang="en-GB" sz="1800" dirty="0"/>
            <a:t>A.</a:t>
          </a:r>
        </a:p>
        <a:p>
          <a:r>
            <a:rPr lang="en-GB" sz="2800" dirty="0"/>
            <a:t>Receiving Data</a:t>
          </a:r>
        </a:p>
        <a:p>
          <a:r>
            <a:rPr lang="en-GB" sz="2800" dirty="0"/>
            <a:t>&amp;</a:t>
          </a:r>
        </a:p>
        <a:p>
          <a:r>
            <a:rPr lang="en-GB" sz="2800" dirty="0"/>
            <a:t>Extract Data</a:t>
          </a:r>
        </a:p>
      </dgm:t>
    </dgm:pt>
    <dgm:pt modelId="{992C3ED7-8810-3640-87A9-FA8172D188CC}" type="parTrans" cxnId="{1ADC0B06-27EB-0D4F-AF33-2004C9839F7A}">
      <dgm:prSet/>
      <dgm:spPr/>
      <dgm:t>
        <a:bodyPr/>
        <a:lstStyle/>
        <a:p>
          <a:endParaRPr lang="en-GB"/>
        </a:p>
      </dgm:t>
    </dgm:pt>
    <dgm:pt modelId="{B6C62096-8FD7-7E4A-AA3C-F9EF8BC63925}" type="sibTrans" cxnId="{1ADC0B06-27EB-0D4F-AF33-2004C9839F7A}">
      <dgm:prSet/>
      <dgm:spPr/>
      <dgm:t>
        <a:bodyPr anchor="t"/>
        <a:lstStyle/>
        <a:p>
          <a:endParaRPr lang="en-GB"/>
        </a:p>
      </dgm:t>
    </dgm:pt>
    <dgm:pt modelId="{1C0253D0-C12E-0D41-9D1C-FDFA210CD2F5}">
      <dgm:prSet phldrT="[Text]" custT="1"/>
      <dgm:spPr/>
      <dgm:t>
        <a:bodyPr anchor="t"/>
        <a:lstStyle/>
        <a:p>
          <a:r>
            <a:rPr lang="en-GB" sz="1800" dirty="0"/>
            <a:t>B.</a:t>
          </a:r>
        </a:p>
        <a:p>
          <a:r>
            <a:rPr lang="en-GB" sz="2800" dirty="0"/>
            <a:t>Create multi-market scraper</a:t>
          </a:r>
        </a:p>
      </dgm:t>
    </dgm:pt>
    <dgm:pt modelId="{80B4A353-DC78-FC48-8AE0-9B575AEA486D}" type="parTrans" cxnId="{83C24C8B-5316-F245-851B-F109BB02F0A8}">
      <dgm:prSet/>
      <dgm:spPr/>
      <dgm:t>
        <a:bodyPr/>
        <a:lstStyle/>
        <a:p>
          <a:endParaRPr lang="en-GB"/>
        </a:p>
      </dgm:t>
    </dgm:pt>
    <dgm:pt modelId="{8186461C-C591-A041-8A4D-7C7EA204FFD4}" type="sibTrans" cxnId="{83C24C8B-5316-F245-851B-F109BB02F0A8}">
      <dgm:prSet/>
      <dgm:spPr/>
      <dgm:t>
        <a:bodyPr anchor="t"/>
        <a:lstStyle/>
        <a:p>
          <a:endParaRPr lang="en-GB"/>
        </a:p>
      </dgm:t>
    </dgm:pt>
    <dgm:pt modelId="{74F8FA1D-0A23-DA49-BB5A-7F14AC9B2EC4}">
      <dgm:prSet custT="1"/>
      <dgm:spPr/>
      <dgm:t>
        <a:bodyPr anchor="t"/>
        <a:lstStyle/>
        <a:p>
          <a:r>
            <a:rPr lang="en-GB" sz="1800" dirty="0"/>
            <a:t>C.</a:t>
          </a:r>
        </a:p>
        <a:p>
          <a:r>
            <a:rPr lang="en-GB" sz="2800" dirty="0"/>
            <a:t>Create API</a:t>
          </a:r>
        </a:p>
        <a:p>
          <a:r>
            <a:rPr lang="en-GB" sz="2800" dirty="0"/>
            <a:t>(gain insights)</a:t>
          </a:r>
        </a:p>
      </dgm:t>
    </dgm:pt>
    <dgm:pt modelId="{490B011F-A2EE-3D49-957C-F2869089E45C}" type="parTrans" cxnId="{4B65F225-013B-EB4B-A37E-830E5A27A68B}">
      <dgm:prSet/>
      <dgm:spPr/>
      <dgm:t>
        <a:bodyPr/>
        <a:lstStyle/>
        <a:p>
          <a:endParaRPr lang="en-GB"/>
        </a:p>
      </dgm:t>
    </dgm:pt>
    <dgm:pt modelId="{A40063F7-7F2F-5C4A-9CBF-C24F2231AA25}" type="sibTrans" cxnId="{4B65F225-013B-EB4B-A37E-830E5A27A68B}">
      <dgm:prSet/>
      <dgm:spPr/>
      <dgm:t>
        <a:bodyPr/>
        <a:lstStyle/>
        <a:p>
          <a:endParaRPr lang="en-GB"/>
        </a:p>
      </dgm:t>
    </dgm:pt>
    <dgm:pt modelId="{50BB70A6-72BB-E343-AFA1-5D4A4B82D04E}" type="pres">
      <dgm:prSet presAssocID="{6926D137-AF78-5A4E-A079-2193B6D15D82}" presName="Name0" presStyleCnt="0">
        <dgm:presLayoutVars>
          <dgm:dir/>
          <dgm:resizeHandles val="exact"/>
        </dgm:presLayoutVars>
      </dgm:prSet>
      <dgm:spPr/>
    </dgm:pt>
    <dgm:pt modelId="{99BD70D0-2C71-244E-99DC-F2C9903B807C}" type="pres">
      <dgm:prSet presAssocID="{A979CF16-01CF-884D-928B-512DC4992663}" presName="node" presStyleLbl="node1" presStyleIdx="0" presStyleCnt="3">
        <dgm:presLayoutVars>
          <dgm:bulletEnabled val="1"/>
        </dgm:presLayoutVars>
      </dgm:prSet>
      <dgm:spPr/>
    </dgm:pt>
    <dgm:pt modelId="{59DE0E19-5D81-AB43-BDD4-F60E02EBB689}" type="pres">
      <dgm:prSet presAssocID="{B6C62096-8FD7-7E4A-AA3C-F9EF8BC63925}" presName="sibTrans" presStyleLbl="sibTrans2D1" presStyleIdx="0" presStyleCnt="2"/>
      <dgm:spPr/>
    </dgm:pt>
    <dgm:pt modelId="{17504EB9-7777-CB47-B4A9-C77B7CAA8B62}" type="pres">
      <dgm:prSet presAssocID="{B6C62096-8FD7-7E4A-AA3C-F9EF8BC63925}" presName="connectorText" presStyleLbl="sibTrans2D1" presStyleIdx="0" presStyleCnt="2"/>
      <dgm:spPr/>
    </dgm:pt>
    <dgm:pt modelId="{C107D8AD-EA1E-FC43-B5CB-78D8F238F8F5}" type="pres">
      <dgm:prSet presAssocID="{1C0253D0-C12E-0D41-9D1C-FDFA210CD2F5}" presName="node" presStyleLbl="node1" presStyleIdx="1" presStyleCnt="3">
        <dgm:presLayoutVars>
          <dgm:bulletEnabled val="1"/>
        </dgm:presLayoutVars>
      </dgm:prSet>
      <dgm:spPr/>
    </dgm:pt>
    <dgm:pt modelId="{AAE694BF-F677-ED41-822D-22E3B0B7AF79}" type="pres">
      <dgm:prSet presAssocID="{8186461C-C591-A041-8A4D-7C7EA204FFD4}" presName="sibTrans" presStyleLbl="sibTrans2D1" presStyleIdx="1" presStyleCnt="2"/>
      <dgm:spPr/>
    </dgm:pt>
    <dgm:pt modelId="{83E76A60-F013-504C-A414-8135458806AB}" type="pres">
      <dgm:prSet presAssocID="{8186461C-C591-A041-8A4D-7C7EA204FFD4}" presName="connectorText" presStyleLbl="sibTrans2D1" presStyleIdx="1" presStyleCnt="2"/>
      <dgm:spPr/>
    </dgm:pt>
    <dgm:pt modelId="{9DA919B6-4131-B44C-8FD6-7090673BE0A1}" type="pres">
      <dgm:prSet presAssocID="{74F8FA1D-0A23-DA49-BB5A-7F14AC9B2EC4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5B105-7703-2B4D-A881-1ABA93940000}" type="presOf" srcId="{8186461C-C591-A041-8A4D-7C7EA204FFD4}" destId="{AAE694BF-F677-ED41-822D-22E3B0B7AF79}" srcOrd="0" destOrd="0" presId="urn:microsoft.com/office/officeart/2005/8/layout/process1"/>
    <dgm:cxn modelId="{1ADC0B06-27EB-0D4F-AF33-2004C9839F7A}" srcId="{6926D137-AF78-5A4E-A079-2193B6D15D82}" destId="{A979CF16-01CF-884D-928B-512DC4992663}" srcOrd="0" destOrd="0" parTransId="{992C3ED7-8810-3640-87A9-FA8172D188CC}" sibTransId="{B6C62096-8FD7-7E4A-AA3C-F9EF8BC63925}"/>
    <dgm:cxn modelId="{4B65F225-013B-EB4B-A37E-830E5A27A68B}" srcId="{6926D137-AF78-5A4E-A079-2193B6D15D82}" destId="{74F8FA1D-0A23-DA49-BB5A-7F14AC9B2EC4}" srcOrd="2" destOrd="0" parTransId="{490B011F-A2EE-3D49-957C-F2869089E45C}" sibTransId="{A40063F7-7F2F-5C4A-9CBF-C24F2231AA25}"/>
    <dgm:cxn modelId="{8FD8B97E-36A1-9F41-B3FE-20F99074AF6C}" type="presOf" srcId="{6926D137-AF78-5A4E-A079-2193B6D15D82}" destId="{50BB70A6-72BB-E343-AFA1-5D4A4B82D04E}" srcOrd="0" destOrd="0" presId="urn:microsoft.com/office/officeart/2005/8/layout/process1"/>
    <dgm:cxn modelId="{83C24C8B-5316-F245-851B-F109BB02F0A8}" srcId="{6926D137-AF78-5A4E-A079-2193B6D15D82}" destId="{1C0253D0-C12E-0D41-9D1C-FDFA210CD2F5}" srcOrd="1" destOrd="0" parTransId="{80B4A353-DC78-FC48-8AE0-9B575AEA486D}" sibTransId="{8186461C-C591-A041-8A4D-7C7EA204FFD4}"/>
    <dgm:cxn modelId="{33811CA4-16AF-BA46-851D-CDF49DC904E3}" type="presOf" srcId="{B6C62096-8FD7-7E4A-AA3C-F9EF8BC63925}" destId="{59DE0E19-5D81-AB43-BDD4-F60E02EBB689}" srcOrd="0" destOrd="0" presId="urn:microsoft.com/office/officeart/2005/8/layout/process1"/>
    <dgm:cxn modelId="{114A76BF-4B83-E348-864D-00E84E4A17A4}" type="presOf" srcId="{74F8FA1D-0A23-DA49-BB5A-7F14AC9B2EC4}" destId="{9DA919B6-4131-B44C-8FD6-7090673BE0A1}" srcOrd="0" destOrd="0" presId="urn:microsoft.com/office/officeart/2005/8/layout/process1"/>
    <dgm:cxn modelId="{1D693CDA-8670-9C4B-8FF2-2DC38F4829DF}" type="presOf" srcId="{A979CF16-01CF-884D-928B-512DC4992663}" destId="{99BD70D0-2C71-244E-99DC-F2C9903B807C}" srcOrd="0" destOrd="0" presId="urn:microsoft.com/office/officeart/2005/8/layout/process1"/>
    <dgm:cxn modelId="{22FBC5DE-022E-0A40-9F7A-4E64EC2C9CDB}" type="presOf" srcId="{8186461C-C591-A041-8A4D-7C7EA204FFD4}" destId="{83E76A60-F013-504C-A414-8135458806AB}" srcOrd="1" destOrd="0" presId="urn:microsoft.com/office/officeart/2005/8/layout/process1"/>
    <dgm:cxn modelId="{78E219E0-D053-E14D-A763-6D667CBD971C}" type="presOf" srcId="{1C0253D0-C12E-0D41-9D1C-FDFA210CD2F5}" destId="{C107D8AD-EA1E-FC43-B5CB-78D8F238F8F5}" srcOrd="0" destOrd="0" presId="urn:microsoft.com/office/officeart/2005/8/layout/process1"/>
    <dgm:cxn modelId="{CF8F6EE3-E4D3-9F40-8914-E32FF8DFE696}" type="presOf" srcId="{B6C62096-8FD7-7E4A-AA3C-F9EF8BC63925}" destId="{17504EB9-7777-CB47-B4A9-C77B7CAA8B62}" srcOrd="1" destOrd="0" presId="urn:microsoft.com/office/officeart/2005/8/layout/process1"/>
    <dgm:cxn modelId="{2543510C-29BC-5046-9E41-DFE1C3F9357E}" type="presParOf" srcId="{50BB70A6-72BB-E343-AFA1-5D4A4B82D04E}" destId="{99BD70D0-2C71-244E-99DC-F2C9903B807C}" srcOrd="0" destOrd="0" presId="urn:microsoft.com/office/officeart/2005/8/layout/process1"/>
    <dgm:cxn modelId="{B8740152-67F0-A241-A13D-330F41021F06}" type="presParOf" srcId="{50BB70A6-72BB-E343-AFA1-5D4A4B82D04E}" destId="{59DE0E19-5D81-AB43-BDD4-F60E02EBB689}" srcOrd="1" destOrd="0" presId="urn:microsoft.com/office/officeart/2005/8/layout/process1"/>
    <dgm:cxn modelId="{1DEE8F47-C16B-E64D-A55E-390E030F6F05}" type="presParOf" srcId="{59DE0E19-5D81-AB43-BDD4-F60E02EBB689}" destId="{17504EB9-7777-CB47-B4A9-C77B7CAA8B62}" srcOrd="0" destOrd="0" presId="urn:microsoft.com/office/officeart/2005/8/layout/process1"/>
    <dgm:cxn modelId="{40882A4C-5000-B947-8CB9-7B5B790A1F3B}" type="presParOf" srcId="{50BB70A6-72BB-E343-AFA1-5D4A4B82D04E}" destId="{C107D8AD-EA1E-FC43-B5CB-78D8F238F8F5}" srcOrd="2" destOrd="0" presId="urn:microsoft.com/office/officeart/2005/8/layout/process1"/>
    <dgm:cxn modelId="{4605C68A-1206-A54A-ABCF-3A6D834F2AD2}" type="presParOf" srcId="{50BB70A6-72BB-E343-AFA1-5D4A4B82D04E}" destId="{AAE694BF-F677-ED41-822D-22E3B0B7AF79}" srcOrd="3" destOrd="0" presId="urn:microsoft.com/office/officeart/2005/8/layout/process1"/>
    <dgm:cxn modelId="{40AC8EA9-3E2A-2C4C-86D3-5BD02B4C5810}" type="presParOf" srcId="{AAE694BF-F677-ED41-822D-22E3B0B7AF79}" destId="{83E76A60-F013-504C-A414-8135458806AB}" srcOrd="0" destOrd="0" presId="urn:microsoft.com/office/officeart/2005/8/layout/process1"/>
    <dgm:cxn modelId="{4FB5AD04-04DF-9646-95A1-493D27B0C753}" type="presParOf" srcId="{50BB70A6-72BB-E343-AFA1-5D4A4B82D04E}" destId="{9DA919B6-4131-B44C-8FD6-7090673BE0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6D137-AF78-5A4E-A079-2193B6D15D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79CF16-01CF-884D-928B-512DC4992663}">
      <dgm:prSet phldrT="[Text]" custT="1"/>
      <dgm:spPr/>
      <dgm:t>
        <a:bodyPr anchor="t"/>
        <a:lstStyle/>
        <a:p>
          <a:r>
            <a:rPr lang="en-GB" sz="1800" dirty="0"/>
            <a:t>Phase 1</a:t>
          </a:r>
        </a:p>
        <a:p>
          <a:r>
            <a:rPr lang="en-GB" sz="2800" dirty="0"/>
            <a:t>Import &amp; sort files</a:t>
          </a:r>
        </a:p>
      </dgm:t>
    </dgm:pt>
    <dgm:pt modelId="{992C3ED7-8810-3640-87A9-FA8172D188CC}" type="parTrans" cxnId="{1ADC0B06-27EB-0D4F-AF33-2004C9839F7A}">
      <dgm:prSet/>
      <dgm:spPr/>
      <dgm:t>
        <a:bodyPr/>
        <a:lstStyle/>
        <a:p>
          <a:endParaRPr lang="en-GB"/>
        </a:p>
      </dgm:t>
    </dgm:pt>
    <dgm:pt modelId="{B6C62096-8FD7-7E4A-AA3C-F9EF8BC63925}" type="sibTrans" cxnId="{1ADC0B06-27EB-0D4F-AF33-2004C9839F7A}">
      <dgm:prSet/>
      <dgm:spPr/>
      <dgm:t>
        <a:bodyPr anchor="t"/>
        <a:lstStyle/>
        <a:p>
          <a:endParaRPr lang="en-GB"/>
        </a:p>
      </dgm:t>
    </dgm:pt>
    <dgm:pt modelId="{1C0253D0-C12E-0D41-9D1C-FDFA210CD2F5}">
      <dgm:prSet phldrT="[Text]" custT="1"/>
      <dgm:spPr/>
      <dgm:t>
        <a:bodyPr anchor="t"/>
        <a:lstStyle/>
        <a:p>
          <a:r>
            <a:rPr lang="en-GB" sz="1800" dirty="0"/>
            <a:t>Phase 2</a:t>
          </a:r>
        </a:p>
        <a:p>
          <a:r>
            <a:rPr lang="en-GB" sz="2800" dirty="0"/>
            <a:t>Scrape (new) files</a:t>
          </a:r>
        </a:p>
      </dgm:t>
    </dgm:pt>
    <dgm:pt modelId="{80B4A353-DC78-FC48-8AE0-9B575AEA486D}" type="parTrans" cxnId="{83C24C8B-5316-F245-851B-F109BB02F0A8}">
      <dgm:prSet/>
      <dgm:spPr/>
      <dgm:t>
        <a:bodyPr/>
        <a:lstStyle/>
        <a:p>
          <a:endParaRPr lang="en-GB"/>
        </a:p>
      </dgm:t>
    </dgm:pt>
    <dgm:pt modelId="{8186461C-C591-A041-8A4D-7C7EA204FFD4}" type="sibTrans" cxnId="{83C24C8B-5316-F245-851B-F109BB02F0A8}">
      <dgm:prSet/>
      <dgm:spPr/>
      <dgm:t>
        <a:bodyPr anchor="t"/>
        <a:lstStyle/>
        <a:p>
          <a:endParaRPr lang="en-GB"/>
        </a:p>
      </dgm:t>
    </dgm:pt>
    <dgm:pt modelId="{80122C29-8268-9242-9410-3DE121C90F5B}">
      <dgm:prSet phldrT="[Text]" custT="1"/>
      <dgm:spPr/>
      <dgm:t>
        <a:bodyPr anchor="t"/>
        <a:lstStyle/>
        <a:p>
          <a:r>
            <a:rPr lang="en-GB" sz="1800" dirty="0"/>
            <a:t>Phase 3A</a:t>
          </a:r>
        </a:p>
        <a:p>
          <a:r>
            <a:rPr lang="en-GB" sz="2800" dirty="0"/>
            <a:t>Merge with existing information</a:t>
          </a:r>
        </a:p>
      </dgm:t>
    </dgm:pt>
    <dgm:pt modelId="{AB75333F-53D2-1F4F-B37C-B2B3DBFE36C1}" type="parTrans" cxnId="{99B225C6-F294-3940-89E5-5009B1A2725D}">
      <dgm:prSet/>
      <dgm:spPr/>
      <dgm:t>
        <a:bodyPr/>
        <a:lstStyle/>
        <a:p>
          <a:endParaRPr lang="en-GB"/>
        </a:p>
      </dgm:t>
    </dgm:pt>
    <dgm:pt modelId="{EEED44F0-B904-F048-9E99-D7E9FEE01EFC}" type="sibTrans" cxnId="{99B225C6-F294-3940-89E5-5009B1A2725D}">
      <dgm:prSet/>
      <dgm:spPr/>
      <dgm:t>
        <a:bodyPr anchor="t"/>
        <a:lstStyle/>
        <a:p>
          <a:endParaRPr lang="en-GB"/>
        </a:p>
      </dgm:t>
    </dgm:pt>
    <dgm:pt modelId="{74F8FA1D-0A23-DA49-BB5A-7F14AC9B2EC4}">
      <dgm:prSet custT="1"/>
      <dgm:spPr/>
      <dgm:t>
        <a:bodyPr anchor="t"/>
        <a:lstStyle/>
        <a:p>
          <a:r>
            <a:rPr lang="en-GB" sz="1800" dirty="0"/>
            <a:t>Phase 3B</a:t>
          </a:r>
        </a:p>
        <a:p>
          <a:r>
            <a:rPr lang="en-GB" sz="2800" dirty="0"/>
            <a:t>Export </a:t>
          </a:r>
          <a:br>
            <a:rPr lang="en-GB" sz="2800" dirty="0"/>
          </a:br>
          <a:r>
            <a:rPr lang="en-GB" sz="2800" dirty="0"/>
            <a:t>JSON</a:t>
          </a:r>
        </a:p>
      </dgm:t>
    </dgm:pt>
    <dgm:pt modelId="{A40063F7-7F2F-5C4A-9CBF-C24F2231AA25}" type="sibTrans" cxnId="{4B65F225-013B-EB4B-A37E-830E5A27A68B}">
      <dgm:prSet/>
      <dgm:spPr/>
      <dgm:t>
        <a:bodyPr/>
        <a:lstStyle/>
        <a:p>
          <a:endParaRPr lang="en-GB"/>
        </a:p>
      </dgm:t>
    </dgm:pt>
    <dgm:pt modelId="{490B011F-A2EE-3D49-957C-F2869089E45C}" type="parTrans" cxnId="{4B65F225-013B-EB4B-A37E-830E5A27A68B}">
      <dgm:prSet/>
      <dgm:spPr/>
      <dgm:t>
        <a:bodyPr/>
        <a:lstStyle/>
        <a:p>
          <a:endParaRPr lang="en-GB"/>
        </a:p>
      </dgm:t>
    </dgm:pt>
    <dgm:pt modelId="{50BB70A6-72BB-E343-AFA1-5D4A4B82D04E}" type="pres">
      <dgm:prSet presAssocID="{6926D137-AF78-5A4E-A079-2193B6D15D82}" presName="Name0" presStyleCnt="0">
        <dgm:presLayoutVars>
          <dgm:dir/>
          <dgm:resizeHandles val="exact"/>
        </dgm:presLayoutVars>
      </dgm:prSet>
      <dgm:spPr/>
    </dgm:pt>
    <dgm:pt modelId="{99BD70D0-2C71-244E-99DC-F2C9903B807C}" type="pres">
      <dgm:prSet presAssocID="{A979CF16-01CF-884D-928B-512DC4992663}" presName="node" presStyleLbl="node1" presStyleIdx="0" presStyleCnt="4">
        <dgm:presLayoutVars>
          <dgm:bulletEnabled val="1"/>
        </dgm:presLayoutVars>
      </dgm:prSet>
      <dgm:spPr/>
    </dgm:pt>
    <dgm:pt modelId="{59DE0E19-5D81-AB43-BDD4-F60E02EBB689}" type="pres">
      <dgm:prSet presAssocID="{B6C62096-8FD7-7E4A-AA3C-F9EF8BC63925}" presName="sibTrans" presStyleLbl="sibTrans2D1" presStyleIdx="0" presStyleCnt="3"/>
      <dgm:spPr/>
    </dgm:pt>
    <dgm:pt modelId="{17504EB9-7777-CB47-B4A9-C77B7CAA8B62}" type="pres">
      <dgm:prSet presAssocID="{B6C62096-8FD7-7E4A-AA3C-F9EF8BC63925}" presName="connectorText" presStyleLbl="sibTrans2D1" presStyleIdx="0" presStyleCnt="3"/>
      <dgm:spPr/>
    </dgm:pt>
    <dgm:pt modelId="{C107D8AD-EA1E-FC43-B5CB-78D8F238F8F5}" type="pres">
      <dgm:prSet presAssocID="{1C0253D0-C12E-0D41-9D1C-FDFA210CD2F5}" presName="node" presStyleLbl="node1" presStyleIdx="1" presStyleCnt="4">
        <dgm:presLayoutVars>
          <dgm:bulletEnabled val="1"/>
        </dgm:presLayoutVars>
      </dgm:prSet>
      <dgm:spPr/>
    </dgm:pt>
    <dgm:pt modelId="{AAE694BF-F677-ED41-822D-22E3B0B7AF79}" type="pres">
      <dgm:prSet presAssocID="{8186461C-C591-A041-8A4D-7C7EA204FFD4}" presName="sibTrans" presStyleLbl="sibTrans2D1" presStyleIdx="1" presStyleCnt="3"/>
      <dgm:spPr/>
    </dgm:pt>
    <dgm:pt modelId="{83E76A60-F013-504C-A414-8135458806AB}" type="pres">
      <dgm:prSet presAssocID="{8186461C-C591-A041-8A4D-7C7EA204FFD4}" presName="connectorText" presStyleLbl="sibTrans2D1" presStyleIdx="1" presStyleCnt="3"/>
      <dgm:spPr/>
    </dgm:pt>
    <dgm:pt modelId="{04A02B42-CE37-4F47-8E99-D8D83712941A}" type="pres">
      <dgm:prSet presAssocID="{80122C29-8268-9242-9410-3DE121C90F5B}" presName="node" presStyleLbl="node1" presStyleIdx="2" presStyleCnt="4">
        <dgm:presLayoutVars>
          <dgm:bulletEnabled val="1"/>
        </dgm:presLayoutVars>
      </dgm:prSet>
      <dgm:spPr/>
    </dgm:pt>
    <dgm:pt modelId="{9658FEE7-1D17-CB4D-94C5-96BB1DF1EAEF}" type="pres">
      <dgm:prSet presAssocID="{EEED44F0-B904-F048-9E99-D7E9FEE01EFC}" presName="sibTrans" presStyleLbl="sibTrans2D1" presStyleIdx="2" presStyleCnt="3"/>
      <dgm:spPr/>
    </dgm:pt>
    <dgm:pt modelId="{F3676F73-7B26-AB4F-AD7D-5B024FBC201E}" type="pres">
      <dgm:prSet presAssocID="{EEED44F0-B904-F048-9E99-D7E9FEE01EFC}" presName="connectorText" presStyleLbl="sibTrans2D1" presStyleIdx="2" presStyleCnt="3"/>
      <dgm:spPr/>
    </dgm:pt>
    <dgm:pt modelId="{9DA919B6-4131-B44C-8FD6-7090673BE0A1}" type="pres">
      <dgm:prSet presAssocID="{74F8FA1D-0A23-DA49-BB5A-7F14AC9B2EC4}" presName="node" presStyleLbl="node1" presStyleIdx="3" presStyleCnt="4">
        <dgm:presLayoutVars>
          <dgm:bulletEnabled val="1"/>
        </dgm:presLayoutVars>
      </dgm:prSet>
      <dgm:spPr/>
    </dgm:pt>
  </dgm:ptLst>
  <dgm:cxnLst>
    <dgm:cxn modelId="{3155B105-7703-2B4D-A881-1ABA93940000}" type="presOf" srcId="{8186461C-C591-A041-8A4D-7C7EA204FFD4}" destId="{AAE694BF-F677-ED41-822D-22E3B0B7AF79}" srcOrd="0" destOrd="0" presId="urn:microsoft.com/office/officeart/2005/8/layout/process1"/>
    <dgm:cxn modelId="{1ADC0B06-27EB-0D4F-AF33-2004C9839F7A}" srcId="{6926D137-AF78-5A4E-A079-2193B6D15D82}" destId="{A979CF16-01CF-884D-928B-512DC4992663}" srcOrd="0" destOrd="0" parTransId="{992C3ED7-8810-3640-87A9-FA8172D188CC}" sibTransId="{B6C62096-8FD7-7E4A-AA3C-F9EF8BC63925}"/>
    <dgm:cxn modelId="{4B65F225-013B-EB4B-A37E-830E5A27A68B}" srcId="{6926D137-AF78-5A4E-A079-2193B6D15D82}" destId="{74F8FA1D-0A23-DA49-BB5A-7F14AC9B2EC4}" srcOrd="3" destOrd="0" parTransId="{490B011F-A2EE-3D49-957C-F2869089E45C}" sibTransId="{A40063F7-7F2F-5C4A-9CBF-C24F2231AA25}"/>
    <dgm:cxn modelId="{97EE1160-C159-5D4B-B07C-143AAE666CC1}" type="presOf" srcId="{EEED44F0-B904-F048-9E99-D7E9FEE01EFC}" destId="{9658FEE7-1D17-CB4D-94C5-96BB1DF1EAEF}" srcOrd="0" destOrd="0" presId="urn:microsoft.com/office/officeart/2005/8/layout/process1"/>
    <dgm:cxn modelId="{8FD8B97E-36A1-9F41-B3FE-20F99074AF6C}" type="presOf" srcId="{6926D137-AF78-5A4E-A079-2193B6D15D82}" destId="{50BB70A6-72BB-E343-AFA1-5D4A4B82D04E}" srcOrd="0" destOrd="0" presId="urn:microsoft.com/office/officeart/2005/8/layout/process1"/>
    <dgm:cxn modelId="{83C24C8B-5316-F245-851B-F109BB02F0A8}" srcId="{6926D137-AF78-5A4E-A079-2193B6D15D82}" destId="{1C0253D0-C12E-0D41-9D1C-FDFA210CD2F5}" srcOrd="1" destOrd="0" parTransId="{80B4A353-DC78-FC48-8AE0-9B575AEA486D}" sibTransId="{8186461C-C591-A041-8A4D-7C7EA204FFD4}"/>
    <dgm:cxn modelId="{0C3DC78E-34A8-1049-8D51-EC604E4CAFDE}" type="presOf" srcId="{EEED44F0-B904-F048-9E99-D7E9FEE01EFC}" destId="{F3676F73-7B26-AB4F-AD7D-5B024FBC201E}" srcOrd="1" destOrd="0" presId="urn:microsoft.com/office/officeart/2005/8/layout/process1"/>
    <dgm:cxn modelId="{33811CA4-16AF-BA46-851D-CDF49DC904E3}" type="presOf" srcId="{B6C62096-8FD7-7E4A-AA3C-F9EF8BC63925}" destId="{59DE0E19-5D81-AB43-BDD4-F60E02EBB689}" srcOrd="0" destOrd="0" presId="urn:microsoft.com/office/officeart/2005/8/layout/process1"/>
    <dgm:cxn modelId="{114A76BF-4B83-E348-864D-00E84E4A17A4}" type="presOf" srcId="{74F8FA1D-0A23-DA49-BB5A-7F14AC9B2EC4}" destId="{9DA919B6-4131-B44C-8FD6-7090673BE0A1}" srcOrd="0" destOrd="0" presId="urn:microsoft.com/office/officeart/2005/8/layout/process1"/>
    <dgm:cxn modelId="{99B225C6-F294-3940-89E5-5009B1A2725D}" srcId="{6926D137-AF78-5A4E-A079-2193B6D15D82}" destId="{80122C29-8268-9242-9410-3DE121C90F5B}" srcOrd="2" destOrd="0" parTransId="{AB75333F-53D2-1F4F-B37C-B2B3DBFE36C1}" sibTransId="{EEED44F0-B904-F048-9E99-D7E9FEE01EFC}"/>
    <dgm:cxn modelId="{1D693CDA-8670-9C4B-8FF2-2DC38F4829DF}" type="presOf" srcId="{A979CF16-01CF-884D-928B-512DC4992663}" destId="{99BD70D0-2C71-244E-99DC-F2C9903B807C}" srcOrd="0" destOrd="0" presId="urn:microsoft.com/office/officeart/2005/8/layout/process1"/>
    <dgm:cxn modelId="{22FBC5DE-022E-0A40-9F7A-4E64EC2C9CDB}" type="presOf" srcId="{8186461C-C591-A041-8A4D-7C7EA204FFD4}" destId="{83E76A60-F013-504C-A414-8135458806AB}" srcOrd="1" destOrd="0" presId="urn:microsoft.com/office/officeart/2005/8/layout/process1"/>
    <dgm:cxn modelId="{78E219E0-D053-E14D-A763-6D667CBD971C}" type="presOf" srcId="{1C0253D0-C12E-0D41-9D1C-FDFA210CD2F5}" destId="{C107D8AD-EA1E-FC43-B5CB-78D8F238F8F5}" srcOrd="0" destOrd="0" presId="urn:microsoft.com/office/officeart/2005/8/layout/process1"/>
    <dgm:cxn modelId="{CF8F6EE3-E4D3-9F40-8914-E32FF8DFE696}" type="presOf" srcId="{B6C62096-8FD7-7E4A-AA3C-F9EF8BC63925}" destId="{17504EB9-7777-CB47-B4A9-C77B7CAA8B62}" srcOrd="1" destOrd="0" presId="urn:microsoft.com/office/officeart/2005/8/layout/process1"/>
    <dgm:cxn modelId="{38A5ABFB-24D9-E543-B5D9-85FC8A445FEC}" type="presOf" srcId="{80122C29-8268-9242-9410-3DE121C90F5B}" destId="{04A02B42-CE37-4F47-8E99-D8D83712941A}" srcOrd="0" destOrd="0" presId="urn:microsoft.com/office/officeart/2005/8/layout/process1"/>
    <dgm:cxn modelId="{2543510C-29BC-5046-9E41-DFE1C3F9357E}" type="presParOf" srcId="{50BB70A6-72BB-E343-AFA1-5D4A4B82D04E}" destId="{99BD70D0-2C71-244E-99DC-F2C9903B807C}" srcOrd="0" destOrd="0" presId="urn:microsoft.com/office/officeart/2005/8/layout/process1"/>
    <dgm:cxn modelId="{B8740152-67F0-A241-A13D-330F41021F06}" type="presParOf" srcId="{50BB70A6-72BB-E343-AFA1-5D4A4B82D04E}" destId="{59DE0E19-5D81-AB43-BDD4-F60E02EBB689}" srcOrd="1" destOrd="0" presId="urn:microsoft.com/office/officeart/2005/8/layout/process1"/>
    <dgm:cxn modelId="{1DEE8F47-C16B-E64D-A55E-390E030F6F05}" type="presParOf" srcId="{59DE0E19-5D81-AB43-BDD4-F60E02EBB689}" destId="{17504EB9-7777-CB47-B4A9-C77B7CAA8B62}" srcOrd="0" destOrd="0" presId="urn:microsoft.com/office/officeart/2005/8/layout/process1"/>
    <dgm:cxn modelId="{40882A4C-5000-B947-8CB9-7B5B790A1F3B}" type="presParOf" srcId="{50BB70A6-72BB-E343-AFA1-5D4A4B82D04E}" destId="{C107D8AD-EA1E-FC43-B5CB-78D8F238F8F5}" srcOrd="2" destOrd="0" presId="urn:microsoft.com/office/officeart/2005/8/layout/process1"/>
    <dgm:cxn modelId="{4605C68A-1206-A54A-ABCF-3A6D834F2AD2}" type="presParOf" srcId="{50BB70A6-72BB-E343-AFA1-5D4A4B82D04E}" destId="{AAE694BF-F677-ED41-822D-22E3B0B7AF79}" srcOrd="3" destOrd="0" presId="urn:microsoft.com/office/officeart/2005/8/layout/process1"/>
    <dgm:cxn modelId="{40AC8EA9-3E2A-2C4C-86D3-5BD02B4C5810}" type="presParOf" srcId="{AAE694BF-F677-ED41-822D-22E3B0B7AF79}" destId="{83E76A60-F013-504C-A414-8135458806AB}" srcOrd="0" destOrd="0" presId="urn:microsoft.com/office/officeart/2005/8/layout/process1"/>
    <dgm:cxn modelId="{ACC76CB6-FA4F-7B4E-913F-E6025C643D07}" type="presParOf" srcId="{50BB70A6-72BB-E343-AFA1-5D4A4B82D04E}" destId="{04A02B42-CE37-4F47-8E99-D8D83712941A}" srcOrd="4" destOrd="0" presId="urn:microsoft.com/office/officeart/2005/8/layout/process1"/>
    <dgm:cxn modelId="{83A663C1-9A28-C345-9195-2E7892B59BF5}" type="presParOf" srcId="{50BB70A6-72BB-E343-AFA1-5D4A4B82D04E}" destId="{9658FEE7-1D17-CB4D-94C5-96BB1DF1EAEF}" srcOrd="5" destOrd="0" presId="urn:microsoft.com/office/officeart/2005/8/layout/process1"/>
    <dgm:cxn modelId="{9F291054-B533-AF40-8B8A-4265C99F450B}" type="presParOf" srcId="{9658FEE7-1D17-CB4D-94C5-96BB1DF1EAEF}" destId="{F3676F73-7B26-AB4F-AD7D-5B024FBC201E}" srcOrd="0" destOrd="0" presId="urn:microsoft.com/office/officeart/2005/8/layout/process1"/>
    <dgm:cxn modelId="{4FB5AD04-04DF-9646-95A1-493D27B0C753}" type="presParOf" srcId="{50BB70A6-72BB-E343-AFA1-5D4A4B82D04E}" destId="{9DA919B6-4131-B44C-8FD6-7090673BE0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82045-F0E3-2948-9125-34334937123A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3EAB2B-EB2D-1844-919D-DF4E5186A5FE}">
      <dgm:prSet phldrT="[Text]"/>
      <dgm:spPr/>
      <dgm:t>
        <a:bodyPr/>
        <a:lstStyle/>
        <a:p>
          <a:r>
            <a:rPr lang="en-GB" dirty="0"/>
            <a:t>Input</a:t>
          </a:r>
        </a:p>
      </dgm:t>
    </dgm:pt>
    <dgm:pt modelId="{17BA7C2D-826C-DD47-ADA1-B7BAB00CC24E}" type="parTrans" cxnId="{F09A295D-BFD9-694B-B89E-9DD31B55EC79}">
      <dgm:prSet/>
      <dgm:spPr/>
      <dgm:t>
        <a:bodyPr/>
        <a:lstStyle/>
        <a:p>
          <a:endParaRPr lang="en-GB"/>
        </a:p>
      </dgm:t>
    </dgm:pt>
    <dgm:pt modelId="{10B231F6-3D4D-564C-B0BC-41E0361C2C45}" type="sibTrans" cxnId="{F09A295D-BFD9-694B-B89E-9DD31B55EC79}">
      <dgm:prSet/>
      <dgm:spPr/>
      <dgm:t>
        <a:bodyPr/>
        <a:lstStyle/>
        <a:p>
          <a:endParaRPr lang="en-GB"/>
        </a:p>
      </dgm:t>
    </dgm:pt>
    <dgm:pt modelId="{5E6577B3-D76E-3D47-88FC-809D30CF2159}">
      <dgm:prSet phldrT="[Text]"/>
      <dgm:spPr/>
      <dgm:t>
        <a:bodyPr/>
        <a:lstStyle/>
        <a:p>
          <a:r>
            <a:rPr lang="en-GB" dirty="0"/>
            <a:t>Determine market &amp; date</a:t>
          </a:r>
        </a:p>
      </dgm:t>
    </dgm:pt>
    <dgm:pt modelId="{39FA0994-CB2D-FF4E-9E84-04D1A03563CD}" type="parTrans" cxnId="{01D79E32-827D-524D-8B35-9770134445C6}">
      <dgm:prSet/>
      <dgm:spPr/>
      <dgm:t>
        <a:bodyPr/>
        <a:lstStyle/>
        <a:p>
          <a:endParaRPr lang="en-GB"/>
        </a:p>
      </dgm:t>
    </dgm:pt>
    <dgm:pt modelId="{6B7CF315-F4C6-FC46-9610-C3CC0358900F}" type="sibTrans" cxnId="{01D79E32-827D-524D-8B35-9770134445C6}">
      <dgm:prSet/>
      <dgm:spPr/>
      <dgm:t>
        <a:bodyPr/>
        <a:lstStyle/>
        <a:p>
          <a:endParaRPr lang="en-GB"/>
        </a:p>
      </dgm:t>
    </dgm:pt>
    <dgm:pt modelId="{8C0441A2-866D-E042-88EC-81346D2E3E7F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Market: scraped</a:t>
          </a:r>
        </a:p>
      </dgm:t>
    </dgm:pt>
    <dgm:pt modelId="{F0B9BB0B-196C-1242-86F2-94821E0A9A25}" type="parTrans" cxnId="{C6EDF2D1-6C7A-D246-BB04-54AFBC97D1F5}">
      <dgm:prSet/>
      <dgm:spPr/>
      <dgm:t>
        <a:bodyPr/>
        <a:lstStyle/>
        <a:p>
          <a:endParaRPr lang="en-GB"/>
        </a:p>
      </dgm:t>
    </dgm:pt>
    <dgm:pt modelId="{A794E121-EE16-2343-8592-9136CC94C8C3}" type="sibTrans" cxnId="{C6EDF2D1-6C7A-D246-BB04-54AFBC97D1F5}">
      <dgm:prSet/>
      <dgm:spPr/>
      <dgm:t>
        <a:bodyPr/>
        <a:lstStyle/>
        <a:p>
          <a:endParaRPr lang="en-GB"/>
        </a:p>
      </dgm:t>
    </dgm:pt>
    <dgm:pt modelId="{4503EF5B-A95A-2D40-895C-BF357C6A6E19}">
      <dgm:prSet phldrT="[Text]"/>
      <dgm:spPr/>
      <dgm:t>
        <a:bodyPr/>
        <a:lstStyle/>
        <a:p>
          <a:r>
            <a:rPr lang="en-GB" dirty="0"/>
            <a:t>Structure folders</a:t>
          </a:r>
        </a:p>
      </dgm:t>
    </dgm:pt>
    <dgm:pt modelId="{9DF78DF7-EAD6-8440-9D88-BC4B8E8211F9}" type="parTrans" cxnId="{949D0DD7-2487-D344-8C89-988C5B5932C1}">
      <dgm:prSet/>
      <dgm:spPr/>
      <dgm:t>
        <a:bodyPr/>
        <a:lstStyle/>
        <a:p>
          <a:endParaRPr lang="en-GB"/>
        </a:p>
      </dgm:t>
    </dgm:pt>
    <dgm:pt modelId="{A82F76B9-A4FD-D74D-ACB6-0A3CB13A4187}" type="sibTrans" cxnId="{949D0DD7-2487-D344-8C89-988C5B5932C1}">
      <dgm:prSet/>
      <dgm:spPr/>
      <dgm:t>
        <a:bodyPr/>
        <a:lstStyle/>
        <a:p>
          <a:endParaRPr lang="en-GB"/>
        </a:p>
      </dgm:t>
    </dgm:pt>
    <dgm:pt modelId="{84DF6BC3-041E-FA4C-99AF-614B495B741F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Create new folders to structure. Move folders here</a:t>
          </a:r>
        </a:p>
      </dgm:t>
    </dgm:pt>
    <dgm:pt modelId="{A6496035-346B-D742-8162-B6F4540C09BD}" type="parTrans" cxnId="{69C8001B-3D33-F643-BB3F-F6DD3679885B}">
      <dgm:prSet/>
      <dgm:spPr/>
      <dgm:t>
        <a:bodyPr/>
        <a:lstStyle/>
        <a:p>
          <a:endParaRPr lang="en-GB"/>
        </a:p>
      </dgm:t>
    </dgm:pt>
    <dgm:pt modelId="{84183672-115D-2340-B882-E59AF93A56D5}" type="sibTrans" cxnId="{69C8001B-3D33-F643-BB3F-F6DD3679885B}">
      <dgm:prSet/>
      <dgm:spPr/>
      <dgm:t>
        <a:bodyPr/>
        <a:lstStyle/>
        <a:p>
          <a:endParaRPr lang="en-GB"/>
        </a:p>
      </dgm:t>
    </dgm:pt>
    <dgm:pt modelId="{50BE19ED-E105-8640-8DE7-DDA887C3E226}">
      <dgm:prSet custT="1"/>
      <dgm:spPr/>
      <dgm:t>
        <a:bodyPr/>
        <a:lstStyle/>
        <a:p>
          <a:pPr>
            <a:buNone/>
          </a:pPr>
          <a:r>
            <a:rPr lang="en-GB" sz="1800" dirty="0"/>
            <a:t>HTML files structured in folders</a:t>
          </a:r>
        </a:p>
      </dgm:t>
    </dgm:pt>
    <dgm:pt modelId="{B77E8D5F-CD16-DB4F-8836-ABD0D9197160}" type="parTrans" cxnId="{836C12CF-DE6B-814B-92DE-91AA26CDF576}">
      <dgm:prSet/>
      <dgm:spPr/>
      <dgm:t>
        <a:bodyPr/>
        <a:lstStyle/>
        <a:p>
          <a:endParaRPr lang="en-GB"/>
        </a:p>
      </dgm:t>
    </dgm:pt>
    <dgm:pt modelId="{F316AD80-1662-8748-ACF3-A4D0DD62966A}" type="sibTrans" cxnId="{836C12CF-DE6B-814B-92DE-91AA26CDF576}">
      <dgm:prSet/>
      <dgm:spPr/>
      <dgm:t>
        <a:bodyPr/>
        <a:lstStyle/>
        <a:p>
          <a:endParaRPr lang="en-GB"/>
        </a:p>
      </dgm:t>
    </dgm:pt>
    <dgm:pt modelId="{C0657D12-AA81-F94B-9B49-53E7970B0EE5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Date: above mentioned folder</a:t>
          </a:r>
        </a:p>
      </dgm:t>
    </dgm:pt>
    <dgm:pt modelId="{578DF9DA-C0CD-BC4D-9E63-27128E22A3CA}" type="parTrans" cxnId="{33058472-BEA3-AF42-84C8-64FF147BC27A}">
      <dgm:prSet/>
      <dgm:spPr/>
      <dgm:t>
        <a:bodyPr/>
        <a:lstStyle/>
        <a:p>
          <a:endParaRPr lang="en-GB"/>
        </a:p>
      </dgm:t>
    </dgm:pt>
    <dgm:pt modelId="{8869F176-4548-9947-A5E0-DFB5363D1FC4}" type="sibTrans" cxnId="{33058472-BEA3-AF42-84C8-64FF147BC27A}">
      <dgm:prSet/>
      <dgm:spPr/>
      <dgm:t>
        <a:bodyPr/>
        <a:lstStyle/>
        <a:p>
          <a:endParaRPr lang="en-GB"/>
        </a:p>
      </dgm:t>
    </dgm:pt>
    <dgm:pt modelId="{ACA1DAAF-0FB0-4745-8B4F-04230DC61D7C}" type="pres">
      <dgm:prSet presAssocID="{C3982045-F0E3-2948-9125-34334937123A}" presName="linearFlow" presStyleCnt="0">
        <dgm:presLayoutVars>
          <dgm:dir/>
          <dgm:animLvl val="lvl"/>
          <dgm:resizeHandles val="exact"/>
        </dgm:presLayoutVars>
      </dgm:prSet>
      <dgm:spPr/>
    </dgm:pt>
    <dgm:pt modelId="{56934E75-CE38-6549-ACB1-7078E6DA5E54}" type="pres">
      <dgm:prSet presAssocID="{5D3EAB2B-EB2D-1844-919D-DF4E5186A5FE}" presName="composite" presStyleCnt="0"/>
      <dgm:spPr/>
    </dgm:pt>
    <dgm:pt modelId="{A1E6239A-43B5-A94B-BC19-D7612E4167A0}" type="pres">
      <dgm:prSet presAssocID="{5D3EAB2B-EB2D-1844-919D-DF4E5186A5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D580C88-D859-4F48-8896-27219E79CF18}" type="pres">
      <dgm:prSet presAssocID="{5D3EAB2B-EB2D-1844-919D-DF4E5186A5FE}" presName="parSh" presStyleLbl="node1" presStyleIdx="0" presStyleCnt="3"/>
      <dgm:spPr/>
    </dgm:pt>
    <dgm:pt modelId="{08301ECA-64C9-8944-A9FB-73C2EB801D72}" type="pres">
      <dgm:prSet presAssocID="{5D3EAB2B-EB2D-1844-919D-DF4E5186A5FE}" presName="desTx" presStyleLbl="fgAcc1" presStyleIdx="0" presStyleCnt="3">
        <dgm:presLayoutVars>
          <dgm:bulletEnabled val="1"/>
        </dgm:presLayoutVars>
      </dgm:prSet>
      <dgm:spPr/>
    </dgm:pt>
    <dgm:pt modelId="{410A0F4C-B835-8746-A144-3D082FB01E9D}" type="pres">
      <dgm:prSet presAssocID="{10B231F6-3D4D-564C-B0BC-41E0361C2C45}" presName="sibTrans" presStyleLbl="sibTrans2D1" presStyleIdx="0" presStyleCnt="2"/>
      <dgm:spPr/>
    </dgm:pt>
    <dgm:pt modelId="{C432A506-5B41-944F-BF91-85AD237C228D}" type="pres">
      <dgm:prSet presAssocID="{10B231F6-3D4D-564C-B0BC-41E0361C2C45}" presName="connTx" presStyleLbl="sibTrans2D1" presStyleIdx="0" presStyleCnt="2"/>
      <dgm:spPr/>
    </dgm:pt>
    <dgm:pt modelId="{D214A103-80D4-0241-9001-B54718886A9C}" type="pres">
      <dgm:prSet presAssocID="{5E6577B3-D76E-3D47-88FC-809D30CF2159}" presName="composite" presStyleCnt="0"/>
      <dgm:spPr/>
    </dgm:pt>
    <dgm:pt modelId="{5DF2A056-4D80-8741-B670-108E2BDA9AB6}" type="pres">
      <dgm:prSet presAssocID="{5E6577B3-D76E-3D47-88FC-809D30CF21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BED37E-46E2-124C-A800-A21E2ED6259E}" type="pres">
      <dgm:prSet presAssocID="{5E6577B3-D76E-3D47-88FC-809D30CF2159}" presName="parSh" presStyleLbl="node1" presStyleIdx="1" presStyleCnt="3"/>
      <dgm:spPr/>
    </dgm:pt>
    <dgm:pt modelId="{237CB0D8-C608-A94A-8107-86FCA42997C5}" type="pres">
      <dgm:prSet presAssocID="{5E6577B3-D76E-3D47-88FC-809D30CF2159}" presName="desTx" presStyleLbl="fgAcc1" presStyleIdx="1" presStyleCnt="3">
        <dgm:presLayoutVars>
          <dgm:bulletEnabled val="1"/>
        </dgm:presLayoutVars>
      </dgm:prSet>
      <dgm:spPr/>
    </dgm:pt>
    <dgm:pt modelId="{626C179C-628F-0649-ABA0-87378BA6634A}" type="pres">
      <dgm:prSet presAssocID="{6B7CF315-F4C6-FC46-9610-C3CC0358900F}" presName="sibTrans" presStyleLbl="sibTrans2D1" presStyleIdx="1" presStyleCnt="2"/>
      <dgm:spPr/>
    </dgm:pt>
    <dgm:pt modelId="{7A1218B0-682D-7549-A6CF-B06B1A63E455}" type="pres">
      <dgm:prSet presAssocID="{6B7CF315-F4C6-FC46-9610-C3CC0358900F}" presName="connTx" presStyleLbl="sibTrans2D1" presStyleIdx="1" presStyleCnt="2"/>
      <dgm:spPr/>
    </dgm:pt>
    <dgm:pt modelId="{975F7C7E-C302-DE4A-A490-7FE8FF4DFD7F}" type="pres">
      <dgm:prSet presAssocID="{4503EF5B-A95A-2D40-895C-BF357C6A6E19}" presName="composite" presStyleCnt="0"/>
      <dgm:spPr/>
    </dgm:pt>
    <dgm:pt modelId="{356A0F6B-5C41-5244-9DD3-481B3616DE65}" type="pres">
      <dgm:prSet presAssocID="{4503EF5B-A95A-2D40-895C-BF357C6A6E1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067D75-C82B-0849-B5A1-CC4BD5782997}" type="pres">
      <dgm:prSet presAssocID="{4503EF5B-A95A-2D40-895C-BF357C6A6E19}" presName="parSh" presStyleLbl="node1" presStyleIdx="2" presStyleCnt="3"/>
      <dgm:spPr/>
    </dgm:pt>
    <dgm:pt modelId="{FB5AF2BA-D1DE-7F4D-ABE6-8A40530807A6}" type="pres">
      <dgm:prSet presAssocID="{4503EF5B-A95A-2D40-895C-BF357C6A6E1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0B55108-6391-CC48-B6E9-DB30FAED5F26}" type="presOf" srcId="{5E6577B3-D76E-3D47-88FC-809D30CF2159}" destId="{5DF2A056-4D80-8741-B670-108E2BDA9AB6}" srcOrd="0" destOrd="0" presId="urn:microsoft.com/office/officeart/2005/8/layout/process3"/>
    <dgm:cxn modelId="{3E7DC318-CA5F-0B4D-9877-5476396A8DA3}" type="presOf" srcId="{10B231F6-3D4D-564C-B0BC-41E0361C2C45}" destId="{C432A506-5B41-944F-BF91-85AD237C228D}" srcOrd="1" destOrd="0" presId="urn:microsoft.com/office/officeart/2005/8/layout/process3"/>
    <dgm:cxn modelId="{69C8001B-3D33-F643-BB3F-F6DD3679885B}" srcId="{4503EF5B-A95A-2D40-895C-BF357C6A6E19}" destId="{84DF6BC3-041E-FA4C-99AF-614B495B741F}" srcOrd="0" destOrd="0" parTransId="{A6496035-346B-D742-8162-B6F4540C09BD}" sibTransId="{84183672-115D-2340-B882-E59AF93A56D5}"/>
    <dgm:cxn modelId="{01D79E32-827D-524D-8B35-9770134445C6}" srcId="{C3982045-F0E3-2948-9125-34334937123A}" destId="{5E6577B3-D76E-3D47-88FC-809D30CF2159}" srcOrd="1" destOrd="0" parTransId="{39FA0994-CB2D-FF4E-9E84-04D1A03563CD}" sibTransId="{6B7CF315-F4C6-FC46-9610-C3CC0358900F}"/>
    <dgm:cxn modelId="{B53D1436-F9E9-0344-AA0C-9EC9B50AFB3A}" type="presOf" srcId="{5D3EAB2B-EB2D-1844-919D-DF4E5186A5FE}" destId="{A1E6239A-43B5-A94B-BC19-D7612E4167A0}" srcOrd="0" destOrd="0" presId="urn:microsoft.com/office/officeart/2005/8/layout/process3"/>
    <dgm:cxn modelId="{01167746-7939-7F42-B150-9EE17806642A}" type="presOf" srcId="{10B231F6-3D4D-564C-B0BC-41E0361C2C45}" destId="{410A0F4C-B835-8746-A144-3D082FB01E9D}" srcOrd="0" destOrd="0" presId="urn:microsoft.com/office/officeart/2005/8/layout/process3"/>
    <dgm:cxn modelId="{D5700552-AC76-2D42-9564-B15B2D897BB8}" type="presOf" srcId="{8C0441A2-866D-E042-88EC-81346D2E3E7F}" destId="{237CB0D8-C608-A94A-8107-86FCA42997C5}" srcOrd="0" destOrd="0" presId="urn:microsoft.com/office/officeart/2005/8/layout/process3"/>
    <dgm:cxn modelId="{F09A295D-BFD9-694B-B89E-9DD31B55EC79}" srcId="{C3982045-F0E3-2948-9125-34334937123A}" destId="{5D3EAB2B-EB2D-1844-919D-DF4E5186A5FE}" srcOrd="0" destOrd="0" parTransId="{17BA7C2D-826C-DD47-ADA1-B7BAB00CC24E}" sibTransId="{10B231F6-3D4D-564C-B0BC-41E0361C2C45}"/>
    <dgm:cxn modelId="{33058472-BEA3-AF42-84C8-64FF147BC27A}" srcId="{5E6577B3-D76E-3D47-88FC-809D30CF2159}" destId="{C0657D12-AA81-F94B-9B49-53E7970B0EE5}" srcOrd="1" destOrd="0" parTransId="{578DF9DA-C0CD-BC4D-9E63-27128E22A3CA}" sibTransId="{8869F176-4548-9947-A5E0-DFB5363D1FC4}"/>
    <dgm:cxn modelId="{63BAFD90-3868-A149-8C06-19CFF91CA499}" type="presOf" srcId="{4503EF5B-A95A-2D40-895C-BF357C6A6E19}" destId="{356A0F6B-5C41-5244-9DD3-481B3616DE65}" srcOrd="0" destOrd="0" presId="urn:microsoft.com/office/officeart/2005/8/layout/process3"/>
    <dgm:cxn modelId="{64416693-56A7-C44B-90EB-567F8949CC0E}" type="presOf" srcId="{5E6577B3-D76E-3D47-88FC-809D30CF2159}" destId="{0DBED37E-46E2-124C-A800-A21E2ED6259E}" srcOrd="1" destOrd="0" presId="urn:microsoft.com/office/officeart/2005/8/layout/process3"/>
    <dgm:cxn modelId="{95242ABC-D511-1D42-8B82-7FB22AAB9AF5}" type="presOf" srcId="{C3982045-F0E3-2948-9125-34334937123A}" destId="{ACA1DAAF-0FB0-4745-8B4F-04230DC61D7C}" srcOrd="0" destOrd="0" presId="urn:microsoft.com/office/officeart/2005/8/layout/process3"/>
    <dgm:cxn modelId="{CDBDC4CC-A33D-3349-9439-3D223E4B96A2}" type="presOf" srcId="{50BE19ED-E105-8640-8DE7-DDA887C3E226}" destId="{08301ECA-64C9-8944-A9FB-73C2EB801D72}" srcOrd="0" destOrd="0" presId="urn:microsoft.com/office/officeart/2005/8/layout/process3"/>
    <dgm:cxn modelId="{836C12CF-DE6B-814B-92DE-91AA26CDF576}" srcId="{5D3EAB2B-EB2D-1844-919D-DF4E5186A5FE}" destId="{50BE19ED-E105-8640-8DE7-DDA887C3E226}" srcOrd="0" destOrd="0" parTransId="{B77E8D5F-CD16-DB4F-8836-ABD0D9197160}" sibTransId="{F316AD80-1662-8748-ACF3-A4D0DD62966A}"/>
    <dgm:cxn modelId="{1C6923D1-21FD-1047-B9CF-E9F3DFD2DF70}" type="presOf" srcId="{84DF6BC3-041E-FA4C-99AF-614B495B741F}" destId="{FB5AF2BA-D1DE-7F4D-ABE6-8A40530807A6}" srcOrd="0" destOrd="0" presId="urn:microsoft.com/office/officeart/2005/8/layout/process3"/>
    <dgm:cxn modelId="{C6EDF2D1-6C7A-D246-BB04-54AFBC97D1F5}" srcId="{5E6577B3-D76E-3D47-88FC-809D30CF2159}" destId="{8C0441A2-866D-E042-88EC-81346D2E3E7F}" srcOrd="0" destOrd="0" parTransId="{F0B9BB0B-196C-1242-86F2-94821E0A9A25}" sibTransId="{A794E121-EE16-2343-8592-9136CC94C8C3}"/>
    <dgm:cxn modelId="{E3C90FD4-A81B-704D-A316-56806F7BE6A8}" type="presOf" srcId="{6B7CF315-F4C6-FC46-9610-C3CC0358900F}" destId="{626C179C-628F-0649-ABA0-87378BA6634A}" srcOrd="0" destOrd="0" presId="urn:microsoft.com/office/officeart/2005/8/layout/process3"/>
    <dgm:cxn modelId="{AA5565D6-AA60-844F-8F6B-87022474A187}" type="presOf" srcId="{4503EF5B-A95A-2D40-895C-BF357C6A6E19}" destId="{81067D75-C82B-0849-B5A1-CC4BD5782997}" srcOrd="1" destOrd="0" presId="urn:microsoft.com/office/officeart/2005/8/layout/process3"/>
    <dgm:cxn modelId="{949D0DD7-2487-D344-8C89-988C5B5932C1}" srcId="{C3982045-F0E3-2948-9125-34334937123A}" destId="{4503EF5B-A95A-2D40-895C-BF357C6A6E19}" srcOrd="2" destOrd="0" parTransId="{9DF78DF7-EAD6-8440-9D88-BC4B8E8211F9}" sibTransId="{A82F76B9-A4FD-D74D-ACB6-0A3CB13A4187}"/>
    <dgm:cxn modelId="{5FAF41F5-D457-D847-80ED-7BDC9BDE1D43}" type="presOf" srcId="{5D3EAB2B-EB2D-1844-919D-DF4E5186A5FE}" destId="{5D580C88-D859-4F48-8896-27219E79CF18}" srcOrd="1" destOrd="0" presId="urn:microsoft.com/office/officeart/2005/8/layout/process3"/>
    <dgm:cxn modelId="{8901F2F9-B31B-4A48-9AD6-C138B1E80A10}" type="presOf" srcId="{6B7CF315-F4C6-FC46-9610-C3CC0358900F}" destId="{7A1218B0-682D-7549-A6CF-B06B1A63E455}" srcOrd="1" destOrd="0" presId="urn:microsoft.com/office/officeart/2005/8/layout/process3"/>
    <dgm:cxn modelId="{916FA0FD-A555-5F43-83BB-AD46EB642C7E}" type="presOf" srcId="{C0657D12-AA81-F94B-9B49-53E7970B0EE5}" destId="{237CB0D8-C608-A94A-8107-86FCA42997C5}" srcOrd="0" destOrd="1" presId="urn:microsoft.com/office/officeart/2005/8/layout/process3"/>
    <dgm:cxn modelId="{33CE8165-515B-814D-83FD-90D14F410BA7}" type="presParOf" srcId="{ACA1DAAF-0FB0-4745-8B4F-04230DC61D7C}" destId="{56934E75-CE38-6549-ACB1-7078E6DA5E54}" srcOrd="0" destOrd="0" presId="urn:microsoft.com/office/officeart/2005/8/layout/process3"/>
    <dgm:cxn modelId="{37799A09-D929-BF49-AF3D-02D91A323BFB}" type="presParOf" srcId="{56934E75-CE38-6549-ACB1-7078E6DA5E54}" destId="{A1E6239A-43B5-A94B-BC19-D7612E4167A0}" srcOrd="0" destOrd="0" presId="urn:microsoft.com/office/officeart/2005/8/layout/process3"/>
    <dgm:cxn modelId="{7D075CC5-DB9C-9E42-90CB-52E295AF2CD7}" type="presParOf" srcId="{56934E75-CE38-6549-ACB1-7078E6DA5E54}" destId="{5D580C88-D859-4F48-8896-27219E79CF18}" srcOrd="1" destOrd="0" presId="urn:microsoft.com/office/officeart/2005/8/layout/process3"/>
    <dgm:cxn modelId="{B30F6F5C-37F1-7142-B0D3-DBF390C751D4}" type="presParOf" srcId="{56934E75-CE38-6549-ACB1-7078E6DA5E54}" destId="{08301ECA-64C9-8944-A9FB-73C2EB801D72}" srcOrd="2" destOrd="0" presId="urn:microsoft.com/office/officeart/2005/8/layout/process3"/>
    <dgm:cxn modelId="{FA985926-F61B-A349-ACD7-90BBD1C22C1A}" type="presParOf" srcId="{ACA1DAAF-0FB0-4745-8B4F-04230DC61D7C}" destId="{410A0F4C-B835-8746-A144-3D082FB01E9D}" srcOrd="1" destOrd="0" presId="urn:microsoft.com/office/officeart/2005/8/layout/process3"/>
    <dgm:cxn modelId="{9B492A09-BA34-3647-AA72-169049F37175}" type="presParOf" srcId="{410A0F4C-B835-8746-A144-3D082FB01E9D}" destId="{C432A506-5B41-944F-BF91-85AD237C228D}" srcOrd="0" destOrd="0" presId="urn:microsoft.com/office/officeart/2005/8/layout/process3"/>
    <dgm:cxn modelId="{033621EF-D4D6-B646-A448-35DD30329346}" type="presParOf" srcId="{ACA1DAAF-0FB0-4745-8B4F-04230DC61D7C}" destId="{D214A103-80D4-0241-9001-B54718886A9C}" srcOrd="2" destOrd="0" presId="urn:microsoft.com/office/officeart/2005/8/layout/process3"/>
    <dgm:cxn modelId="{133CB1C3-A1B0-C845-906A-7A1D84B91BD4}" type="presParOf" srcId="{D214A103-80D4-0241-9001-B54718886A9C}" destId="{5DF2A056-4D80-8741-B670-108E2BDA9AB6}" srcOrd="0" destOrd="0" presId="urn:microsoft.com/office/officeart/2005/8/layout/process3"/>
    <dgm:cxn modelId="{2EC5F19D-2C24-D64E-BB04-B4AA9EE1FADB}" type="presParOf" srcId="{D214A103-80D4-0241-9001-B54718886A9C}" destId="{0DBED37E-46E2-124C-A800-A21E2ED6259E}" srcOrd="1" destOrd="0" presId="urn:microsoft.com/office/officeart/2005/8/layout/process3"/>
    <dgm:cxn modelId="{36D4EC0A-90A3-F245-8115-0CD20925E3F2}" type="presParOf" srcId="{D214A103-80D4-0241-9001-B54718886A9C}" destId="{237CB0D8-C608-A94A-8107-86FCA42997C5}" srcOrd="2" destOrd="0" presId="urn:microsoft.com/office/officeart/2005/8/layout/process3"/>
    <dgm:cxn modelId="{385A1668-021B-4E43-8925-D019904D973E}" type="presParOf" srcId="{ACA1DAAF-0FB0-4745-8B4F-04230DC61D7C}" destId="{626C179C-628F-0649-ABA0-87378BA6634A}" srcOrd="3" destOrd="0" presId="urn:microsoft.com/office/officeart/2005/8/layout/process3"/>
    <dgm:cxn modelId="{DD7F9580-46E6-BA4F-A15A-630504543ECB}" type="presParOf" srcId="{626C179C-628F-0649-ABA0-87378BA6634A}" destId="{7A1218B0-682D-7549-A6CF-B06B1A63E455}" srcOrd="0" destOrd="0" presId="urn:microsoft.com/office/officeart/2005/8/layout/process3"/>
    <dgm:cxn modelId="{24E6D0E8-9EA8-714D-9093-5303F238034B}" type="presParOf" srcId="{ACA1DAAF-0FB0-4745-8B4F-04230DC61D7C}" destId="{975F7C7E-C302-DE4A-A490-7FE8FF4DFD7F}" srcOrd="4" destOrd="0" presId="urn:microsoft.com/office/officeart/2005/8/layout/process3"/>
    <dgm:cxn modelId="{31ED657C-F21C-B54E-BD86-B6C9137C1EB2}" type="presParOf" srcId="{975F7C7E-C302-DE4A-A490-7FE8FF4DFD7F}" destId="{356A0F6B-5C41-5244-9DD3-481B3616DE65}" srcOrd="0" destOrd="0" presId="urn:microsoft.com/office/officeart/2005/8/layout/process3"/>
    <dgm:cxn modelId="{2918E94F-3CBB-664A-9CB9-2E827CC009F5}" type="presParOf" srcId="{975F7C7E-C302-DE4A-A490-7FE8FF4DFD7F}" destId="{81067D75-C82B-0849-B5A1-CC4BD5782997}" srcOrd="1" destOrd="0" presId="urn:microsoft.com/office/officeart/2005/8/layout/process3"/>
    <dgm:cxn modelId="{91E7ECCF-97EB-334B-8260-2B6D8CD2147A}" type="presParOf" srcId="{975F7C7E-C302-DE4A-A490-7FE8FF4DFD7F}" destId="{FB5AF2BA-D1DE-7F4D-ABE6-8A40530807A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982045-F0E3-2948-9125-34334937123A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3EAB2B-EB2D-1844-919D-DF4E5186A5FE}">
      <dgm:prSet phldrT="[Text]"/>
      <dgm:spPr/>
      <dgm:t>
        <a:bodyPr/>
        <a:lstStyle/>
        <a:p>
          <a:r>
            <a:rPr lang="en-GB" dirty="0"/>
            <a:t>Input</a:t>
          </a:r>
        </a:p>
      </dgm:t>
    </dgm:pt>
    <dgm:pt modelId="{17BA7C2D-826C-DD47-ADA1-B7BAB00CC24E}" type="parTrans" cxnId="{F09A295D-BFD9-694B-B89E-9DD31B55EC79}">
      <dgm:prSet/>
      <dgm:spPr/>
      <dgm:t>
        <a:bodyPr/>
        <a:lstStyle/>
        <a:p>
          <a:endParaRPr lang="en-GB"/>
        </a:p>
      </dgm:t>
    </dgm:pt>
    <dgm:pt modelId="{10B231F6-3D4D-564C-B0BC-41E0361C2C45}" type="sibTrans" cxnId="{F09A295D-BFD9-694B-B89E-9DD31B55EC79}">
      <dgm:prSet/>
      <dgm:spPr/>
      <dgm:t>
        <a:bodyPr/>
        <a:lstStyle/>
        <a:p>
          <a:endParaRPr lang="en-GB"/>
        </a:p>
      </dgm:t>
    </dgm:pt>
    <dgm:pt modelId="{5E6577B3-D76E-3D47-88FC-809D30CF2159}">
      <dgm:prSet phldrT="[Text]"/>
      <dgm:spPr/>
      <dgm:t>
        <a:bodyPr/>
        <a:lstStyle/>
        <a:p>
          <a:r>
            <a:rPr lang="en-GB" dirty="0"/>
            <a:t>Determine market &amp; date</a:t>
          </a:r>
        </a:p>
      </dgm:t>
    </dgm:pt>
    <dgm:pt modelId="{39FA0994-CB2D-FF4E-9E84-04D1A03563CD}" type="parTrans" cxnId="{01D79E32-827D-524D-8B35-9770134445C6}">
      <dgm:prSet/>
      <dgm:spPr/>
      <dgm:t>
        <a:bodyPr/>
        <a:lstStyle/>
        <a:p>
          <a:endParaRPr lang="en-GB"/>
        </a:p>
      </dgm:t>
    </dgm:pt>
    <dgm:pt modelId="{6B7CF315-F4C6-FC46-9610-C3CC0358900F}" type="sibTrans" cxnId="{01D79E32-827D-524D-8B35-9770134445C6}">
      <dgm:prSet/>
      <dgm:spPr/>
      <dgm:t>
        <a:bodyPr/>
        <a:lstStyle/>
        <a:p>
          <a:endParaRPr lang="en-GB"/>
        </a:p>
      </dgm:t>
    </dgm:pt>
    <dgm:pt modelId="{8C0441A2-866D-E042-88EC-81346D2E3E7F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Market: scraped</a:t>
          </a:r>
        </a:p>
      </dgm:t>
    </dgm:pt>
    <dgm:pt modelId="{F0B9BB0B-196C-1242-86F2-94821E0A9A25}" type="parTrans" cxnId="{C6EDF2D1-6C7A-D246-BB04-54AFBC97D1F5}">
      <dgm:prSet/>
      <dgm:spPr/>
      <dgm:t>
        <a:bodyPr/>
        <a:lstStyle/>
        <a:p>
          <a:endParaRPr lang="en-GB"/>
        </a:p>
      </dgm:t>
    </dgm:pt>
    <dgm:pt modelId="{A794E121-EE16-2343-8592-9136CC94C8C3}" type="sibTrans" cxnId="{C6EDF2D1-6C7A-D246-BB04-54AFBC97D1F5}">
      <dgm:prSet/>
      <dgm:spPr/>
      <dgm:t>
        <a:bodyPr/>
        <a:lstStyle/>
        <a:p>
          <a:endParaRPr lang="en-GB"/>
        </a:p>
      </dgm:t>
    </dgm:pt>
    <dgm:pt modelId="{4503EF5B-A95A-2D40-895C-BF357C6A6E19}">
      <dgm:prSet phldrT="[Text]"/>
      <dgm:spPr/>
      <dgm:t>
        <a:bodyPr/>
        <a:lstStyle/>
        <a:p>
          <a:r>
            <a:rPr lang="en-GB" dirty="0"/>
            <a:t>Structure folders</a:t>
          </a:r>
        </a:p>
      </dgm:t>
    </dgm:pt>
    <dgm:pt modelId="{9DF78DF7-EAD6-8440-9D88-BC4B8E8211F9}" type="parTrans" cxnId="{949D0DD7-2487-D344-8C89-988C5B5932C1}">
      <dgm:prSet/>
      <dgm:spPr/>
      <dgm:t>
        <a:bodyPr/>
        <a:lstStyle/>
        <a:p>
          <a:endParaRPr lang="en-GB"/>
        </a:p>
      </dgm:t>
    </dgm:pt>
    <dgm:pt modelId="{A82F76B9-A4FD-D74D-ACB6-0A3CB13A4187}" type="sibTrans" cxnId="{949D0DD7-2487-D344-8C89-988C5B5932C1}">
      <dgm:prSet/>
      <dgm:spPr/>
      <dgm:t>
        <a:bodyPr/>
        <a:lstStyle/>
        <a:p>
          <a:endParaRPr lang="en-GB"/>
        </a:p>
      </dgm:t>
    </dgm:pt>
    <dgm:pt modelId="{84DF6BC3-041E-FA4C-99AF-614B495B741F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Create new folders to structure. Move folders here</a:t>
          </a:r>
        </a:p>
      </dgm:t>
    </dgm:pt>
    <dgm:pt modelId="{A6496035-346B-D742-8162-B6F4540C09BD}" type="parTrans" cxnId="{69C8001B-3D33-F643-BB3F-F6DD3679885B}">
      <dgm:prSet/>
      <dgm:spPr/>
      <dgm:t>
        <a:bodyPr/>
        <a:lstStyle/>
        <a:p>
          <a:endParaRPr lang="en-GB"/>
        </a:p>
      </dgm:t>
    </dgm:pt>
    <dgm:pt modelId="{84183672-115D-2340-B882-E59AF93A56D5}" type="sibTrans" cxnId="{69C8001B-3D33-F643-BB3F-F6DD3679885B}">
      <dgm:prSet/>
      <dgm:spPr/>
      <dgm:t>
        <a:bodyPr/>
        <a:lstStyle/>
        <a:p>
          <a:endParaRPr lang="en-GB"/>
        </a:p>
      </dgm:t>
    </dgm:pt>
    <dgm:pt modelId="{50BE19ED-E105-8640-8DE7-DDA887C3E226}">
      <dgm:prSet custT="1"/>
      <dgm:spPr/>
      <dgm:t>
        <a:bodyPr/>
        <a:lstStyle/>
        <a:p>
          <a:pPr>
            <a:buNone/>
          </a:pPr>
          <a:r>
            <a:rPr lang="en-GB" sz="1800" dirty="0"/>
            <a:t>HTML files structured in folders</a:t>
          </a:r>
        </a:p>
      </dgm:t>
    </dgm:pt>
    <dgm:pt modelId="{B77E8D5F-CD16-DB4F-8836-ABD0D9197160}" type="parTrans" cxnId="{836C12CF-DE6B-814B-92DE-91AA26CDF576}">
      <dgm:prSet/>
      <dgm:spPr/>
      <dgm:t>
        <a:bodyPr/>
        <a:lstStyle/>
        <a:p>
          <a:endParaRPr lang="en-GB"/>
        </a:p>
      </dgm:t>
    </dgm:pt>
    <dgm:pt modelId="{F316AD80-1662-8748-ACF3-A4D0DD62966A}" type="sibTrans" cxnId="{836C12CF-DE6B-814B-92DE-91AA26CDF576}">
      <dgm:prSet/>
      <dgm:spPr/>
      <dgm:t>
        <a:bodyPr/>
        <a:lstStyle/>
        <a:p>
          <a:endParaRPr lang="en-GB"/>
        </a:p>
      </dgm:t>
    </dgm:pt>
    <dgm:pt modelId="{C0657D12-AA81-F94B-9B49-53E7970B0EE5}">
      <dgm:prSet phldrT="[Text]" custT="1"/>
      <dgm:spPr/>
      <dgm:t>
        <a:bodyPr/>
        <a:lstStyle/>
        <a:p>
          <a:pPr>
            <a:buNone/>
          </a:pPr>
          <a:r>
            <a:rPr lang="en-GB" sz="1800" dirty="0"/>
            <a:t>Date: above mentioned folder</a:t>
          </a:r>
        </a:p>
      </dgm:t>
    </dgm:pt>
    <dgm:pt modelId="{578DF9DA-C0CD-BC4D-9E63-27128E22A3CA}" type="parTrans" cxnId="{33058472-BEA3-AF42-84C8-64FF147BC27A}">
      <dgm:prSet/>
      <dgm:spPr/>
      <dgm:t>
        <a:bodyPr/>
        <a:lstStyle/>
        <a:p>
          <a:endParaRPr lang="en-GB"/>
        </a:p>
      </dgm:t>
    </dgm:pt>
    <dgm:pt modelId="{8869F176-4548-9947-A5E0-DFB5363D1FC4}" type="sibTrans" cxnId="{33058472-BEA3-AF42-84C8-64FF147BC27A}">
      <dgm:prSet/>
      <dgm:spPr/>
      <dgm:t>
        <a:bodyPr/>
        <a:lstStyle/>
        <a:p>
          <a:endParaRPr lang="en-GB"/>
        </a:p>
      </dgm:t>
    </dgm:pt>
    <dgm:pt modelId="{ACA1DAAF-0FB0-4745-8B4F-04230DC61D7C}" type="pres">
      <dgm:prSet presAssocID="{C3982045-F0E3-2948-9125-34334937123A}" presName="linearFlow" presStyleCnt="0">
        <dgm:presLayoutVars>
          <dgm:dir/>
          <dgm:animLvl val="lvl"/>
          <dgm:resizeHandles val="exact"/>
        </dgm:presLayoutVars>
      </dgm:prSet>
      <dgm:spPr/>
    </dgm:pt>
    <dgm:pt modelId="{56934E75-CE38-6549-ACB1-7078E6DA5E54}" type="pres">
      <dgm:prSet presAssocID="{5D3EAB2B-EB2D-1844-919D-DF4E5186A5FE}" presName="composite" presStyleCnt="0"/>
      <dgm:spPr/>
    </dgm:pt>
    <dgm:pt modelId="{A1E6239A-43B5-A94B-BC19-D7612E4167A0}" type="pres">
      <dgm:prSet presAssocID="{5D3EAB2B-EB2D-1844-919D-DF4E5186A5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D580C88-D859-4F48-8896-27219E79CF18}" type="pres">
      <dgm:prSet presAssocID="{5D3EAB2B-EB2D-1844-919D-DF4E5186A5FE}" presName="parSh" presStyleLbl="node1" presStyleIdx="0" presStyleCnt="3"/>
      <dgm:spPr/>
    </dgm:pt>
    <dgm:pt modelId="{08301ECA-64C9-8944-A9FB-73C2EB801D72}" type="pres">
      <dgm:prSet presAssocID="{5D3EAB2B-EB2D-1844-919D-DF4E5186A5FE}" presName="desTx" presStyleLbl="fgAcc1" presStyleIdx="0" presStyleCnt="3">
        <dgm:presLayoutVars>
          <dgm:bulletEnabled val="1"/>
        </dgm:presLayoutVars>
      </dgm:prSet>
      <dgm:spPr/>
    </dgm:pt>
    <dgm:pt modelId="{410A0F4C-B835-8746-A144-3D082FB01E9D}" type="pres">
      <dgm:prSet presAssocID="{10B231F6-3D4D-564C-B0BC-41E0361C2C45}" presName="sibTrans" presStyleLbl="sibTrans2D1" presStyleIdx="0" presStyleCnt="2"/>
      <dgm:spPr/>
    </dgm:pt>
    <dgm:pt modelId="{C432A506-5B41-944F-BF91-85AD237C228D}" type="pres">
      <dgm:prSet presAssocID="{10B231F6-3D4D-564C-B0BC-41E0361C2C45}" presName="connTx" presStyleLbl="sibTrans2D1" presStyleIdx="0" presStyleCnt="2"/>
      <dgm:spPr/>
    </dgm:pt>
    <dgm:pt modelId="{D214A103-80D4-0241-9001-B54718886A9C}" type="pres">
      <dgm:prSet presAssocID="{5E6577B3-D76E-3D47-88FC-809D30CF2159}" presName="composite" presStyleCnt="0"/>
      <dgm:spPr/>
    </dgm:pt>
    <dgm:pt modelId="{5DF2A056-4D80-8741-B670-108E2BDA9AB6}" type="pres">
      <dgm:prSet presAssocID="{5E6577B3-D76E-3D47-88FC-809D30CF21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BED37E-46E2-124C-A800-A21E2ED6259E}" type="pres">
      <dgm:prSet presAssocID="{5E6577B3-D76E-3D47-88FC-809D30CF2159}" presName="parSh" presStyleLbl="node1" presStyleIdx="1" presStyleCnt="3"/>
      <dgm:spPr/>
    </dgm:pt>
    <dgm:pt modelId="{237CB0D8-C608-A94A-8107-86FCA42997C5}" type="pres">
      <dgm:prSet presAssocID="{5E6577B3-D76E-3D47-88FC-809D30CF2159}" presName="desTx" presStyleLbl="fgAcc1" presStyleIdx="1" presStyleCnt="3">
        <dgm:presLayoutVars>
          <dgm:bulletEnabled val="1"/>
        </dgm:presLayoutVars>
      </dgm:prSet>
      <dgm:spPr/>
    </dgm:pt>
    <dgm:pt modelId="{626C179C-628F-0649-ABA0-87378BA6634A}" type="pres">
      <dgm:prSet presAssocID="{6B7CF315-F4C6-FC46-9610-C3CC0358900F}" presName="sibTrans" presStyleLbl="sibTrans2D1" presStyleIdx="1" presStyleCnt="2"/>
      <dgm:spPr/>
    </dgm:pt>
    <dgm:pt modelId="{7A1218B0-682D-7549-A6CF-B06B1A63E455}" type="pres">
      <dgm:prSet presAssocID="{6B7CF315-F4C6-FC46-9610-C3CC0358900F}" presName="connTx" presStyleLbl="sibTrans2D1" presStyleIdx="1" presStyleCnt="2"/>
      <dgm:spPr/>
    </dgm:pt>
    <dgm:pt modelId="{975F7C7E-C302-DE4A-A490-7FE8FF4DFD7F}" type="pres">
      <dgm:prSet presAssocID="{4503EF5B-A95A-2D40-895C-BF357C6A6E19}" presName="composite" presStyleCnt="0"/>
      <dgm:spPr/>
    </dgm:pt>
    <dgm:pt modelId="{356A0F6B-5C41-5244-9DD3-481B3616DE65}" type="pres">
      <dgm:prSet presAssocID="{4503EF5B-A95A-2D40-895C-BF357C6A6E1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067D75-C82B-0849-B5A1-CC4BD5782997}" type="pres">
      <dgm:prSet presAssocID="{4503EF5B-A95A-2D40-895C-BF357C6A6E19}" presName="parSh" presStyleLbl="node1" presStyleIdx="2" presStyleCnt="3"/>
      <dgm:spPr/>
    </dgm:pt>
    <dgm:pt modelId="{FB5AF2BA-D1DE-7F4D-ABE6-8A40530807A6}" type="pres">
      <dgm:prSet presAssocID="{4503EF5B-A95A-2D40-895C-BF357C6A6E1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0B55108-6391-CC48-B6E9-DB30FAED5F26}" type="presOf" srcId="{5E6577B3-D76E-3D47-88FC-809D30CF2159}" destId="{5DF2A056-4D80-8741-B670-108E2BDA9AB6}" srcOrd="0" destOrd="0" presId="urn:microsoft.com/office/officeart/2005/8/layout/process3"/>
    <dgm:cxn modelId="{3E7DC318-CA5F-0B4D-9877-5476396A8DA3}" type="presOf" srcId="{10B231F6-3D4D-564C-B0BC-41E0361C2C45}" destId="{C432A506-5B41-944F-BF91-85AD237C228D}" srcOrd="1" destOrd="0" presId="urn:microsoft.com/office/officeart/2005/8/layout/process3"/>
    <dgm:cxn modelId="{69C8001B-3D33-F643-BB3F-F6DD3679885B}" srcId="{4503EF5B-A95A-2D40-895C-BF357C6A6E19}" destId="{84DF6BC3-041E-FA4C-99AF-614B495B741F}" srcOrd="0" destOrd="0" parTransId="{A6496035-346B-D742-8162-B6F4540C09BD}" sibTransId="{84183672-115D-2340-B882-E59AF93A56D5}"/>
    <dgm:cxn modelId="{01D79E32-827D-524D-8B35-9770134445C6}" srcId="{C3982045-F0E3-2948-9125-34334937123A}" destId="{5E6577B3-D76E-3D47-88FC-809D30CF2159}" srcOrd="1" destOrd="0" parTransId="{39FA0994-CB2D-FF4E-9E84-04D1A03563CD}" sibTransId="{6B7CF315-F4C6-FC46-9610-C3CC0358900F}"/>
    <dgm:cxn modelId="{B53D1436-F9E9-0344-AA0C-9EC9B50AFB3A}" type="presOf" srcId="{5D3EAB2B-EB2D-1844-919D-DF4E5186A5FE}" destId="{A1E6239A-43B5-A94B-BC19-D7612E4167A0}" srcOrd="0" destOrd="0" presId="urn:microsoft.com/office/officeart/2005/8/layout/process3"/>
    <dgm:cxn modelId="{01167746-7939-7F42-B150-9EE17806642A}" type="presOf" srcId="{10B231F6-3D4D-564C-B0BC-41E0361C2C45}" destId="{410A0F4C-B835-8746-A144-3D082FB01E9D}" srcOrd="0" destOrd="0" presId="urn:microsoft.com/office/officeart/2005/8/layout/process3"/>
    <dgm:cxn modelId="{D5700552-AC76-2D42-9564-B15B2D897BB8}" type="presOf" srcId="{8C0441A2-866D-E042-88EC-81346D2E3E7F}" destId="{237CB0D8-C608-A94A-8107-86FCA42997C5}" srcOrd="0" destOrd="0" presId="urn:microsoft.com/office/officeart/2005/8/layout/process3"/>
    <dgm:cxn modelId="{F09A295D-BFD9-694B-B89E-9DD31B55EC79}" srcId="{C3982045-F0E3-2948-9125-34334937123A}" destId="{5D3EAB2B-EB2D-1844-919D-DF4E5186A5FE}" srcOrd="0" destOrd="0" parTransId="{17BA7C2D-826C-DD47-ADA1-B7BAB00CC24E}" sibTransId="{10B231F6-3D4D-564C-B0BC-41E0361C2C45}"/>
    <dgm:cxn modelId="{33058472-BEA3-AF42-84C8-64FF147BC27A}" srcId="{5E6577B3-D76E-3D47-88FC-809D30CF2159}" destId="{C0657D12-AA81-F94B-9B49-53E7970B0EE5}" srcOrd="1" destOrd="0" parTransId="{578DF9DA-C0CD-BC4D-9E63-27128E22A3CA}" sibTransId="{8869F176-4548-9947-A5E0-DFB5363D1FC4}"/>
    <dgm:cxn modelId="{63BAFD90-3868-A149-8C06-19CFF91CA499}" type="presOf" srcId="{4503EF5B-A95A-2D40-895C-BF357C6A6E19}" destId="{356A0F6B-5C41-5244-9DD3-481B3616DE65}" srcOrd="0" destOrd="0" presId="urn:microsoft.com/office/officeart/2005/8/layout/process3"/>
    <dgm:cxn modelId="{64416693-56A7-C44B-90EB-567F8949CC0E}" type="presOf" srcId="{5E6577B3-D76E-3D47-88FC-809D30CF2159}" destId="{0DBED37E-46E2-124C-A800-A21E2ED6259E}" srcOrd="1" destOrd="0" presId="urn:microsoft.com/office/officeart/2005/8/layout/process3"/>
    <dgm:cxn modelId="{95242ABC-D511-1D42-8B82-7FB22AAB9AF5}" type="presOf" srcId="{C3982045-F0E3-2948-9125-34334937123A}" destId="{ACA1DAAF-0FB0-4745-8B4F-04230DC61D7C}" srcOrd="0" destOrd="0" presId="urn:microsoft.com/office/officeart/2005/8/layout/process3"/>
    <dgm:cxn modelId="{CDBDC4CC-A33D-3349-9439-3D223E4B96A2}" type="presOf" srcId="{50BE19ED-E105-8640-8DE7-DDA887C3E226}" destId="{08301ECA-64C9-8944-A9FB-73C2EB801D72}" srcOrd="0" destOrd="0" presId="urn:microsoft.com/office/officeart/2005/8/layout/process3"/>
    <dgm:cxn modelId="{836C12CF-DE6B-814B-92DE-91AA26CDF576}" srcId="{5D3EAB2B-EB2D-1844-919D-DF4E5186A5FE}" destId="{50BE19ED-E105-8640-8DE7-DDA887C3E226}" srcOrd="0" destOrd="0" parTransId="{B77E8D5F-CD16-DB4F-8836-ABD0D9197160}" sibTransId="{F316AD80-1662-8748-ACF3-A4D0DD62966A}"/>
    <dgm:cxn modelId="{1C6923D1-21FD-1047-B9CF-E9F3DFD2DF70}" type="presOf" srcId="{84DF6BC3-041E-FA4C-99AF-614B495B741F}" destId="{FB5AF2BA-D1DE-7F4D-ABE6-8A40530807A6}" srcOrd="0" destOrd="0" presId="urn:microsoft.com/office/officeart/2005/8/layout/process3"/>
    <dgm:cxn modelId="{C6EDF2D1-6C7A-D246-BB04-54AFBC97D1F5}" srcId="{5E6577B3-D76E-3D47-88FC-809D30CF2159}" destId="{8C0441A2-866D-E042-88EC-81346D2E3E7F}" srcOrd="0" destOrd="0" parTransId="{F0B9BB0B-196C-1242-86F2-94821E0A9A25}" sibTransId="{A794E121-EE16-2343-8592-9136CC94C8C3}"/>
    <dgm:cxn modelId="{E3C90FD4-A81B-704D-A316-56806F7BE6A8}" type="presOf" srcId="{6B7CF315-F4C6-FC46-9610-C3CC0358900F}" destId="{626C179C-628F-0649-ABA0-87378BA6634A}" srcOrd="0" destOrd="0" presId="urn:microsoft.com/office/officeart/2005/8/layout/process3"/>
    <dgm:cxn modelId="{AA5565D6-AA60-844F-8F6B-87022474A187}" type="presOf" srcId="{4503EF5B-A95A-2D40-895C-BF357C6A6E19}" destId="{81067D75-C82B-0849-B5A1-CC4BD5782997}" srcOrd="1" destOrd="0" presId="urn:microsoft.com/office/officeart/2005/8/layout/process3"/>
    <dgm:cxn modelId="{949D0DD7-2487-D344-8C89-988C5B5932C1}" srcId="{C3982045-F0E3-2948-9125-34334937123A}" destId="{4503EF5B-A95A-2D40-895C-BF357C6A6E19}" srcOrd="2" destOrd="0" parTransId="{9DF78DF7-EAD6-8440-9D88-BC4B8E8211F9}" sibTransId="{A82F76B9-A4FD-D74D-ACB6-0A3CB13A4187}"/>
    <dgm:cxn modelId="{5FAF41F5-D457-D847-80ED-7BDC9BDE1D43}" type="presOf" srcId="{5D3EAB2B-EB2D-1844-919D-DF4E5186A5FE}" destId="{5D580C88-D859-4F48-8896-27219E79CF18}" srcOrd="1" destOrd="0" presId="urn:microsoft.com/office/officeart/2005/8/layout/process3"/>
    <dgm:cxn modelId="{8901F2F9-B31B-4A48-9AD6-C138B1E80A10}" type="presOf" srcId="{6B7CF315-F4C6-FC46-9610-C3CC0358900F}" destId="{7A1218B0-682D-7549-A6CF-B06B1A63E455}" srcOrd="1" destOrd="0" presId="urn:microsoft.com/office/officeart/2005/8/layout/process3"/>
    <dgm:cxn modelId="{916FA0FD-A555-5F43-83BB-AD46EB642C7E}" type="presOf" srcId="{C0657D12-AA81-F94B-9B49-53E7970B0EE5}" destId="{237CB0D8-C608-A94A-8107-86FCA42997C5}" srcOrd="0" destOrd="1" presId="urn:microsoft.com/office/officeart/2005/8/layout/process3"/>
    <dgm:cxn modelId="{33CE8165-515B-814D-83FD-90D14F410BA7}" type="presParOf" srcId="{ACA1DAAF-0FB0-4745-8B4F-04230DC61D7C}" destId="{56934E75-CE38-6549-ACB1-7078E6DA5E54}" srcOrd="0" destOrd="0" presId="urn:microsoft.com/office/officeart/2005/8/layout/process3"/>
    <dgm:cxn modelId="{37799A09-D929-BF49-AF3D-02D91A323BFB}" type="presParOf" srcId="{56934E75-CE38-6549-ACB1-7078E6DA5E54}" destId="{A1E6239A-43B5-A94B-BC19-D7612E4167A0}" srcOrd="0" destOrd="0" presId="urn:microsoft.com/office/officeart/2005/8/layout/process3"/>
    <dgm:cxn modelId="{7D075CC5-DB9C-9E42-90CB-52E295AF2CD7}" type="presParOf" srcId="{56934E75-CE38-6549-ACB1-7078E6DA5E54}" destId="{5D580C88-D859-4F48-8896-27219E79CF18}" srcOrd="1" destOrd="0" presId="urn:microsoft.com/office/officeart/2005/8/layout/process3"/>
    <dgm:cxn modelId="{B30F6F5C-37F1-7142-B0D3-DBF390C751D4}" type="presParOf" srcId="{56934E75-CE38-6549-ACB1-7078E6DA5E54}" destId="{08301ECA-64C9-8944-A9FB-73C2EB801D72}" srcOrd="2" destOrd="0" presId="urn:microsoft.com/office/officeart/2005/8/layout/process3"/>
    <dgm:cxn modelId="{FA985926-F61B-A349-ACD7-90BBD1C22C1A}" type="presParOf" srcId="{ACA1DAAF-0FB0-4745-8B4F-04230DC61D7C}" destId="{410A0F4C-B835-8746-A144-3D082FB01E9D}" srcOrd="1" destOrd="0" presId="urn:microsoft.com/office/officeart/2005/8/layout/process3"/>
    <dgm:cxn modelId="{9B492A09-BA34-3647-AA72-169049F37175}" type="presParOf" srcId="{410A0F4C-B835-8746-A144-3D082FB01E9D}" destId="{C432A506-5B41-944F-BF91-85AD237C228D}" srcOrd="0" destOrd="0" presId="urn:microsoft.com/office/officeart/2005/8/layout/process3"/>
    <dgm:cxn modelId="{033621EF-D4D6-B646-A448-35DD30329346}" type="presParOf" srcId="{ACA1DAAF-0FB0-4745-8B4F-04230DC61D7C}" destId="{D214A103-80D4-0241-9001-B54718886A9C}" srcOrd="2" destOrd="0" presId="urn:microsoft.com/office/officeart/2005/8/layout/process3"/>
    <dgm:cxn modelId="{133CB1C3-A1B0-C845-906A-7A1D84B91BD4}" type="presParOf" srcId="{D214A103-80D4-0241-9001-B54718886A9C}" destId="{5DF2A056-4D80-8741-B670-108E2BDA9AB6}" srcOrd="0" destOrd="0" presId="urn:microsoft.com/office/officeart/2005/8/layout/process3"/>
    <dgm:cxn modelId="{2EC5F19D-2C24-D64E-BB04-B4AA9EE1FADB}" type="presParOf" srcId="{D214A103-80D4-0241-9001-B54718886A9C}" destId="{0DBED37E-46E2-124C-A800-A21E2ED6259E}" srcOrd="1" destOrd="0" presId="urn:microsoft.com/office/officeart/2005/8/layout/process3"/>
    <dgm:cxn modelId="{36D4EC0A-90A3-F245-8115-0CD20925E3F2}" type="presParOf" srcId="{D214A103-80D4-0241-9001-B54718886A9C}" destId="{237CB0D8-C608-A94A-8107-86FCA42997C5}" srcOrd="2" destOrd="0" presId="urn:microsoft.com/office/officeart/2005/8/layout/process3"/>
    <dgm:cxn modelId="{385A1668-021B-4E43-8925-D019904D973E}" type="presParOf" srcId="{ACA1DAAF-0FB0-4745-8B4F-04230DC61D7C}" destId="{626C179C-628F-0649-ABA0-87378BA6634A}" srcOrd="3" destOrd="0" presId="urn:microsoft.com/office/officeart/2005/8/layout/process3"/>
    <dgm:cxn modelId="{DD7F9580-46E6-BA4F-A15A-630504543ECB}" type="presParOf" srcId="{626C179C-628F-0649-ABA0-87378BA6634A}" destId="{7A1218B0-682D-7549-A6CF-B06B1A63E455}" srcOrd="0" destOrd="0" presId="urn:microsoft.com/office/officeart/2005/8/layout/process3"/>
    <dgm:cxn modelId="{24E6D0E8-9EA8-714D-9093-5303F238034B}" type="presParOf" srcId="{ACA1DAAF-0FB0-4745-8B4F-04230DC61D7C}" destId="{975F7C7E-C302-DE4A-A490-7FE8FF4DFD7F}" srcOrd="4" destOrd="0" presId="urn:microsoft.com/office/officeart/2005/8/layout/process3"/>
    <dgm:cxn modelId="{31ED657C-F21C-B54E-BD86-B6C9137C1EB2}" type="presParOf" srcId="{975F7C7E-C302-DE4A-A490-7FE8FF4DFD7F}" destId="{356A0F6B-5C41-5244-9DD3-481B3616DE65}" srcOrd="0" destOrd="0" presId="urn:microsoft.com/office/officeart/2005/8/layout/process3"/>
    <dgm:cxn modelId="{2918E94F-3CBB-664A-9CB9-2E827CC009F5}" type="presParOf" srcId="{975F7C7E-C302-DE4A-A490-7FE8FF4DFD7F}" destId="{81067D75-C82B-0849-B5A1-CC4BD5782997}" srcOrd="1" destOrd="0" presId="urn:microsoft.com/office/officeart/2005/8/layout/process3"/>
    <dgm:cxn modelId="{91E7ECCF-97EB-334B-8260-2B6D8CD2147A}" type="presParOf" srcId="{975F7C7E-C302-DE4A-A490-7FE8FF4DFD7F}" destId="{FB5AF2BA-D1DE-7F4D-ABE6-8A40530807A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26D137-AF78-5A4E-A079-2193B6D15D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79CF16-01CF-884D-928B-512DC4992663}">
      <dgm:prSet phldrT="[Text]" custT="1"/>
      <dgm:spPr/>
      <dgm:t>
        <a:bodyPr anchor="t"/>
        <a:lstStyle/>
        <a:p>
          <a:r>
            <a:rPr lang="en-GB" sz="1800" dirty="0"/>
            <a:t>A.</a:t>
          </a:r>
        </a:p>
        <a:p>
          <a:r>
            <a:rPr lang="en-GB" sz="2800" dirty="0"/>
            <a:t>Receiving Data</a:t>
          </a:r>
        </a:p>
        <a:p>
          <a:r>
            <a:rPr lang="en-GB" sz="2800" dirty="0"/>
            <a:t>&amp;</a:t>
          </a:r>
        </a:p>
        <a:p>
          <a:r>
            <a:rPr lang="en-GB" sz="2800" dirty="0"/>
            <a:t>Extract Data</a:t>
          </a:r>
        </a:p>
      </dgm:t>
    </dgm:pt>
    <dgm:pt modelId="{992C3ED7-8810-3640-87A9-FA8172D188CC}" type="parTrans" cxnId="{1ADC0B06-27EB-0D4F-AF33-2004C9839F7A}">
      <dgm:prSet/>
      <dgm:spPr/>
      <dgm:t>
        <a:bodyPr/>
        <a:lstStyle/>
        <a:p>
          <a:endParaRPr lang="en-GB"/>
        </a:p>
      </dgm:t>
    </dgm:pt>
    <dgm:pt modelId="{B6C62096-8FD7-7E4A-AA3C-F9EF8BC63925}" type="sibTrans" cxnId="{1ADC0B06-27EB-0D4F-AF33-2004C9839F7A}">
      <dgm:prSet/>
      <dgm:spPr/>
      <dgm:t>
        <a:bodyPr anchor="t"/>
        <a:lstStyle/>
        <a:p>
          <a:endParaRPr lang="en-GB"/>
        </a:p>
      </dgm:t>
    </dgm:pt>
    <dgm:pt modelId="{1C0253D0-C12E-0D41-9D1C-FDFA210CD2F5}">
      <dgm:prSet phldrT="[Text]" custT="1"/>
      <dgm:spPr/>
      <dgm:t>
        <a:bodyPr anchor="t"/>
        <a:lstStyle/>
        <a:p>
          <a:r>
            <a:rPr lang="en-GB" sz="1800" dirty="0"/>
            <a:t>B.</a:t>
          </a:r>
        </a:p>
        <a:p>
          <a:r>
            <a:rPr lang="en-GB" sz="2800" dirty="0"/>
            <a:t>Create multi-market scraper</a:t>
          </a:r>
        </a:p>
      </dgm:t>
    </dgm:pt>
    <dgm:pt modelId="{80B4A353-DC78-FC48-8AE0-9B575AEA486D}" type="parTrans" cxnId="{83C24C8B-5316-F245-851B-F109BB02F0A8}">
      <dgm:prSet/>
      <dgm:spPr/>
      <dgm:t>
        <a:bodyPr/>
        <a:lstStyle/>
        <a:p>
          <a:endParaRPr lang="en-GB"/>
        </a:p>
      </dgm:t>
    </dgm:pt>
    <dgm:pt modelId="{8186461C-C591-A041-8A4D-7C7EA204FFD4}" type="sibTrans" cxnId="{83C24C8B-5316-F245-851B-F109BB02F0A8}">
      <dgm:prSet/>
      <dgm:spPr/>
      <dgm:t>
        <a:bodyPr anchor="t"/>
        <a:lstStyle/>
        <a:p>
          <a:endParaRPr lang="en-GB"/>
        </a:p>
      </dgm:t>
    </dgm:pt>
    <dgm:pt modelId="{74F8FA1D-0A23-DA49-BB5A-7F14AC9B2EC4}">
      <dgm:prSet custT="1"/>
      <dgm:spPr/>
      <dgm:t>
        <a:bodyPr anchor="t"/>
        <a:lstStyle/>
        <a:p>
          <a:r>
            <a:rPr lang="en-GB" sz="1800" dirty="0"/>
            <a:t>C.</a:t>
          </a:r>
        </a:p>
        <a:p>
          <a:r>
            <a:rPr lang="en-GB" sz="2800" dirty="0"/>
            <a:t>Create API</a:t>
          </a:r>
        </a:p>
        <a:p>
          <a:r>
            <a:rPr lang="en-GB" sz="2800" dirty="0"/>
            <a:t>(gain insights)</a:t>
          </a:r>
        </a:p>
      </dgm:t>
    </dgm:pt>
    <dgm:pt modelId="{490B011F-A2EE-3D49-957C-F2869089E45C}" type="parTrans" cxnId="{4B65F225-013B-EB4B-A37E-830E5A27A68B}">
      <dgm:prSet/>
      <dgm:spPr/>
      <dgm:t>
        <a:bodyPr/>
        <a:lstStyle/>
        <a:p>
          <a:endParaRPr lang="en-GB"/>
        </a:p>
      </dgm:t>
    </dgm:pt>
    <dgm:pt modelId="{A40063F7-7F2F-5C4A-9CBF-C24F2231AA25}" type="sibTrans" cxnId="{4B65F225-013B-EB4B-A37E-830E5A27A68B}">
      <dgm:prSet/>
      <dgm:spPr/>
      <dgm:t>
        <a:bodyPr/>
        <a:lstStyle/>
        <a:p>
          <a:endParaRPr lang="en-GB"/>
        </a:p>
      </dgm:t>
    </dgm:pt>
    <dgm:pt modelId="{50BB70A6-72BB-E343-AFA1-5D4A4B82D04E}" type="pres">
      <dgm:prSet presAssocID="{6926D137-AF78-5A4E-A079-2193B6D15D82}" presName="Name0" presStyleCnt="0">
        <dgm:presLayoutVars>
          <dgm:dir/>
          <dgm:resizeHandles val="exact"/>
        </dgm:presLayoutVars>
      </dgm:prSet>
      <dgm:spPr/>
    </dgm:pt>
    <dgm:pt modelId="{99BD70D0-2C71-244E-99DC-F2C9903B807C}" type="pres">
      <dgm:prSet presAssocID="{A979CF16-01CF-884D-928B-512DC4992663}" presName="node" presStyleLbl="node1" presStyleIdx="0" presStyleCnt="3">
        <dgm:presLayoutVars>
          <dgm:bulletEnabled val="1"/>
        </dgm:presLayoutVars>
      </dgm:prSet>
      <dgm:spPr/>
    </dgm:pt>
    <dgm:pt modelId="{59DE0E19-5D81-AB43-BDD4-F60E02EBB689}" type="pres">
      <dgm:prSet presAssocID="{B6C62096-8FD7-7E4A-AA3C-F9EF8BC63925}" presName="sibTrans" presStyleLbl="sibTrans2D1" presStyleIdx="0" presStyleCnt="2"/>
      <dgm:spPr/>
    </dgm:pt>
    <dgm:pt modelId="{17504EB9-7777-CB47-B4A9-C77B7CAA8B62}" type="pres">
      <dgm:prSet presAssocID="{B6C62096-8FD7-7E4A-AA3C-F9EF8BC63925}" presName="connectorText" presStyleLbl="sibTrans2D1" presStyleIdx="0" presStyleCnt="2"/>
      <dgm:spPr/>
    </dgm:pt>
    <dgm:pt modelId="{C107D8AD-EA1E-FC43-B5CB-78D8F238F8F5}" type="pres">
      <dgm:prSet presAssocID="{1C0253D0-C12E-0D41-9D1C-FDFA210CD2F5}" presName="node" presStyleLbl="node1" presStyleIdx="1" presStyleCnt="3">
        <dgm:presLayoutVars>
          <dgm:bulletEnabled val="1"/>
        </dgm:presLayoutVars>
      </dgm:prSet>
      <dgm:spPr/>
    </dgm:pt>
    <dgm:pt modelId="{AAE694BF-F677-ED41-822D-22E3B0B7AF79}" type="pres">
      <dgm:prSet presAssocID="{8186461C-C591-A041-8A4D-7C7EA204FFD4}" presName="sibTrans" presStyleLbl="sibTrans2D1" presStyleIdx="1" presStyleCnt="2"/>
      <dgm:spPr/>
    </dgm:pt>
    <dgm:pt modelId="{83E76A60-F013-504C-A414-8135458806AB}" type="pres">
      <dgm:prSet presAssocID="{8186461C-C591-A041-8A4D-7C7EA204FFD4}" presName="connectorText" presStyleLbl="sibTrans2D1" presStyleIdx="1" presStyleCnt="2"/>
      <dgm:spPr/>
    </dgm:pt>
    <dgm:pt modelId="{9DA919B6-4131-B44C-8FD6-7090673BE0A1}" type="pres">
      <dgm:prSet presAssocID="{74F8FA1D-0A23-DA49-BB5A-7F14AC9B2EC4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5B105-7703-2B4D-A881-1ABA93940000}" type="presOf" srcId="{8186461C-C591-A041-8A4D-7C7EA204FFD4}" destId="{AAE694BF-F677-ED41-822D-22E3B0B7AF79}" srcOrd="0" destOrd="0" presId="urn:microsoft.com/office/officeart/2005/8/layout/process1"/>
    <dgm:cxn modelId="{1ADC0B06-27EB-0D4F-AF33-2004C9839F7A}" srcId="{6926D137-AF78-5A4E-A079-2193B6D15D82}" destId="{A979CF16-01CF-884D-928B-512DC4992663}" srcOrd="0" destOrd="0" parTransId="{992C3ED7-8810-3640-87A9-FA8172D188CC}" sibTransId="{B6C62096-8FD7-7E4A-AA3C-F9EF8BC63925}"/>
    <dgm:cxn modelId="{4B65F225-013B-EB4B-A37E-830E5A27A68B}" srcId="{6926D137-AF78-5A4E-A079-2193B6D15D82}" destId="{74F8FA1D-0A23-DA49-BB5A-7F14AC9B2EC4}" srcOrd="2" destOrd="0" parTransId="{490B011F-A2EE-3D49-957C-F2869089E45C}" sibTransId="{A40063F7-7F2F-5C4A-9CBF-C24F2231AA25}"/>
    <dgm:cxn modelId="{8FD8B97E-36A1-9F41-B3FE-20F99074AF6C}" type="presOf" srcId="{6926D137-AF78-5A4E-A079-2193B6D15D82}" destId="{50BB70A6-72BB-E343-AFA1-5D4A4B82D04E}" srcOrd="0" destOrd="0" presId="urn:microsoft.com/office/officeart/2005/8/layout/process1"/>
    <dgm:cxn modelId="{83C24C8B-5316-F245-851B-F109BB02F0A8}" srcId="{6926D137-AF78-5A4E-A079-2193B6D15D82}" destId="{1C0253D0-C12E-0D41-9D1C-FDFA210CD2F5}" srcOrd="1" destOrd="0" parTransId="{80B4A353-DC78-FC48-8AE0-9B575AEA486D}" sibTransId="{8186461C-C591-A041-8A4D-7C7EA204FFD4}"/>
    <dgm:cxn modelId="{33811CA4-16AF-BA46-851D-CDF49DC904E3}" type="presOf" srcId="{B6C62096-8FD7-7E4A-AA3C-F9EF8BC63925}" destId="{59DE0E19-5D81-AB43-BDD4-F60E02EBB689}" srcOrd="0" destOrd="0" presId="urn:microsoft.com/office/officeart/2005/8/layout/process1"/>
    <dgm:cxn modelId="{114A76BF-4B83-E348-864D-00E84E4A17A4}" type="presOf" srcId="{74F8FA1D-0A23-DA49-BB5A-7F14AC9B2EC4}" destId="{9DA919B6-4131-B44C-8FD6-7090673BE0A1}" srcOrd="0" destOrd="0" presId="urn:microsoft.com/office/officeart/2005/8/layout/process1"/>
    <dgm:cxn modelId="{1D693CDA-8670-9C4B-8FF2-2DC38F4829DF}" type="presOf" srcId="{A979CF16-01CF-884D-928B-512DC4992663}" destId="{99BD70D0-2C71-244E-99DC-F2C9903B807C}" srcOrd="0" destOrd="0" presId="urn:microsoft.com/office/officeart/2005/8/layout/process1"/>
    <dgm:cxn modelId="{22FBC5DE-022E-0A40-9F7A-4E64EC2C9CDB}" type="presOf" srcId="{8186461C-C591-A041-8A4D-7C7EA204FFD4}" destId="{83E76A60-F013-504C-A414-8135458806AB}" srcOrd="1" destOrd="0" presId="urn:microsoft.com/office/officeart/2005/8/layout/process1"/>
    <dgm:cxn modelId="{78E219E0-D053-E14D-A763-6D667CBD971C}" type="presOf" srcId="{1C0253D0-C12E-0D41-9D1C-FDFA210CD2F5}" destId="{C107D8AD-EA1E-FC43-B5CB-78D8F238F8F5}" srcOrd="0" destOrd="0" presId="urn:microsoft.com/office/officeart/2005/8/layout/process1"/>
    <dgm:cxn modelId="{CF8F6EE3-E4D3-9F40-8914-E32FF8DFE696}" type="presOf" srcId="{B6C62096-8FD7-7E4A-AA3C-F9EF8BC63925}" destId="{17504EB9-7777-CB47-B4A9-C77B7CAA8B62}" srcOrd="1" destOrd="0" presId="urn:microsoft.com/office/officeart/2005/8/layout/process1"/>
    <dgm:cxn modelId="{2543510C-29BC-5046-9E41-DFE1C3F9357E}" type="presParOf" srcId="{50BB70A6-72BB-E343-AFA1-5D4A4B82D04E}" destId="{99BD70D0-2C71-244E-99DC-F2C9903B807C}" srcOrd="0" destOrd="0" presId="urn:microsoft.com/office/officeart/2005/8/layout/process1"/>
    <dgm:cxn modelId="{B8740152-67F0-A241-A13D-330F41021F06}" type="presParOf" srcId="{50BB70A6-72BB-E343-AFA1-5D4A4B82D04E}" destId="{59DE0E19-5D81-AB43-BDD4-F60E02EBB689}" srcOrd="1" destOrd="0" presId="urn:microsoft.com/office/officeart/2005/8/layout/process1"/>
    <dgm:cxn modelId="{1DEE8F47-C16B-E64D-A55E-390E030F6F05}" type="presParOf" srcId="{59DE0E19-5D81-AB43-BDD4-F60E02EBB689}" destId="{17504EB9-7777-CB47-B4A9-C77B7CAA8B62}" srcOrd="0" destOrd="0" presId="urn:microsoft.com/office/officeart/2005/8/layout/process1"/>
    <dgm:cxn modelId="{40882A4C-5000-B947-8CB9-7B5B790A1F3B}" type="presParOf" srcId="{50BB70A6-72BB-E343-AFA1-5D4A4B82D04E}" destId="{C107D8AD-EA1E-FC43-B5CB-78D8F238F8F5}" srcOrd="2" destOrd="0" presId="urn:microsoft.com/office/officeart/2005/8/layout/process1"/>
    <dgm:cxn modelId="{4605C68A-1206-A54A-ABCF-3A6D834F2AD2}" type="presParOf" srcId="{50BB70A6-72BB-E343-AFA1-5D4A4B82D04E}" destId="{AAE694BF-F677-ED41-822D-22E3B0B7AF79}" srcOrd="3" destOrd="0" presId="urn:microsoft.com/office/officeart/2005/8/layout/process1"/>
    <dgm:cxn modelId="{40AC8EA9-3E2A-2C4C-86D3-5BD02B4C5810}" type="presParOf" srcId="{AAE694BF-F677-ED41-822D-22E3B0B7AF79}" destId="{83E76A60-F013-504C-A414-8135458806AB}" srcOrd="0" destOrd="0" presId="urn:microsoft.com/office/officeart/2005/8/layout/process1"/>
    <dgm:cxn modelId="{4FB5AD04-04DF-9646-95A1-493D27B0C753}" type="presParOf" srcId="{50BB70A6-72BB-E343-AFA1-5D4A4B82D04E}" destId="{9DA919B6-4131-B44C-8FD6-7090673BE0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70D0-2C71-244E-99DC-F2C9903B807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Receiving Data</a:t>
          </a:r>
        </a:p>
      </dsp:txBody>
      <dsp:txXfrm>
        <a:off x="57787" y="1395494"/>
        <a:ext cx="2665308" cy="1560349"/>
      </dsp:txXfrm>
    </dsp:sp>
    <dsp:sp modelId="{59DE0E19-5D81-AB43-BDD4-F60E02EBB68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47880" y="1970146"/>
        <a:ext cx="409940" cy="411044"/>
      </dsp:txXfrm>
    </dsp:sp>
    <dsp:sp modelId="{C107D8AD-EA1E-FC43-B5CB-78D8F238F8F5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multi-market scraper</a:t>
          </a:r>
        </a:p>
      </dsp:txBody>
      <dsp:txXfrm>
        <a:off x="3925145" y="1395494"/>
        <a:ext cx="2665308" cy="1560349"/>
      </dsp:txXfrm>
    </dsp:sp>
    <dsp:sp modelId="{AAE694BF-F677-ED41-822D-22E3B0B7AF79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915239" y="1970146"/>
        <a:ext cx="409940" cy="411044"/>
      </dsp:txXfrm>
    </dsp:sp>
    <dsp:sp modelId="{9DA919B6-4131-B44C-8FD6-7090673BE0A1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API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(gain insights)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70D0-2C71-244E-99DC-F2C9903B807C}">
      <dsp:nvSpPr>
        <dsp:cNvPr id="0" name=""/>
        <dsp:cNvSpPr/>
      </dsp:nvSpPr>
      <dsp:spPr>
        <a:xfrm>
          <a:off x="9242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Receiving 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&amp;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Extract Data</a:t>
          </a:r>
        </a:p>
      </dsp:txBody>
      <dsp:txXfrm>
        <a:off x="71440" y="1176069"/>
        <a:ext cx="2638002" cy="1999198"/>
      </dsp:txXfrm>
    </dsp:sp>
    <dsp:sp modelId="{59DE0E19-5D81-AB43-BDD4-F60E02EBB68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47880" y="1970146"/>
        <a:ext cx="409940" cy="411044"/>
      </dsp:txXfrm>
    </dsp:sp>
    <dsp:sp modelId="{C107D8AD-EA1E-FC43-B5CB-78D8F238F8F5}">
      <dsp:nvSpPr>
        <dsp:cNvPr id="0" name=""/>
        <dsp:cNvSpPr/>
      </dsp:nvSpPr>
      <dsp:spPr>
        <a:xfrm>
          <a:off x="3876600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multi-market scraper</a:t>
          </a:r>
        </a:p>
      </dsp:txBody>
      <dsp:txXfrm>
        <a:off x="3938798" y="1176069"/>
        <a:ext cx="2638002" cy="1999198"/>
      </dsp:txXfrm>
    </dsp:sp>
    <dsp:sp modelId="{AAE694BF-F677-ED41-822D-22E3B0B7AF79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915239" y="1970146"/>
        <a:ext cx="409940" cy="411044"/>
      </dsp:txXfrm>
    </dsp:sp>
    <dsp:sp modelId="{9DA919B6-4131-B44C-8FD6-7090673BE0A1}">
      <dsp:nvSpPr>
        <dsp:cNvPr id="0" name=""/>
        <dsp:cNvSpPr/>
      </dsp:nvSpPr>
      <dsp:spPr>
        <a:xfrm>
          <a:off x="7743958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API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(gain insights)</a:t>
          </a:r>
        </a:p>
      </dsp:txBody>
      <dsp:txXfrm>
        <a:off x="7806156" y="1176069"/>
        <a:ext cx="2638002" cy="199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70D0-2C71-244E-99DC-F2C9903B807C}">
      <dsp:nvSpPr>
        <dsp:cNvPr id="0" name=""/>
        <dsp:cNvSpPr/>
      </dsp:nvSpPr>
      <dsp:spPr>
        <a:xfrm>
          <a:off x="4621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Import &amp; sort files</a:t>
          </a:r>
        </a:p>
      </dsp:txBody>
      <dsp:txXfrm>
        <a:off x="57187" y="1330869"/>
        <a:ext cx="1915321" cy="1689598"/>
      </dsp:txXfrm>
    </dsp:sp>
    <dsp:sp modelId="{59DE0E19-5D81-AB43-BDD4-F60E02EBB689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2227119" y="2025346"/>
        <a:ext cx="299835" cy="300644"/>
      </dsp:txXfrm>
    </dsp:sp>
    <dsp:sp modelId="{C107D8AD-EA1E-FC43-B5CB-78D8F238F8F5}">
      <dsp:nvSpPr>
        <dsp:cNvPr id="0" name=""/>
        <dsp:cNvSpPr/>
      </dsp:nvSpPr>
      <dsp:spPr>
        <a:xfrm>
          <a:off x="2833255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Scrape (new) files</a:t>
          </a:r>
        </a:p>
      </dsp:txBody>
      <dsp:txXfrm>
        <a:off x="2885821" y="1330869"/>
        <a:ext cx="1915321" cy="1689598"/>
      </dsp:txXfrm>
    </dsp:sp>
    <dsp:sp modelId="{AAE694BF-F677-ED41-822D-22E3B0B7AF79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5055754" y="2025346"/>
        <a:ext cx="299835" cy="300644"/>
      </dsp:txXfrm>
    </dsp:sp>
    <dsp:sp modelId="{04A02B42-CE37-4F47-8E99-D8D83712941A}">
      <dsp:nvSpPr>
        <dsp:cNvPr id="0" name=""/>
        <dsp:cNvSpPr/>
      </dsp:nvSpPr>
      <dsp:spPr>
        <a:xfrm>
          <a:off x="5661890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3A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Merge with existing information</a:t>
          </a:r>
        </a:p>
      </dsp:txBody>
      <dsp:txXfrm>
        <a:off x="5714456" y="1330869"/>
        <a:ext cx="1915321" cy="1689598"/>
      </dsp:txXfrm>
    </dsp:sp>
    <dsp:sp modelId="{9658FEE7-1D17-CB4D-94C5-96BB1DF1EAE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7884389" y="2025346"/>
        <a:ext cx="299835" cy="300644"/>
      </dsp:txXfrm>
    </dsp:sp>
    <dsp:sp modelId="{9DA919B6-4131-B44C-8FD6-7090673BE0A1}">
      <dsp:nvSpPr>
        <dsp:cNvPr id="0" name=""/>
        <dsp:cNvSpPr/>
      </dsp:nvSpPr>
      <dsp:spPr>
        <a:xfrm>
          <a:off x="8490525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3B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Export </a:t>
          </a:r>
          <a:br>
            <a:rPr lang="en-GB" sz="2800" kern="1200" dirty="0"/>
          </a:br>
          <a:r>
            <a:rPr lang="en-GB" sz="2800" kern="1200" dirty="0"/>
            <a:t>JSON</a:t>
          </a:r>
        </a:p>
      </dsp:txBody>
      <dsp:txXfrm>
        <a:off x="8543091" y="1330869"/>
        <a:ext cx="1915321" cy="1689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80C88-D859-4F48-8896-27219E79CF18}">
      <dsp:nvSpPr>
        <dsp:cNvPr id="0" name=""/>
        <dsp:cNvSpPr/>
      </dsp:nvSpPr>
      <dsp:spPr>
        <a:xfrm>
          <a:off x="5230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Input</a:t>
          </a:r>
        </a:p>
      </dsp:txBody>
      <dsp:txXfrm>
        <a:off x="5230" y="1016989"/>
        <a:ext cx="2378024" cy="934959"/>
      </dsp:txXfrm>
    </dsp:sp>
    <dsp:sp modelId="{08301ECA-64C9-8944-A9FB-73C2EB801D72}">
      <dsp:nvSpPr>
        <dsp:cNvPr id="0" name=""/>
        <dsp:cNvSpPr/>
      </dsp:nvSpPr>
      <dsp:spPr>
        <a:xfrm>
          <a:off x="49229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HTML files structured in folders</a:t>
          </a:r>
        </a:p>
      </dsp:txBody>
      <dsp:txXfrm>
        <a:off x="532784" y="1992437"/>
        <a:ext cx="2297046" cy="1301422"/>
      </dsp:txXfrm>
    </dsp:sp>
    <dsp:sp modelId="{410A0F4C-B835-8746-A144-3D082FB01E9D}">
      <dsp:nvSpPr>
        <dsp:cNvPr id="0" name=""/>
        <dsp:cNvSpPr/>
      </dsp:nvSpPr>
      <dsp:spPr>
        <a:xfrm>
          <a:off x="2743754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743754" y="1306851"/>
        <a:ext cx="586641" cy="355235"/>
      </dsp:txXfrm>
    </dsp:sp>
    <dsp:sp modelId="{0DBED37E-46E2-124C-A800-A21E2ED6259E}">
      <dsp:nvSpPr>
        <dsp:cNvPr id="0" name=""/>
        <dsp:cNvSpPr/>
      </dsp:nvSpPr>
      <dsp:spPr>
        <a:xfrm>
          <a:off x="3825254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Determine market &amp; date</a:t>
          </a:r>
        </a:p>
      </dsp:txBody>
      <dsp:txXfrm>
        <a:off x="3825254" y="1016989"/>
        <a:ext cx="2378024" cy="934959"/>
      </dsp:txXfrm>
    </dsp:sp>
    <dsp:sp modelId="{237CB0D8-C608-A94A-8107-86FCA42997C5}">
      <dsp:nvSpPr>
        <dsp:cNvPr id="0" name=""/>
        <dsp:cNvSpPr/>
      </dsp:nvSpPr>
      <dsp:spPr>
        <a:xfrm>
          <a:off x="4312320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Market: scraped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Date: above mentioned folder</a:t>
          </a:r>
        </a:p>
      </dsp:txBody>
      <dsp:txXfrm>
        <a:off x="4352809" y="1992437"/>
        <a:ext cx="2297046" cy="1301422"/>
      </dsp:txXfrm>
    </dsp:sp>
    <dsp:sp modelId="{626C179C-628F-0649-ABA0-87378BA6634A}">
      <dsp:nvSpPr>
        <dsp:cNvPr id="0" name=""/>
        <dsp:cNvSpPr/>
      </dsp:nvSpPr>
      <dsp:spPr>
        <a:xfrm>
          <a:off x="6563779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6563779" y="1306851"/>
        <a:ext cx="586641" cy="355235"/>
      </dsp:txXfrm>
    </dsp:sp>
    <dsp:sp modelId="{81067D75-C82B-0849-B5A1-CC4BD5782997}">
      <dsp:nvSpPr>
        <dsp:cNvPr id="0" name=""/>
        <dsp:cNvSpPr/>
      </dsp:nvSpPr>
      <dsp:spPr>
        <a:xfrm>
          <a:off x="7645279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Structure folders</a:t>
          </a:r>
        </a:p>
      </dsp:txBody>
      <dsp:txXfrm>
        <a:off x="7645279" y="1016989"/>
        <a:ext cx="2378024" cy="934959"/>
      </dsp:txXfrm>
    </dsp:sp>
    <dsp:sp modelId="{FB5AF2BA-D1DE-7F4D-ABE6-8A40530807A6}">
      <dsp:nvSpPr>
        <dsp:cNvPr id="0" name=""/>
        <dsp:cNvSpPr/>
      </dsp:nvSpPr>
      <dsp:spPr>
        <a:xfrm>
          <a:off x="813234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Create new folders to structure. Move folders here</a:t>
          </a:r>
        </a:p>
      </dsp:txBody>
      <dsp:txXfrm>
        <a:off x="8172834" y="1992437"/>
        <a:ext cx="2297046" cy="1301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80C88-D859-4F48-8896-27219E79CF18}">
      <dsp:nvSpPr>
        <dsp:cNvPr id="0" name=""/>
        <dsp:cNvSpPr/>
      </dsp:nvSpPr>
      <dsp:spPr>
        <a:xfrm>
          <a:off x="5230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Input</a:t>
          </a:r>
        </a:p>
      </dsp:txBody>
      <dsp:txXfrm>
        <a:off x="5230" y="1016989"/>
        <a:ext cx="2378024" cy="934959"/>
      </dsp:txXfrm>
    </dsp:sp>
    <dsp:sp modelId="{08301ECA-64C9-8944-A9FB-73C2EB801D72}">
      <dsp:nvSpPr>
        <dsp:cNvPr id="0" name=""/>
        <dsp:cNvSpPr/>
      </dsp:nvSpPr>
      <dsp:spPr>
        <a:xfrm>
          <a:off x="49229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HTML files structured in folders</a:t>
          </a:r>
        </a:p>
      </dsp:txBody>
      <dsp:txXfrm>
        <a:off x="532784" y="1992437"/>
        <a:ext cx="2297046" cy="1301422"/>
      </dsp:txXfrm>
    </dsp:sp>
    <dsp:sp modelId="{410A0F4C-B835-8746-A144-3D082FB01E9D}">
      <dsp:nvSpPr>
        <dsp:cNvPr id="0" name=""/>
        <dsp:cNvSpPr/>
      </dsp:nvSpPr>
      <dsp:spPr>
        <a:xfrm>
          <a:off x="2743754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743754" y="1306851"/>
        <a:ext cx="586641" cy="355235"/>
      </dsp:txXfrm>
    </dsp:sp>
    <dsp:sp modelId="{0DBED37E-46E2-124C-A800-A21E2ED6259E}">
      <dsp:nvSpPr>
        <dsp:cNvPr id="0" name=""/>
        <dsp:cNvSpPr/>
      </dsp:nvSpPr>
      <dsp:spPr>
        <a:xfrm>
          <a:off x="3825254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Determine market &amp; date</a:t>
          </a:r>
        </a:p>
      </dsp:txBody>
      <dsp:txXfrm>
        <a:off x="3825254" y="1016989"/>
        <a:ext cx="2378024" cy="934959"/>
      </dsp:txXfrm>
    </dsp:sp>
    <dsp:sp modelId="{237CB0D8-C608-A94A-8107-86FCA42997C5}">
      <dsp:nvSpPr>
        <dsp:cNvPr id="0" name=""/>
        <dsp:cNvSpPr/>
      </dsp:nvSpPr>
      <dsp:spPr>
        <a:xfrm>
          <a:off x="4312320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Market: scraped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Date: above mentioned folder</a:t>
          </a:r>
        </a:p>
      </dsp:txBody>
      <dsp:txXfrm>
        <a:off x="4352809" y="1992437"/>
        <a:ext cx="2297046" cy="1301422"/>
      </dsp:txXfrm>
    </dsp:sp>
    <dsp:sp modelId="{626C179C-628F-0649-ABA0-87378BA6634A}">
      <dsp:nvSpPr>
        <dsp:cNvPr id="0" name=""/>
        <dsp:cNvSpPr/>
      </dsp:nvSpPr>
      <dsp:spPr>
        <a:xfrm>
          <a:off x="6563779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6563779" y="1306851"/>
        <a:ext cx="586641" cy="355235"/>
      </dsp:txXfrm>
    </dsp:sp>
    <dsp:sp modelId="{81067D75-C82B-0849-B5A1-CC4BD5782997}">
      <dsp:nvSpPr>
        <dsp:cNvPr id="0" name=""/>
        <dsp:cNvSpPr/>
      </dsp:nvSpPr>
      <dsp:spPr>
        <a:xfrm>
          <a:off x="7645279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Structure folders</a:t>
          </a:r>
        </a:p>
      </dsp:txBody>
      <dsp:txXfrm>
        <a:off x="7645279" y="1016989"/>
        <a:ext cx="2378024" cy="934959"/>
      </dsp:txXfrm>
    </dsp:sp>
    <dsp:sp modelId="{FB5AF2BA-D1DE-7F4D-ABE6-8A40530807A6}">
      <dsp:nvSpPr>
        <dsp:cNvPr id="0" name=""/>
        <dsp:cNvSpPr/>
      </dsp:nvSpPr>
      <dsp:spPr>
        <a:xfrm>
          <a:off x="813234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Create new folders to structure. Move folders here</a:t>
          </a:r>
        </a:p>
      </dsp:txBody>
      <dsp:txXfrm>
        <a:off x="8172834" y="1992437"/>
        <a:ext cx="2297046" cy="1301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70D0-2C71-244E-99DC-F2C9903B807C}">
      <dsp:nvSpPr>
        <dsp:cNvPr id="0" name=""/>
        <dsp:cNvSpPr/>
      </dsp:nvSpPr>
      <dsp:spPr>
        <a:xfrm>
          <a:off x="9242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Receiving 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&amp;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Extract Data</a:t>
          </a:r>
        </a:p>
      </dsp:txBody>
      <dsp:txXfrm>
        <a:off x="71440" y="1176069"/>
        <a:ext cx="2638002" cy="1999198"/>
      </dsp:txXfrm>
    </dsp:sp>
    <dsp:sp modelId="{59DE0E19-5D81-AB43-BDD4-F60E02EBB68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47880" y="1970146"/>
        <a:ext cx="409940" cy="411044"/>
      </dsp:txXfrm>
    </dsp:sp>
    <dsp:sp modelId="{C107D8AD-EA1E-FC43-B5CB-78D8F238F8F5}">
      <dsp:nvSpPr>
        <dsp:cNvPr id="0" name=""/>
        <dsp:cNvSpPr/>
      </dsp:nvSpPr>
      <dsp:spPr>
        <a:xfrm>
          <a:off x="3876600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multi-market scraper</a:t>
          </a:r>
        </a:p>
      </dsp:txBody>
      <dsp:txXfrm>
        <a:off x="3938798" y="1176069"/>
        <a:ext cx="2638002" cy="1999198"/>
      </dsp:txXfrm>
    </dsp:sp>
    <dsp:sp modelId="{AAE694BF-F677-ED41-822D-22E3B0B7AF79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915239" y="1970146"/>
        <a:ext cx="409940" cy="411044"/>
      </dsp:txXfrm>
    </dsp:sp>
    <dsp:sp modelId="{9DA919B6-4131-B44C-8FD6-7090673BE0A1}">
      <dsp:nvSpPr>
        <dsp:cNvPr id="0" name=""/>
        <dsp:cNvSpPr/>
      </dsp:nvSpPr>
      <dsp:spPr>
        <a:xfrm>
          <a:off x="7743958" y="1113871"/>
          <a:ext cx="2762398" cy="2123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Create API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(gain insights)</a:t>
          </a:r>
        </a:p>
      </dsp:txBody>
      <dsp:txXfrm>
        <a:off x="7806156" y="1176069"/>
        <a:ext cx="2638002" cy="199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9C8-B1B5-1843-8FAF-C28C4099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FC60-FE60-B845-BB38-92CBE5894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8456-9794-0649-84BD-0BEBF0E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1BC0-F29D-9444-9784-60F8D353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67AF-6705-E043-BA31-15A23F5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752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A03-CF44-A644-9948-BA86B7C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F64FD-4A25-B549-8DDD-426641BA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0EEB-067F-D642-BFBE-A221F9C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3083-C43C-B445-B85E-9F3AF8BC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69EB-F3E4-CD4C-828E-22A72E9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598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8B5B1-0539-D04B-AF63-5254AC4E3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A103-DE60-7745-B4A0-EA3E71A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8411-0143-2D48-8C17-6B4AF2B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A32-72CA-7947-89EF-1BE4E025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842E-2000-2541-93EF-EC757D96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23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AAE7-72ED-B14B-8A8C-3D687F96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AD3A-BAB1-2248-9171-533AC97B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5878-50F6-3B4B-8E34-33BE6062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05D2-0F2B-254A-953C-014D4753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A27F-50CA-1745-919C-B7059EF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3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0537-EA57-B147-87E5-3CBC649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BF8F-B915-4746-AAC9-F9E76F03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1499-A437-C346-A1D7-AFFF7AD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1282-F9FC-4D4C-9E2C-3C0CF9BA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F5BD-841C-0A4F-94A7-ABB5FF4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1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911-C78F-FA4F-BBA0-924D238A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AE86-A272-E946-8302-85B4432BB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CF84F-945B-7C4B-9332-F30624C9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586E-5FDB-244C-83B7-7346341E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ED1F-2D16-6347-AE40-23A8C69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7699-292C-3745-8A7C-3BD36513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84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5EE-91F2-BD4A-A744-5DD42BA4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5A04-28D0-B549-ACBE-6581A1D0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7ABB8-AA55-FF4D-BEFA-F6B61906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BA44F-801B-E541-A0E4-06442538C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CF1A7-5E16-E047-99F2-1F9A37D7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D7935-01B1-484F-A3F7-ACD0DBDE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FA7D7-E949-844F-8619-53AB3345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27472-3E24-734B-AB79-E4FEBD2A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07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FB-F2B1-1841-8D67-1132813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D940D-2FD3-AE4D-B63F-FCD6F7A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4F552-3C1D-4D44-A166-6A81DA62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FE59D-5521-694E-BB07-351E36DA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04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B6191-BA5A-1348-BCBF-0B05311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73DBD-2BD4-5046-BD34-1F85FAE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D47E1-0A9F-9040-9CDD-DF88FC96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4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DD6C-D888-4247-B19A-94541013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2014-72D0-6F4A-A497-41625C00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9EE10-3368-F645-8275-E424D77AD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4AE1-A30D-9644-896A-0E63B2E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4934-0D3E-BD4C-B3B4-2E09822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4B8CE-97F7-AB4C-A61B-2308FCFD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7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D2B3-A1F5-9C47-A166-68338CBB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49936-20B9-1749-A187-C0624C126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57C6E-E783-9143-B128-22DC9A3F7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98E4-6780-C642-A8E8-F8D9A2BF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CD17B-D472-4142-BD51-A845BF52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385E-EB08-FD4E-9EBD-9FB3BBA7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15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AD944-2AF7-D64A-8278-EE874590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3238-D4DB-D24B-98E9-2D8B0EA1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7D42-2280-5543-A293-5732EC84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EB52-651F-4541-AB5C-DCC14C0FE7D6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AAA5-4CF5-D04A-A5B0-DBF6B9C5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8593-EA72-EA4B-A1C6-79D2A54E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AD60-7FA8-2F47-BF74-B8C356B7D7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20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C819-5E2B-E642-B571-EC6D717D7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ANITA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E4C7E-83E0-DE4D-9EFC-B37AF8294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UPDATE 26MAR2019</a:t>
            </a:r>
          </a:p>
        </p:txBody>
      </p:sp>
    </p:spTree>
    <p:extLst>
      <p:ext uri="{BB962C8B-B14F-4D97-AF65-F5344CB8AC3E}">
        <p14:creationId xmlns:p14="http://schemas.microsoft.com/office/powerpoint/2010/main" val="415379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EE6-7899-154E-BCFA-FD2D3957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Proces in short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AD2DC-A300-2543-9512-E8213A98B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00" y="1362781"/>
            <a:ext cx="3783610" cy="2351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5A117-E64F-2D44-B495-1E40D82B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6266"/>
            <a:ext cx="3842727" cy="286173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097DB15-0780-9345-AF92-382BCB4B9DDE}"/>
              </a:ext>
            </a:extLst>
          </p:cNvPr>
          <p:cNvSpPr/>
          <p:nvPr/>
        </p:nvSpPr>
        <p:spPr>
          <a:xfrm>
            <a:off x="5226754" y="3098800"/>
            <a:ext cx="1388534" cy="1230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6F08-87B2-3D40-837A-F24B8A54E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710" y="3714045"/>
            <a:ext cx="3364089" cy="273567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E23E283-41B9-6F44-B522-F3E4717E1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474" y="553824"/>
            <a:ext cx="3364089" cy="2984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9E0530-A60E-3C48-A60E-8838F9539E2C}"/>
              </a:ext>
            </a:extLst>
          </p:cNvPr>
          <p:cNvSpPr txBox="1"/>
          <p:nvPr/>
        </p:nvSpPr>
        <p:spPr>
          <a:xfrm>
            <a:off x="1729242" y="3483211"/>
            <a:ext cx="23168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EXPORTED 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E81F2-C7F5-7F44-8AC0-D7665A8B5E05}"/>
              </a:ext>
            </a:extLst>
          </p:cNvPr>
          <p:cNvSpPr txBox="1"/>
          <p:nvPr/>
        </p:nvSpPr>
        <p:spPr>
          <a:xfrm>
            <a:off x="8006908" y="3479209"/>
            <a:ext cx="256769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STRUCTURED JSON</a:t>
            </a:r>
          </a:p>
        </p:txBody>
      </p:sp>
    </p:spTree>
    <p:extLst>
      <p:ext uri="{BB962C8B-B14F-4D97-AF65-F5344CB8AC3E}">
        <p14:creationId xmlns:p14="http://schemas.microsoft.com/office/powerpoint/2010/main" val="318969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85-9746-CB40-92EC-95F8BCCC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Current focus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C1CA33B-2B8B-E049-98EE-0DD3D8C53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907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753105-855E-0748-8AA1-A945B9A2D2EE}"/>
              </a:ext>
            </a:extLst>
          </p:cNvPr>
          <p:cNvSpPr/>
          <p:nvPr/>
        </p:nvSpPr>
        <p:spPr>
          <a:xfrm>
            <a:off x="5700889" y="2088444"/>
            <a:ext cx="6050844" cy="38382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2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85-9746-CB40-92EC-95F8BCCC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(Initial) overview of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310FA-9626-9B40-80C9-1C49DF1A8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94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8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85-9746-CB40-92EC-95F8BCCC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(Renewed) overview of process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C1CA33B-2B8B-E049-98EE-0DD3D8C53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56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8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85-9746-CB40-92EC-95F8BCCC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multi-market scraper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310FA-9626-9B40-80C9-1C49DF1A8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620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5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1F4B-C958-054D-951E-BC31535D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78DF69-3D37-9348-B777-E439B5727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0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1F4B-C958-054D-951E-BC31535D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78DF69-3D37-9348-B777-E439B5727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766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9C6723-6A8F-8A4C-AF6E-6ECD1A74D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353" y="3429000"/>
            <a:ext cx="378090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B9CB76-B610-3744-9EE3-A7BA758B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616" y="3938674"/>
            <a:ext cx="2861734" cy="2950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BE375-0193-3048-ACDB-C6C71C570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311" y="2175594"/>
            <a:ext cx="3752450" cy="46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403-6FE4-EF42-B118-C382904E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B92DD-0B58-E241-89D8-8CC2E094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Scrapes per file </a:t>
            </a:r>
          </a:p>
          <a:p>
            <a:r>
              <a:rPr lang="en-NL" dirty="0"/>
              <a:t>Now in data:</a:t>
            </a:r>
          </a:p>
          <a:p>
            <a:pPr lvl="1"/>
            <a:r>
              <a:rPr lang="en-NL" dirty="0"/>
              <a:t>Agartha</a:t>
            </a:r>
          </a:p>
          <a:p>
            <a:pPr lvl="1"/>
            <a:r>
              <a:rPr lang="en-NL" dirty="0"/>
              <a:t>Apollon</a:t>
            </a:r>
          </a:p>
          <a:p>
            <a:pPr lvl="1"/>
            <a:r>
              <a:rPr lang="en-NL" dirty="0"/>
              <a:t>Berlusconi</a:t>
            </a:r>
          </a:p>
          <a:p>
            <a:pPr lvl="1"/>
            <a:r>
              <a:rPr lang="en-NL" dirty="0"/>
              <a:t>Drugs &amp; Medicine</a:t>
            </a:r>
          </a:p>
          <a:p>
            <a:pPr lvl="1"/>
            <a:r>
              <a:rPr lang="en-NL" dirty="0"/>
              <a:t>Tochka</a:t>
            </a:r>
          </a:p>
          <a:p>
            <a:r>
              <a:rPr lang="en-NL" dirty="0"/>
              <a:t>More (surface web) markets will follow</a:t>
            </a:r>
          </a:p>
        </p:txBody>
      </p:sp>
    </p:spTree>
    <p:extLst>
      <p:ext uri="{BB962C8B-B14F-4D97-AF65-F5344CB8AC3E}">
        <p14:creationId xmlns:p14="http://schemas.microsoft.com/office/powerpoint/2010/main" val="410839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8A51-7602-2847-96E2-FE412A7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 – Scraped features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361E-CAFF-F44B-B561-BB00DA0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Product:</a:t>
            </a:r>
          </a:p>
          <a:p>
            <a:pPr>
              <a:buFontTx/>
              <a:buChar char="-"/>
            </a:pPr>
            <a:r>
              <a:rPr lang="en-NL" dirty="0"/>
              <a:t>Product_name</a:t>
            </a:r>
          </a:p>
          <a:p>
            <a:pPr>
              <a:buFontTx/>
              <a:buChar char="-"/>
            </a:pPr>
            <a:r>
              <a:rPr lang="en-NL" dirty="0"/>
              <a:t>Vendor</a:t>
            </a:r>
          </a:p>
          <a:p>
            <a:pPr>
              <a:buFontTx/>
              <a:buChar char="-"/>
            </a:pPr>
            <a:r>
              <a:rPr lang="en-NL" dirty="0"/>
              <a:t>Ships_from</a:t>
            </a:r>
          </a:p>
          <a:p>
            <a:pPr>
              <a:buFontTx/>
              <a:buChar char="-"/>
            </a:pPr>
            <a:r>
              <a:rPr lang="en-NL" dirty="0"/>
              <a:t>Ships_to</a:t>
            </a:r>
          </a:p>
          <a:p>
            <a:pPr>
              <a:buFontTx/>
              <a:buChar char="-"/>
            </a:pPr>
            <a:r>
              <a:rPr lang="en-GB" dirty="0"/>
              <a:t>P</a:t>
            </a:r>
            <a:r>
              <a:rPr lang="en-NL" dirty="0"/>
              <a:t>rice</a:t>
            </a:r>
          </a:p>
          <a:p>
            <a:pPr>
              <a:buFontTx/>
              <a:buChar char="-"/>
            </a:pPr>
            <a:r>
              <a:rPr lang="en-NL" dirty="0"/>
              <a:t>Info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B356D-B1D5-5C43-8A70-F5EA2A1E9CFC}"/>
              </a:ext>
            </a:extLst>
          </p:cNvPr>
          <p:cNvSpPr txBox="1">
            <a:spLocks/>
          </p:cNvSpPr>
          <p:nvPr/>
        </p:nvSpPr>
        <p:spPr>
          <a:xfrm>
            <a:off x="3581400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Vendor:</a:t>
            </a:r>
          </a:p>
          <a:p>
            <a:pPr>
              <a:buFontTx/>
              <a:buChar char="-"/>
            </a:pPr>
            <a:r>
              <a:rPr lang="en-NL" dirty="0"/>
              <a:t>Vendor_name</a:t>
            </a:r>
          </a:p>
          <a:p>
            <a:pPr>
              <a:buFontTx/>
              <a:buChar char="-"/>
            </a:pPr>
            <a:r>
              <a:rPr lang="en-NL" dirty="0"/>
              <a:t>Score</a:t>
            </a:r>
          </a:p>
          <a:p>
            <a:pPr>
              <a:buFontTx/>
              <a:buChar char="-"/>
            </a:pPr>
            <a:r>
              <a:rPr lang="en-NL" dirty="0"/>
              <a:t>registration</a:t>
            </a:r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NL" dirty="0"/>
              <a:t>as_login</a:t>
            </a:r>
          </a:p>
          <a:p>
            <a:pPr>
              <a:buFontTx/>
              <a:buChar char="-"/>
            </a:pPr>
            <a:r>
              <a:rPr lang="en-GB" dirty="0"/>
              <a:t>Sales</a:t>
            </a:r>
            <a:endParaRPr lang="en-NL" dirty="0"/>
          </a:p>
          <a:p>
            <a:pPr>
              <a:buFontTx/>
              <a:buChar char="-"/>
            </a:pPr>
            <a:r>
              <a:rPr lang="en-NL" dirty="0"/>
              <a:t>Info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2DB330-AD41-464D-9E37-551F8FEE36F1}"/>
              </a:ext>
            </a:extLst>
          </p:cNvPr>
          <p:cNvSpPr txBox="1">
            <a:spLocks/>
          </p:cNvSpPr>
          <p:nvPr/>
        </p:nvSpPr>
        <p:spPr>
          <a:xfrm>
            <a:off x="6324600" y="182562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Product feedback:</a:t>
            </a:r>
          </a:p>
          <a:p>
            <a:pPr>
              <a:buFontTx/>
              <a:buChar char="-"/>
            </a:pPr>
            <a:r>
              <a:rPr lang="en-US" dirty="0"/>
              <a:t>Score</a:t>
            </a:r>
          </a:p>
          <a:p>
            <a:pPr>
              <a:buFontTx/>
              <a:buChar char="-"/>
            </a:pPr>
            <a:r>
              <a:rPr lang="en-US" dirty="0"/>
              <a:t>Message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User</a:t>
            </a: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8CA947-271F-5245-A8B4-250F0A723E15}"/>
              </a:ext>
            </a:extLst>
          </p:cNvPr>
          <p:cNvSpPr txBox="1">
            <a:spLocks/>
          </p:cNvSpPr>
          <p:nvPr/>
        </p:nvSpPr>
        <p:spPr>
          <a:xfrm>
            <a:off x="9296400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Vendor feedback:</a:t>
            </a:r>
          </a:p>
          <a:p>
            <a:pPr>
              <a:buFontTx/>
              <a:buChar char="-"/>
            </a:pPr>
            <a:r>
              <a:rPr lang="en-US" dirty="0"/>
              <a:t>Score</a:t>
            </a:r>
          </a:p>
          <a:p>
            <a:pPr>
              <a:buFontTx/>
              <a:buChar char="-"/>
            </a:pPr>
            <a:r>
              <a:rPr lang="en-US" dirty="0"/>
              <a:t>Message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Product </a:t>
            </a:r>
          </a:p>
          <a:p>
            <a:pPr>
              <a:buFontTx/>
              <a:buChar char="-"/>
            </a:pPr>
            <a:r>
              <a:rPr lang="en-US" dirty="0"/>
              <a:t>User</a:t>
            </a:r>
          </a:p>
          <a:p>
            <a:pPr>
              <a:buFontTx/>
              <a:buChar char="-"/>
            </a:pPr>
            <a:r>
              <a:rPr lang="en-US" dirty="0"/>
              <a:t>Deals</a:t>
            </a: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553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6D60-C5D5-0548-A91B-5A64EE58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3A &amp; B</a:t>
            </a:r>
            <a:br>
              <a:rPr lang="en-GB" sz="3200" dirty="0"/>
            </a:br>
            <a:r>
              <a:rPr lang="en-GB" dirty="0"/>
              <a:t>From scraped data -&gt; structured JSON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7120C-FA76-8C4B-864A-25736318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047"/>
            <a:ext cx="490456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228A0-08E9-5345-A52D-1A7FA1F8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514698" cy="44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1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270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ANITA</vt:lpstr>
      <vt:lpstr>(Initial) overview of process</vt:lpstr>
      <vt:lpstr>(Renewed) overview of process</vt:lpstr>
      <vt:lpstr>Create multi-market scraper</vt:lpstr>
      <vt:lpstr>Phase 1 Import &amp; sort files</vt:lpstr>
      <vt:lpstr>Phase 1 Import &amp; sort files</vt:lpstr>
      <vt:lpstr>Phase 2 Scrape files</vt:lpstr>
      <vt:lpstr>Phase 2 Scrape files – Scraped features</vt:lpstr>
      <vt:lpstr>Phase 3A &amp; B From scraped data -&gt; structured JSON</vt:lpstr>
      <vt:lpstr>Proces in short</vt:lpstr>
      <vt:lpstr>Current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ANITA</dc:title>
  <dc:creator>Warmels, R.</dc:creator>
  <cp:lastModifiedBy>Warmels, R.</cp:lastModifiedBy>
  <cp:revision>5</cp:revision>
  <dcterms:created xsi:type="dcterms:W3CDTF">2020-03-26T10:09:39Z</dcterms:created>
  <dcterms:modified xsi:type="dcterms:W3CDTF">2020-03-26T10:44:33Z</dcterms:modified>
</cp:coreProperties>
</file>