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59" r:id="rId4"/>
    <p:sldId id="256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141F-4F83-D343-BC50-E430ADF8E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2A81-5FD9-E041-9A5B-802AE3E44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87A09-BD9E-544E-8807-EE61C601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B646-9808-DA4B-BE59-BB48B7CD9619}" type="datetimeFigureOut">
              <a:rPr lang="en-NL" smtClean="0"/>
              <a:t>03/06/2020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96FB0-39AA-9B43-BE35-429780B9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16F17-FDC5-324D-A687-97D60A13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F300-62D9-E947-A5DB-32C494B122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5801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94D5-26ED-834A-91AC-E218C107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CA571-54A3-4541-B62A-915810E10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0A8EB-E60C-FF49-A329-507DA241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B646-9808-DA4B-BE59-BB48B7CD9619}" type="datetimeFigureOut">
              <a:rPr lang="en-NL" smtClean="0"/>
              <a:t>03/06/2020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73951-EB5F-D24C-AF91-829537B9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28E0C-E9B0-1C47-B67E-5F9F679E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F300-62D9-E947-A5DB-32C494B122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945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6EF013-AF5C-AB45-ADE8-DBCF6C2AB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A6D82-AEE1-3B4A-91C1-B02B642C2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3AC4B-AABD-5C43-9D22-1AE23E38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B646-9808-DA4B-BE59-BB48B7CD9619}" type="datetimeFigureOut">
              <a:rPr lang="en-NL" smtClean="0"/>
              <a:t>03/06/2020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F77B3-4223-104C-95D2-73DE49F2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BC7AA-C756-6B45-8B84-8AB8ED9C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F300-62D9-E947-A5DB-32C494B122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3235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CEF1-571F-1844-9670-0276FF2E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3954C-3731-974E-B466-FA8D7754E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3CE1A-D67B-5E4B-87E3-679660C5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B646-9808-DA4B-BE59-BB48B7CD9619}" type="datetimeFigureOut">
              <a:rPr lang="en-NL" smtClean="0"/>
              <a:t>03/06/2020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99A1F-DA73-C649-AB19-54E57F22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A493B-6809-9648-93DB-AE4F2970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F300-62D9-E947-A5DB-32C494B122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29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DF77-6708-A14E-91F5-E7471854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002F5-F8DB-644B-A14A-603AAD38C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B9891-279C-674B-B2BD-1568CFB6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B646-9808-DA4B-BE59-BB48B7CD9619}" type="datetimeFigureOut">
              <a:rPr lang="en-NL" smtClean="0"/>
              <a:t>03/06/2020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35A0C-60D0-8C4E-B619-4A6004F65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EA161-2CFF-7049-91D6-EAB89702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F300-62D9-E947-A5DB-32C494B122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813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F0F0-D71E-A948-A450-8B720AF2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527AA-EF7C-3446-B254-D9584900C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560D3-7DF9-4348-B48D-A95750C44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7D57D-0462-154C-9AF0-A2790468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B646-9808-DA4B-BE59-BB48B7CD9619}" type="datetimeFigureOut">
              <a:rPr lang="en-NL" smtClean="0"/>
              <a:t>03/06/2020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A7171-C04F-034C-AD6C-6FD36D0B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D1250-6AC9-AE43-A99B-FEA79EE0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F300-62D9-E947-A5DB-32C494B122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034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C801-7A21-5A41-B491-6DEE3201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C6F6A-61A6-E746-BF20-7CB6B4BB7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9E64A-2CBF-B242-9418-99F506BF6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0A45E-CBE3-3F4B-A7D4-2E010E2D2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07A60-55F0-6849-B6B9-1EA8A4E60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896C3-FA53-3B4C-BC35-E7D040F3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B646-9808-DA4B-BE59-BB48B7CD9619}" type="datetimeFigureOut">
              <a:rPr lang="en-NL" smtClean="0"/>
              <a:t>03/06/2020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0D9D3-E2DD-124F-8ABB-C1EF4CAA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E84C9-1D84-0942-90CB-28F8E5A8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F300-62D9-E947-A5DB-32C494B122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030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A3B4-16D9-5D43-A15B-52380CB6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CC026-89B7-F947-9D7A-DD62A2C4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B646-9808-DA4B-BE59-BB48B7CD9619}" type="datetimeFigureOut">
              <a:rPr lang="en-NL" smtClean="0"/>
              <a:t>03/06/2020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B32DE-3255-FF44-8C1C-06CA3CF8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1632D-5B17-B64A-8A3D-62BAFB0D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F300-62D9-E947-A5DB-32C494B122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3395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FEC4D-580C-474C-9B9C-5CC28B2E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B646-9808-DA4B-BE59-BB48B7CD9619}" type="datetimeFigureOut">
              <a:rPr lang="en-NL" smtClean="0"/>
              <a:t>03/06/2020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791CF-1930-4E4A-98A2-88D54D4A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B3F-8422-2F46-B36C-D3CE32A4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F300-62D9-E947-A5DB-32C494B122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214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D336-C527-6E40-842B-F694D895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E102E-4A6B-354D-B000-43C651134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8DA8C-93EE-5146-A674-9946298AF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1138C-47E9-A14E-9135-83C387A1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B646-9808-DA4B-BE59-BB48B7CD9619}" type="datetimeFigureOut">
              <a:rPr lang="en-NL" smtClean="0"/>
              <a:t>03/06/2020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89280-A040-B448-8A4F-79705037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58A3E-C53D-4744-BD20-FBC34AE0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F300-62D9-E947-A5DB-32C494B122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619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7164-AAE3-6E44-949F-76B1D607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8499D-EAE1-5F47-82E7-57E5022D2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F1777-72D9-654A-831C-9C01EABC3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3E34F-482C-974A-BA34-FE934232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B646-9808-DA4B-BE59-BB48B7CD9619}" type="datetimeFigureOut">
              <a:rPr lang="en-NL" smtClean="0"/>
              <a:t>03/06/2020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78647-7BF4-AE4C-975C-BE19632D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3DA60-2985-BA45-933D-8B1B207D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F300-62D9-E947-A5DB-32C494B122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0287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64586-2D60-D84B-8B15-872B30C9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BA26E-0845-B541-A62F-A0A5DA70C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90A51-D33D-2B47-88F7-53B568C0E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2B646-9808-DA4B-BE59-BB48B7CD9619}" type="datetimeFigureOut">
              <a:rPr lang="en-NL" smtClean="0"/>
              <a:t>03/06/2020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6F436-4EBC-CE4B-B0BD-D978D04D5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29A64-063C-7440-AFBE-BFDE74E62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8F300-62D9-E947-A5DB-32C494B122D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25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D6FD-B43C-3649-B208-A69CDC01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Points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FEBEC-589A-B741-BD3C-6992CF837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L" dirty="0"/>
              <a:t>Document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NL" dirty="0"/>
              <a:t>Flowchart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NL" dirty="0"/>
              <a:t>Other</a:t>
            </a:r>
          </a:p>
          <a:p>
            <a:pPr marL="514350" indent="-514350">
              <a:buFont typeface="+mj-lt"/>
              <a:buAutoNum type="arabicPeriod"/>
            </a:pPr>
            <a:r>
              <a:rPr lang="en-NL" dirty="0"/>
              <a:t>Data export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NL" dirty="0"/>
              <a:t>One mistake: ‘\n’ still in pgp, will make new export</a:t>
            </a:r>
          </a:p>
          <a:p>
            <a:pPr marL="514350" indent="-514350">
              <a:buFont typeface="+mj-lt"/>
              <a:buAutoNum type="arabicPeriod"/>
            </a:pPr>
            <a:r>
              <a:rPr lang="en-NL" dirty="0"/>
              <a:t>Visualisation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NL" dirty="0"/>
              <a:t>Dashboard setup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NL" dirty="0"/>
              <a:t>Network graph</a:t>
            </a:r>
          </a:p>
          <a:p>
            <a:pPr marL="514350" indent="-514350">
              <a:buFont typeface="+mj-lt"/>
              <a:buAutoNum type="arabicPeriod"/>
            </a:pPr>
            <a:r>
              <a:rPr lang="en-NL" dirty="0"/>
              <a:t>Planning last month</a:t>
            </a:r>
          </a:p>
        </p:txBody>
      </p:sp>
    </p:spTree>
    <p:extLst>
      <p:ext uri="{BB962C8B-B14F-4D97-AF65-F5344CB8AC3E}">
        <p14:creationId xmlns:p14="http://schemas.microsoft.com/office/powerpoint/2010/main" val="213732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56BEA3A-0FD8-3C40-B825-0469BA13A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90" y="401595"/>
            <a:ext cx="12009220" cy="6054810"/>
          </a:xfrm>
        </p:spPr>
      </p:pic>
    </p:spTree>
    <p:extLst>
      <p:ext uri="{BB962C8B-B14F-4D97-AF65-F5344CB8AC3E}">
        <p14:creationId xmlns:p14="http://schemas.microsoft.com/office/powerpoint/2010/main" val="43775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FFCE-4526-A843-9320-3485D654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Packages used (visualisation specific)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3199-0F77-3549-9D44-4F712AB79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Plotly</a:t>
            </a:r>
          </a:p>
          <a:p>
            <a:r>
              <a:rPr lang="en-NL" dirty="0"/>
              <a:t>Plotly’s DASH</a:t>
            </a:r>
          </a:p>
          <a:p>
            <a:r>
              <a:rPr lang="en-NL" dirty="0"/>
              <a:t>networkX</a:t>
            </a:r>
          </a:p>
        </p:txBody>
      </p:sp>
    </p:spTree>
    <p:extLst>
      <p:ext uri="{BB962C8B-B14F-4D97-AF65-F5344CB8AC3E}">
        <p14:creationId xmlns:p14="http://schemas.microsoft.com/office/powerpoint/2010/main" val="269589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7E07BB-8B45-9E4A-B86A-D107E139C290}"/>
              </a:ext>
            </a:extLst>
          </p:cNvPr>
          <p:cNvSpPr/>
          <p:nvPr/>
        </p:nvSpPr>
        <p:spPr>
          <a:xfrm>
            <a:off x="683740" y="413951"/>
            <a:ext cx="10824519" cy="6030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AC1F4-A696-FE47-AAE4-E15D95613BDB}"/>
              </a:ext>
            </a:extLst>
          </p:cNvPr>
          <p:cNvSpPr txBox="1"/>
          <p:nvPr/>
        </p:nvSpPr>
        <p:spPr>
          <a:xfrm>
            <a:off x="4913585" y="557048"/>
            <a:ext cx="236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ANITA TREND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D5E1F5-D315-B646-AED7-10098941770A}"/>
              </a:ext>
            </a:extLst>
          </p:cNvPr>
          <p:cNvSpPr/>
          <p:nvPr/>
        </p:nvSpPr>
        <p:spPr>
          <a:xfrm>
            <a:off x="725780" y="926380"/>
            <a:ext cx="3573517" cy="378373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Tab1: Descriptives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DDA2D-4741-4943-B392-F7832EDC5EF2}"/>
              </a:ext>
            </a:extLst>
          </p:cNvPr>
          <p:cNvSpPr/>
          <p:nvPr/>
        </p:nvSpPr>
        <p:spPr>
          <a:xfrm>
            <a:off x="4299297" y="926380"/>
            <a:ext cx="3573517" cy="378373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Tab2: Network 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2ECF66-0432-A044-B674-E6D4CCA87B3D}"/>
              </a:ext>
            </a:extLst>
          </p:cNvPr>
          <p:cNvSpPr/>
          <p:nvPr/>
        </p:nvSpPr>
        <p:spPr>
          <a:xfrm>
            <a:off x="7872814" y="926380"/>
            <a:ext cx="3573517" cy="378373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Tab3: Specifics</a:t>
            </a:r>
          </a:p>
        </p:txBody>
      </p:sp>
    </p:spTree>
    <p:extLst>
      <p:ext uri="{BB962C8B-B14F-4D97-AF65-F5344CB8AC3E}">
        <p14:creationId xmlns:p14="http://schemas.microsoft.com/office/powerpoint/2010/main" val="101315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7E07BB-8B45-9E4A-B86A-D107E139C290}"/>
              </a:ext>
            </a:extLst>
          </p:cNvPr>
          <p:cNvSpPr/>
          <p:nvPr/>
        </p:nvSpPr>
        <p:spPr>
          <a:xfrm>
            <a:off x="683740" y="413951"/>
            <a:ext cx="10824519" cy="6030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AC1F4-A696-FE47-AAE4-E15D95613BDB}"/>
              </a:ext>
            </a:extLst>
          </p:cNvPr>
          <p:cNvSpPr txBox="1"/>
          <p:nvPr/>
        </p:nvSpPr>
        <p:spPr>
          <a:xfrm>
            <a:off x="4913585" y="557048"/>
            <a:ext cx="236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ANITA TREND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D5E1F5-D315-B646-AED7-10098941770A}"/>
              </a:ext>
            </a:extLst>
          </p:cNvPr>
          <p:cNvSpPr/>
          <p:nvPr/>
        </p:nvSpPr>
        <p:spPr>
          <a:xfrm>
            <a:off x="725780" y="926380"/>
            <a:ext cx="3573517" cy="378373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Tab1: Descriptives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DDA2D-4741-4943-B392-F7832EDC5EF2}"/>
              </a:ext>
            </a:extLst>
          </p:cNvPr>
          <p:cNvSpPr/>
          <p:nvPr/>
        </p:nvSpPr>
        <p:spPr>
          <a:xfrm>
            <a:off x="4299297" y="926380"/>
            <a:ext cx="3573517" cy="378373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Tab2: Network 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2ECF66-0432-A044-B674-E6D4CCA87B3D}"/>
              </a:ext>
            </a:extLst>
          </p:cNvPr>
          <p:cNvSpPr/>
          <p:nvPr/>
        </p:nvSpPr>
        <p:spPr>
          <a:xfrm>
            <a:off x="7872814" y="926380"/>
            <a:ext cx="3573517" cy="378373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Tab3: Specifics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0B79B-7127-974C-9625-47F0766F3C43}"/>
              </a:ext>
            </a:extLst>
          </p:cNvPr>
          <p:cNvSpPr txBox="1"/>
          <p:nvPr/>
        </p:nvSpPr>
        <p:spPr>
          <a:xfrm>
            <a:off x="1061545" y="1755228"/>
            <a:ext cx="83241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Give information about the data (market level)</a:t>
            </a:r>
          </a:p>
          <a:p>
            <a:endParaRPr lang="en-NL" dirty="0"/>
          </a:p>
          <a:p>
            <a:r>
              <a:rPr lang="en-NL" dirty="0"/>
              <a:t>Filter: </a:t>
            </a:r>
          </a:p>
          <a:p>
            <a:pPr marL="285750" indent="-285750">
              <a:buFontTx/>
              <a:buChar char="-"/>
            </a:pPr>
            <a:r>
              <a:rPr lang="en-NL" dirty="0"/>
              <a:t>Period selection</a:t>
            </a:r>
          </a:p>
          <a:p>
            <a:pPr marL="285750" indent="-285750">
              <a:buFontTx/>
              <a:buChar char="-"/>
            </a:pPr>
            <a:r>
              <a:rPr lang="en-NL" dirty="0"/>
              <a:t>Market selection</a:t>
            </a:r>
          </a:p>
          <a:p>
            <a:endParaRPr lang="en-NL" dirty="0"/>
          </a:p>
          <a:p>
            <a:r>
              <a:rPr lang="en-NL" dirty="0"/>
              <a:t>Data</a:t>
            </a:r>
          </a:p>
          <a:p>
            <a:pPr marL="285750" indent="-285750">
              <a:buFontTx/>
              <a:buChar char="-"/>
            </a:pPr>
            <a:r>
              <a:rPr lang="en-NL" dirty="0"/>
              <a:t># Unique vendors (bar chart per market + total)</a:t>
            </a:r>
          </a:p>
          <a:p>
            <a:pPr marL="285750" indent="-285750">
              <a:buFontTx/>
              <a:buChar char="-"/>
            </a:pPr>
            <a:r>
              <a:rPr lang="en-NL" dirty="0"/>
              <a:t># Unique products (bar chart per market + total)</a:t>
            </a:r>
          </a:p>
          <a:p>
            <a:pPr marL="285750" indent="-285750">
              <a:buFontTx/>
              <a:buChar char="-"/>
            </a:pPr>
            <a:r>
              <a:rPr lang="en-NL" dirty="0"/>
              <a:t># overlapping pgp / names across markets (textual)</a:t>
            </a:r>
          </a:p>
          <a:p>
            <a:pPr marL="285750" indent="-285750">
              <a:buFontTx/>
              <a:buChar char="-"/>
            </a:pPr>
            <a:r>
              <a:rPr lang="en-GB" dirty="0"/>
              <a:t>S</a:t>
            </a:r>
            <a:r>
              <a:rPr lang="en-NL" dirty="0"/>
              <a:t>ome examples (textual)</a:t>
            </a:r>
          </a:p>
        </p:txBody>
      </p:sp>
    </p:spTree>
    <p:extLst>
      <p:ext uri="{BB962C8B-B14F-4D97-AF65-F5344CB8AC3E}">
        <p14:creationId xmlns:p14="http://schemas.microsoft.com/office/powerpoint/2010/main" val="249957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7E07BB-8B45-9E4A-B86A-D107E139C290}"/>
              </a:ext>
            </a:extLst>
          </p:cNvPr>
          <p:cNvSpPr/>
          <p:nvPr/>
        </p:nvSpPr>
        <p:spPr>
          <a:xfrm>
            <a:off x="683740" y="413951"/>
            <a:ext cx="10824519" cy="6030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AC1F4-A696-FE47-AAE4-E15D95613BDB}"/>
              </a:ext>
            </a:extLst>
          </p:cNvPr>
          <p:cNvSpPr txBox="1"/>
          <p:nvPr/>
        </p:nvSpPr>
        <p:spPr>
          <a:xfrm>
            <a:off x="4913585" y="557048"/>
            <a:ext cx="236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ANITA TREND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D5E1F5-D315-B646-AED7-10098941770A}"/>
              </a:ext>
            </a:extLst>
          </p:cNvPr>
          <p:cNvSpPr/>
          <p:nvPr/>
        </p:nvSpPr>
        <p:spPr>
          <a:xfrm>
            <a:off x="725780" y="926380"/>
            <a:ext cx="3573517" cy="378373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Tab1: Descriptives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DDA2D-4741-4943-B392-F7832EDC5EF2}"/>
              </a:ext>
            </a:extLst>
          </p:cNvPr>
          <p:cNvSpPr/>
          <p:nvPr/>
        </p:nvSpPr>
        <p:spPr>
          <a:xfrm>
            <a:off x="4299297" y="926380"/>
            <a:ext cx="3573517" cy="378373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Tab2: Network 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2ECF66-0432-A044-B674-E6D4CCA87B3D}"/>
              </a:ext>
            </a:extLst>
          </p:cNvPr>
          <p:cNvSpPr/>
          <p:nvPr/>
        </p:nvSpPr>
        <p:spPr>
          <a:xfrm>
            <a:off x="7872814" y="926380"/>
            <a:ext cx="3573517" cy="378373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Tab3: Specifics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0B79B-7127-974C-9625-47F0766F3C43}"/>
              </a:ext>
            </a:extLst>
          </p:cNvPr>
          <p:cNvSpPr txBox="1"/>
          <p:nvPr/>
        </p:nvSpPr>
        <p:spPr>
          <a:xfrm>
            <a:off x="1061545" y="1755228"/>
            <a:ext cx="83241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Show network graph for selection</a:t>
            </a:r>
          </a:p>
          <a:p>
            <a:endParaRPr lang="en-NL" dirty="0"/>
          </a:p>
          <a:p>
            <a:r>
              <a:rPr lang="en-NL" dirty="0"/>
              <a:t>Filter: </a:t>
            </a:r>
          </a:p>
          <a:p>
            <a:pPr marL="285750" indent="-285750">
              <a:buFontTx/>
              <a:buChar char="-"/>
            </a:pPr>
            <a:r>
              <a:rPr lang="en-NL" dirty="0"/>
              <a:t>Market selection</a:t>
            </a:r>
          </a:p>
          <a:p>
            <a:pPr marL="285750" indent="-285750">
              <a:buFontTx/>
              <a:buChar char="-"/>
            </a:pPr>
            <a:r>
              <a:rPr lang="en-NL" dirty="0"/>
              <a:t>Select name of vendors from overlapping PGP or name</a:t>
            </a:r>
          </a:p>
          <a:p>
            <a:pPr marL="285750" indent="-285750">
              <a:buFontTx/>
              <a:buChar char="-"/>
            </a:pPr>
            <a:endParaRPr lang="en-NL" dirty="0"/>
          </a:p>
          <a:p>
            <a:r>
              <a:rPr lang="en-NL" dirty="0"/>
              <a:t>Show Network graph:</a:t>
            </a:r>
          </a:p>
          <a:p>
            <a:pPr marL="285750" indent="-285750">
              <a:buFontTx/>
              <a:buChar char="-"/>
            </a:pPr>
            <a:r>
              <a:rPr lang="en-NL" dirty="0"/>
              <a:t>Hover information</a:t>
            </a:r>
          </a:p>
          <a:p>
            <a:pPr marL="742950" lvl="1" indent="-285750">
              <a:buFontTx/>
              <a:buChar char="-"/>
            </a:pPr>
            <a:r>
              <a:rPr lang="en-NL" dirty="0"/>
              <a:t>Simple full name</a:t>
            </a:r>
          </a:p>
          <a:p>
            <a:pPr marL="285750" indent="-285750">
              <a:buFontTx/>
              <a:buChar char="-"/>
            </a:pPr>
            <a:r>
              <a:rPr lang="en-NL" dirty="0"/>
              <a:t>ClickOn information</a:t>
            </a:r>
          </a:p>
          <a:p>
            <a:pPr marL="742950" lvl="1" indent="-285750">
              <a:buFontTx/>
              <a:buChar char="-"/>
            </a:pPr>
            <a:r>
              <a:rPr lang="en-NL" dirty="0"/>
              <a:t>Content of the dataset (table format)</a:t>
            </a:r>
          </a:p>
          <a:p>
            <a:pPr marL="742950" lvl="1" indent="-285750">
              <a:buFontTx/>
              <a:buChar char="-"/>
            </a:pPr>
            <a:r>
              <a:rPr lang="en-NL" dirty="0"/>
              <a:t>Simple descriptives (example: how many extraction dates in dataset)</a:t>
            </a:r>
          </a:p>
          <a:p>
            <a:pPr marL="742950" lvl="1" indent="-285750">
              <a:buFontTx/>
              <a:buChar char="-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897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7E07BB-8B45-9E4A-B86A-D107E139C290}"/>
              </a:ext>
            </a:extLst>
          </p:cNvPr>
          <p:cNvSpPr/>
          <p:nvPr/>
        </p:nvSpPr>
        <p:spPr>
          <a:xfrm>
            <a:off x="683740" y="413951"/>
            <a:ext cx="10824519" cy="6030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AC1F4-A696-FE47-AAE4-E15D95613BDB}"/>
              </a:ext>
            </a:extLst>
          </p:cNvPr>
          <p:cNvSpPr txBox="1"/>
          <p:nvPr/>
        </p:nvSpPr>
        <p:spPr>
          <a:xfrm>
            <a:off x="4913585" y="557048"/>
            <a:ext cx="236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ANITA TREND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D5E1F5-D315-B646-AED7-10098941770A}"/>
              </a:ext>
            </a:extLst>
          </p:cNvPr>
          <p:cNvSpPr/>
          <p:nvPr/>
        </p:nvSpPr>
        <p:spPr>
          <a:xfrm>
            <a:off x="725780" y="926380"/>
            <a:ext cx="3573517" cy="378373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Tab1:Descriptives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DDA2D-4741-4943-B392-F7832EDC5EF2}"/>
              </a:ext>
            </a:extLst>
          </p:cNvPr>
          <p:cNvSpPr/>
          <p:nvPr/>
        </p:nvSpPr>
        <p:spPr>
          <a:xfrm>
            <a:off x="4299297" y="926380"/>
            <a:ext cx="3573517" cy="378373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Tab2: Network 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2ECF66-0432-A044-B674-E6D4CCA87B3D}"/>
              </a:ext>
            </a:extLst>
          </p:cNvPr>
          <p:cNvSpPr/>
          <p:nvPr/>
        </p:nvSpPr>
        <p:spPr>
          <a:xfrm>
            <a:off x="7872814" y="926380"/>
            <a:ext cx="3573517" cy="378373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Tab3: Specifics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0B79B-7127-974C-9625-47F0766F3C43}"/>
              </a:ext>
            </a:extLst>
          </p:cNvPr>
          <p:cNvSpPr txBox="1"/>
          <p:nvPr/>
        </p:nvSpPr>
        <p:spPr>
          <a:xfrm>
            <a:off x="1335379" y="1961302"/>
            <a:ext cx="83241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Show specific graphs for selection (product &amp; vendor level)</a:t>
            </a:r>
          </a:p>
          <a:p>
            <a:endParaRPr lang="en-NL" dirty="0"/>
          </a:p>
          <a:p>
            <a:r>
              <a:rPr lang="en-NL" dirty="0"/>
              <a:t>Filter: </a:t>
            </a:r>
          </a:p>
          <a:p>
            <a:pPr marL="285750" indent="-285750">
              <a:buFontTx/>
              <a:buChar char="-"/>
            </a:pPr>
            <a:r>
              <a:rPr lang="en-NL" dirty="0"/>
              <a:t>Market selection</a:t>
            </a:r>
          </a:p>
          <a:p>
            <a:pPr marL="285750" indent="-285750">
              <a:buFontTx/>
              <a:buChar char="-"/>
            </a:pPr>
            <a:r>
              <a:rPr lang="en-GB" dirty="0"/>
              <a:t>P</a:t>
            </a:r>
            <a:r>
              <a:rPr lang="en-NL" dirty="0"/>
              <a:t>eriod selection</a:t>
            </a:r>
          </a:p>
          <a:p>
            <a:pPr marL="285750" indent="-285750">
              <a:buFontTx/>
              <a:buChar char="-"/>
            </a:pPr>
            <a:r>
              <a:rPr lang="en-NL" dirty="0"/>
              <a:t>Select name of vendors or products</a:t>
            </a:r>
          </a:p>
          <a:p>
            <a:pPr marL="285750" indent="-285750">
              <a:buFontTx/>
              <a:buChar char="-"/>
            </a:pPr>
            <a:endParaRPr lang="en-NL" dirty="0"/>
          </a:p>
          <a:p>
            <a:r>
              <a:rPr lang="en-NL" dirty="0"/>
              <a:t>Information shown:</a:t>
            </a:r>
          </a:p>
          <a:p>
            <a:pPr marL="285750" indent="-285750">
              <a:buFontTx/>
              <a:buChar char="-"/>
            </a:pPr>
            <a:r>
              <a:rPr lang="en-NL" dirty="0"/>
              <a:t>Trend of sales (if sales in dataset, line plot)</a:t>
            </a:r>
          </a:p>
          <a:p>
            <a:pPr marL="285750" indent="-285750">
              <a:buFontTx/>
              <a:buChar char="-"/>
            </a:pPr>
            <a:r>
              <a:rPr lang="en-NL" dirty="0"/>
              <a:t>Information (score, shipping etc., textual)</a:t>
            </a:r>
          </a:p>
          <a:p>
            <a:pPr marL="285750" indent="-285750">
              <a:buFontTx/>
              <a:buChar char="-"/>
            </a:pPr>
            <a:endParaRPr lang="en-NL" dirty="0"/>
          </a:p>
          <a:p>
            <a:pPr marL="285750" indent="-285750">
              <a:buFontTx/>
              <a:buChar char="-"/>
            </a:pPr>
            <a:endParaRPr lang="en-NL" dirty="0"/>
          </a:p>
          <a:p>
            <a:pPr marL="742950" lvl="1" indent="-285750">
              <a:buFontTx/>
              <a:buChar char="-"/>
            </a:pP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141979-3A83-F34A-9A42-AF51BAD935BB}"/>
              </a:ext>
            </a:extLst>
          </p:cNvPr>
          <p:cNvSpPr/>
          <p:nvPr/>
        </p:nvSpPr>
        <p:spPr>
          <a:xfrm>
            <a:off x="725780" y="1333662"/>
            <a:ext cx="5370220" cy="378373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Subtab1: Product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E172D8-3294-5B4A-9229-815EBB848CB2}"/>
              </a:ext>
            </a:extLst>
          </p:cNvPr>
          <p:cNvSpPr/>
          <p:nvPr/>
        </p:nvSpPr>
        <p:spPr>
          <a:xfrm>
            <a:off x="6096000" y="1333661"/>
            <a:ext cx="5370220" cy="378373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Subtab2: Vendor</a:t>
            </a:r>
          </a:p>
        </p:txBody>
      </p:sp>
    </p:spTree>
    <p:extLst>
      <p:ext uri="{BB962C8B-B14F-4D97-AF65-F5344CB8AC3E}">
        <p14:creationId xmlns:p14="http://schemas.microsoft.com/office/powerpoint/2010/main" val="318496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4F0F-4989-B94F-A02F-21B7FF0E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ED6A-2019-9341-8F72-F51C41E30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NL" dirty="0"/>
              <a:t>Share document with Giuseppe and Daniel (TU/e word?)</a:t>
            </a:r>
          </a:p>
          <a:p>
            <a:pPr lvl="1"/>
            <a:r>
              <a:rPr lang="en-NL" dirty="0"/>
              <a:t>Create and add remaining flow charts</a:t>
            </a:r>
          </a:p>
          <a:p>
            <a:pPr marL="514350" indent="-514350">
              <a:buFont typeface="+mj-lt"/>
              <a:buAutoNum type="arabicPeriod"/>
            </a:pPr>
            <a:r>
              <a:rPr lang="en-NL" dirty="0"/>
              <a:t>Create concept version Dashboard (working)</a:t>
            </a:r>
          </a:p>
          <a:p>
            <a:pPr lvl="1"/>
            <a:r>
              <a:rPr lang="en-NL" dirty="0"/>
              <a:t>Add all the graphs</a:t>
            </a:r>
          </a:p>
          <a:p>
            <a:pPr marL="457200" lvl="1" indent="0">
              <a:buNone/>
            </a:pPr>
            <a:endParaRPr lang="en-NL" dirty="0"/>
          </a:p>
          <a:p>
            <a:pPr marL="457200" lvl="1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Proposal: </a:t>
            </a:r>
            <a:br>
              <a:rPr lang="en-NL" dirty="0"/>
            </a:br>
            <a:r>
              <a:rPr lang="en-NL" dirty="0"/>
              <a:t>+- 11 June meeting to discuss the document + flowcharts</a:t>
            </a:r>
          </a:p>
          <a:p>
            <a:pPr marL="0" indent="0">
              <a:buNone/>
            </a:pPr>
            <a:r>
              <a:rPr lang="en-NL" dirty="0"/>
              <a:t>+- 18 June meeting to discuss the dashboard</a:t>
            </a:r>
          </a:p>
          <a:p>
            <a:pPr marL="0" indent="0">
              <a:buNone/>
            </a:pPr>
            <a:r>
              <a:rPr lang="en-NL" dirty="0"/>
              <a:t>+- 25 June meeting to wrap-up and last fixes/questions</a:t>
            </a:r>
          </a:p>
          <a:p>
            <a:pPr marL="0" indent="0">
              <a:buNone/>
            </a:pPr>
            <a:r>
              <a:rPr lang="en-NL" dirty="0"/>
              <a:t>+- 2 July last meeting to check if everything is ok</a:t>
            </a:r>
          </a:p>
          <a:p>
            <a:pPr marL="971550" lvl="1" indent="-514350">
              <a:buFont typeface="+mj-lt"/>
              <a:buAutoNum type="arabicPeriod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8203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324</Words>
  <Application>Microsoft Macintosh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Points to discuss</vt:lpstr>
      <vt:lpstr>PowerPoint Presentation</vt:lpstr>
      <vt:lpstr>Packages used (visualisation specific) </vt:lpstr>
      <vt:lpstr>PowerPoint Presentation</vt:lpstr>
      <vt:lpstr>PowerPoint Presentation</vt:lpstr>
      <vt:lpstr>PowerPoint Presentation</vt:lpstr>
      <vt:lpstr>PowerPoint Presentation</vt:lpstr>
      <vt:lpstr>To-do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Warmels, R.</dc:creator>
  <cp:lastModifiedBy>Warmels, R.</cp:lastModifiedBy>
  <cp:revision>4</cp:revision>
  <dcterms:created xsi:type="dcterms:W3CDTF">2020-06-03T08:17:41Z</dcterms:created>
  <dcterms:modified xsi:type="dcterms:W3CDTF">2020-06-03T08:48:44Z</dcterms:modified>
</cp:coreProperties>
</file>