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AEF1E-D17B-4694-9948-2B4E47F5C402}" v="7" dt="2019-12-04T19:10:4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bichev" userId="c9c4a7a02cfa13de" providerId="LiveId" clId="{2D7AEF1E-D17B-4694-9948-2B4E47F5C402}"/>
    <pc:docChg chg="custSel mod addSld modSld">
      <pc:chgData name="Daniel Dubichev" userId="c9c4a7a02cfa13de" providerId="LiveId" clId="{2D7AEF1E-D17B-4694-9948-2B4E47F5C402}" dt="2019-12-04T19:11:43.588" v="69" actId="20577"/>
      <pc:docMkLst>
        <pc:docMk/>
      </pc:docMkLst>
      <pc:sldChg chg="delSp modSp delDesignElem">
        <pc:chgData name="Daniel Dubichev" userId="c9c4a7a02cfa13de" providerId="LiveId" clId="{2D7AEF1E-D17B-4694-9948-2B4E47F5C402}" dt="2019-12-04T19:11:43.588" v="69" actId="20577"/>
        <pc:sldMkLst>
          <pc:docMk/>
          <pc:sldMk cId="696156553" sldId="257"/>
        </pc:sldMkLst>
        <pc:spChg chg="mod">
          <ac:chgData name="Daniel Dubichev" userId="c9c4a7a02cfa13de" providerId="LiveId" clId="{2D7AEF1E-D17B-4694-9948-2B4E47F5C402}" dt="2019-12-04T19:10:59.279" v="22" actId="14100"/>
          <ac:spMkLst>
            <pc:docMk/>
            <pc:sldMk cId="696156553" sldId="257"/>
            <ac:spMk id="2" creationId="{D3BAEE05-6DC3-4CEE-BD4F-DC7EB8399E74}"/>
          </ac:spMkLst>
        </pc:spChg>
        <pc:spChg chg="mod">
          <ac:chgData name="Daniel Dubichev" userId="c9c4a7a02cfa13de" providerId="LiveId" clId="{2D7AEF1E-D17B-4694-9948-2B4E47F5C402}" dt="2019-12-04T19:11:43.588" v="69" actId="20577"/>
          <ac:spMkLst>
            <pc:docMk/>
            <pc:sldMk cId="696156553" sldId="257"/>
            <ac:spMk id="3" creationId="{2B54D90C-404B-4EBB-9458-8EF64C2D12CE}"/>
          </ac:spMkLst>
        </pc:spChg>
        <pc:spChg chg="del">
          <ac:chgData name="Daniel Dubichev" userId="c9c4a7a02cfa13de" providerId="LiveId" clId="{2D7AEF1E-D17B-4694-9948-2B4E47F5C402}" dt="2019-12-04T19:10:11.582" v="16"/>
          <ac:spMkLst>
            <pc:docMk/>
            <pc:sldMk cId="696156553" sldId="257"/>
            <ac:spMk id="9" creationId="{9F4444CE-BC8D-4D61-B303-4C05614E62AB}"/>
          </ac:spMkLst>
        </pc:spChg>
        <pc:spChg chg="del">
          <ac:chgData name="Daniel Dubichev" userId="c9c4a7a02cfa13de" providerId="LiveId" clId="{2D7AEF1E-D17B-4694-9948-2B4E47F5C402}" dt="2019-12-04T19:10:11.582" v="16"/>
          <ac:spMkLst>
            <pc:docMk/>
            <pc:sldMk cId="696156553" sldId="257"/>
            <ac:spMk id="11" creationId="{62423CA5-E2E1-4789-B759-9906C1C94063}"/>
          </ac:spMkLst>
        </pc:spChg>
        <pc:spChg chg="del">
          <ac:chgData name="Daniel Dubichev" userId="c9c4a7a02cfa13de" providerId="LiveId" clId="{2D7AEF1E-D17B-4694-9948-2B4E47F5C402}" dt="2019-12-04T19:10:11.582" v="16"/>
          <ac:spMkLst>
            <pc:docMk/>
            <pc:sldMk cId="696156553" sldId="257"/>
            <ac:spMk id="13" creationId="{73772B81-181F-48B7-8826-4D9686D15DF5}"/>
          </ac:spMkLst>
        </pc:spChg>
        <pc:spChg chg="del">
          <ac:chgData name="Daniel Dubichev" userId="c9c4a7a02cfa13de" providerId="LiveId" clId="{2D7AEF1E-D17B-4694-9948-2B4E47F5C402}" dt="2019-12-04T19:10:11.582" v="16"/>
          <ac:spMkLst>
            <pc:docMk/>
            <pc:sldMk cId="696156553" sldId="257"/>
            <ac:spMk id="15" creationId="{B2205F6E-03C6-4E92-877C-E2482F6599AA}"/>
          </ac:spMkLst>
        </pc:spChg>
      </pc:sldChg>
      <pc:sldChg chg="delSp delDesignElem">
        <pc:chgData name="Daniel Dubichev" userId="c9c4a7a02cfa13de" providerId="LiveId" clId="{2D7AEF1E-D17B-4694-9948-2B4E47F5C402}" dt="2019-12-04T19:10:11.582" v="16"/>
        <pc:sldMkLst>
          <pc:docMk/>
          <pc:sldMk cId="789321900" sldId="260"/>
        </pc:sldMkLst>
        <pc:cxnChg chg="del">
          <ac:chgData name="Daniel Dubichev" userId="c9c4a7a02cfa13de" providerId="LiveId" clId="{2D7AEF1E-D17B-4694-9948-2B4E47F5C402}" dt="2019-12-04T19:10:11.582" v="16"/>
          <ac:cxnSpMkLst>
            <pc:docMk/>
            <pc:sldMk cId="789321900" sldId="260"/>
            <ac:cxnSpMk id="8" creationId="{0B5F7E3B-C5F1-40E0-A491-558BAFBC1127}"/>
          </ac:cxnSpMkLst>
        </pc:cxnChg>
      </pc:sldChg>
      <pc:sldChg chg="delSp delDesignElem">
        <pc:chgData name="Daniel Dubichev" userId="c9c4a7a02cfa13de" providerId="LiveId" clId="{2D7AEF1E-D17B-4694-9948-2B4E47F5C402}" dt="2019-12-04T19:10:11.582" v="16"/>
        <pc:sldMkLst>
          <pc:docMk/>
          <pc:sldMk cId="3976709832" sldId="263"/>
        </pc:sldMkLst>
        <pc:cxnChg chg="del">
          <ac:chgData name="Daniel Dubichev" userId="c9c4a7a02cfa13de" providerId="LiveId" clId="{2D7AEF1E-D17B-4694-9948-2B4E47F5C402}" dt="2019-12-04T19:10:11.582" v="16"/>
          <ac:cxnSpMkLst>
            <pc:docMk/>
            <pc:sldMk cId="3976709832" sldId="263"/>
            <ac:cxnSpMk id="8" creationId="{0B5F7E3B-C5F1-40E0-A491-558BAFBC1127}"/>
          </ac:cxnSpMkLst>
        </pc:cxnChg>
      </pc:sldChg>
      <pc:sldChg chg="addSp delSp modSp add mod setBg delDesignElem">
        <pc:chgData name="Daniel Dubichev" userId="c9c4a7a02cfa13de" providerId="LiveId" clId="{2D7AEF1E-D17B-4694-9948-2B4E47F5C402}" dt="2019-12-04T19:10:11.582" v="16"/>
        <pc:sldMkLst>
          <pc:docMk/>
          <pc:sldMk cId="2525423505" sldId="267"/>
        </pc:sldMkLst>
        <pc:spChg chg="mod">
          <ac:chgData name="Daniel Dubichev" userId="c9c4a7a02cfa13de" providerId="LiveId" clId="{2D7AEF1E-D17B-4694-9948-2B4E47F5C402}" dt="2019-12-04T19:07:49.728" v="11" actId="26606"/>
          <ac:spMkLst>
            <pc:docMk/>
            <pc:sldMk cId="2525423505" sldId="267"/>
            <ac:spMk id="2" creationId="{DFA4BCE1-3AA1-43C4-B899-4FB04D1D9848}"/>
          </ac:spMkLst>
        </pc:spChg>
        <pc:spChg chg="del">
          <ac:chgData name="Daniel Dubichev" userId="c9c4a7a02cfa13de" providerId="LiveId" clId="{2D7AEF1E-D17B-4694-9948-2B4E47F5C402}" dt="2019-12-04T19:07:49.728" v="11" actId="26606"/>
          <ac:spMkLst>
            <pc:docMk/>
            <pc:sldMk cId="2525423505" sldId="267"/>
            <ac:spMk id="3" creationId="{81C30FDA-887C-4A63-BCD5-C6AC39D21A90}"/>
          </ac:spMkLst>
        </pc:spChg>
        <pc:spChg chg="add del">
          <ac:chgData name="Daniel Dubichev" userId="c9c4a7a02cfa13de" providerId="LiveId" clId="{2D7AEF1E-D17B-4694-9948-2B4E47F5C402}" dt="2019-12-04T19:10:11.582" v="16"/>
          <ac:spMkLst>
            <pc:docMk/>
            <pc:sldMk cId="2525423505" sldId="267"/>
            <ac:spMk id="22" creationId="{5A7802B6-FF37-40CF-A7E2-6F2A0D9A91EF}"/>
          </ac:spMkLst>
        </pc:spChg>
        <pc:grpChg chg="add del">
          <ac:chgData name="Daniel Dubichev" userId="c9c4a7a02cfa13de" providerId="LiveId" clId="{2D7AEF1E-D17B-4694-9948-2B4E47F5C402}" dt="2019-12-04T19:10:11.582" v="16"/>
          <ac:grpSpMkLst>
            <pc:docMk/>
            <pc:sldMk cId="2525423505" sldId="267"/>
            <ac:grpSpMk id="10" creationId="{B4DE830A-B531-4A3B-96F6-0ECE88B08555}"/>
          </ac:grpSpMkLst>
        </pc:grpChg>
        <pc:picChg chg="add">
          <ac:chgData name="Daniel Dubichev" userId="c9c4a7a02cfa13de" providerId="LiveId" clId="{2D7AEF1E-D17B-4694-9948-2B4E47F5C402}" dt="2019-12-04T19:07:49.728" v="11" actId="26606"/>
          <ac:picMkLst>
            <pc:docMk/>
            <pc:sldMk cId="2525423505" sldId="267"/>
            <ac:picMk id="7" creationId="{6728C2BA-EC2E-42C6-96EF-F59883A353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2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79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62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2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13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750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0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0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0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89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6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7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6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4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F42-EE82-4E36-8933-130F5B413469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92DAFC-CB22-4AC9-8122-4CF21044D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8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9703-8018-4595-B3FB-094C8BC45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CSC370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1BB0-9B9C-4EBA-9CE9-18FB9B86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Project Overview - Daniel Dubichev</a:t>
            </a:r>
          </a:p>
        </p:txBody>
      </p:sp>
    </p:spTree>
    <p:extLst>
      <p:ext uri="{BB962C8B-B14F-4D97-AF65-F5344CB8AC3E}">
        <p14:creationId xmlns:p14="http://schemas.microsoft.com/office/powerpoint/2010/main" val="195013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90C0-C277-4A85-AB00-67C14595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4: </a:t>
            </a:r>
            <a:r>
              <a:rPr lang="en-CA" dirty="0" err="1"/>
              <a:t>BigQuery</a:t>
            </a: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E582-4C2C-4471-844E-202BD722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</a:t>
            </a:r>
          </a:p>
          <a:p>
            <a:pPr marL="0" indent="0">
              <a:buNone/>
            </a:pPr>
            <a:r>
              <a:rPr lang="en-US" dirty="0"/>
              <a:t>I am an investor doing research in the NCAA basketball database. With California recently approving a law NCAA athletes to make money off of endorsements during their university career, investment opportunities and deals are popping up to top level athletes. I will conducting some research on the most successful teams, where success is defined by factors such as championships won, win/loss ratio, popularity and more. As well as personal factors which may lead me to invest in a certain team, like if they are based near California, or their jerseys are my favorite color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631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8962-9E55-4F6D-9642-3C1C3B2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</a:t>
            </a:r>
            <a:r>
              <a:rPr lang="en-CA" dirty="0" err="1"/>
              <a:t>BigQueries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9030-40AD-42E3-ABF0-4AC8B7E4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191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Teams with most losses in </a:t>
            </a:r>
          </a:p>
          <a:p>
            <a:pPr marL="0" indent="0">
              <a:buNone/>
            </a:pPr>
            <a:r>
              <a:rPr lang="en-CA" dirty="0"/>
              <a:t>2016 (Teams to not scout / invest)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Tallest player</a:t>
            </a:r>
          </a:p>
          <a:p>
            <a:pPr marL="0" indent="0">
              <a:buNone/>
            </a:pPr>
            <a:r>
              <a:rPr lang="en-CA" dirty="0"/>
              <a:t>(Players to scout/ invest in)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Teams with most wins in</a:t>
            </a:r>
          </a:p>
          <a:p>
            <a:pPr marL="0" indent="0">
              <a:buNone/>
            </a:pPr>
            <a:r>
              <a:rPr lang="en-CA" dirty="0"/>
              <a:t>2016</a:t>
            </a:r>
          </a:p>
          <a:p>
            <a:pPr marL="0" indent="0">
              <a:buNone/>
            </a:pPr>
            <a:r>
              <a:rPr lang="en-CA" dirty="0"/>
              <a:t>(Teams to scout/invest 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C2BD7-C0D1-4FCD-AE57-E8BCE2B7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49" y="1340606"/>
            <a:ext cx="4627265" cy="1639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40EF3-B0DF-4A5A-BD05-F852CBA8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45" y="4493987"/>
            <a:ext cx="4791871" cy="1658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2BB6E-FB75-451D-9109-C25C954D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158" y="3292607"/>
            <a:ext cx="594411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BCE1-3AA1-43C4-B899-4FB04D1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6728C2BA-EC2E-42C6-96EF-F59883A35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EE05-6DC3-4CEE-BD4F-DC7EB839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8596370" cy="137560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Assignment 1:</a:t>
            </a:r>
            <a:br>
              <a:rPr lang="en-CA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Overview, E/R Diagram</a:t>
            </a:r>
            <a:br>
              <a:rPr lang="en-CA" sz="2300" dirty="0">
                <a:solidFill>
                  <a:schemeClr val="bg1"/>
                </a:solidFill>
              </a:rPr>
            </a:br>
            <a:endParaRPr lang="en-CA" sz="23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D90C-404B-4EBB-9458-8EF64C2D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Chose option 2</a:t>
            </a:r>
          </a:p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 Analysis</a:t>
            </a:r>
          </a:p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Quote and answer from the project pdf, with assumptions included</a:t>
            </a:r>
          </a:p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E/R Diagram was formed from initial assumptions</a:t>
            </a:r>
          </a:p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 Database work on Co-op but….</a:t>
            </a:r>
          </a:p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Never done E/R Diagrams, but realized they are very helpful for orchestrating DB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9D2D6-D139-45AE-A8C0-3DBC7D97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78" y="2160590"/>
            <a:ext cx="5787423" cy="22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5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AB8A-5F65-48BA-9A37-A2CDC021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E/R Diagram formed from Req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362-82D3-4A59-9323-7EF6D6A8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CA" dirty="0"/>
              <a:t>Was a step by step process</a:t>
            </a:r>
          </a:p>
          <a:p>
            <a:r>
              <a:rPr lang="en-CA" dirty="0"/>
              <a:t>Started with listing each entity and its attributes, then using keys to relate the entities to each other</a:t>
            </a:r>
          </a:p>
          <a:p>
            <a:r>
              <a:rPr lang="en-CA" dirty="0"/>
              <a:t>Subconsciously implemented normalization in this method, separating entries from sequences to save time and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C5E77-6259-4A98-81F8-21E854129B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4482" y="3247053"/>
            <a:ext cx="7022317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D55B-A9DC-444D-AAAB-E19CAC4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Listed info about attributes while creating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8817-2752-4711-89B5-EC93E80A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Saved time on later project phases by doing this in phase 1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04320-40EC-4ED8-84D3-425A7ACA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22" y="2899196"/>
            <a:ext cx="4991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39A9-3B1C-49C6-A8B2-5F64954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2" y="709127"/>
            <a:ext cx="3367359" cy="4966899"/>
          </a:xfrm>
        </p:spPr>
        <p:txBody>
          <a:bodyPr anchor="ctr">
            <a:normAutofit/>
          </a:bodyPr>
          <a:lstStyle/>
          <a:p>
            <a:r>
              <a:rPr lang="en-CA" dirty="0"/>
              <a:t>Final E/R Diagram</a:t>
            </a:r>
            <a:br>
              <a:rPr lang="en-CA" dirty="0"/>
            </a:br>
            <a:br>
              <a:rPr lang="en-CA" dirty="0"/>
            </a:br>
            <a:r>
              <a:rPr lang="en-CA" sz="1600" dirty="0"/>
              <a:t>Major Relations:</a:t>
            </a:r>
            <a:br>
              <a:rPr lang="en-CA" sz="1600" dirty="0"/>
            </a:br>
            <a:r>
              <a:rPr lang="en-CA" sz="1600" dirty="0"/>
              <a:t>User</a:t>
            </a:r>
            <a:br>
              <a:rPr lang="en-CA" sz="1600" dirty="0"/>
            </a:br>
            <a:r>
              <a:rPr lang="en-CA" sz="1600" dirty="0"/>
              <a:t>Staff (</a:t>
            </a:r>
            <a:r>
              <a:rPr lang="en-CA" sz="1600" dirty="0" err="1"/>
              <a:t>rel</a:t>
            </a:r>
            <a:r>
              <a:rPr lang="en-CA" sz="1600" dirty="0"/>
              <a:t> to user)</a:t>
            </a:r>
            <a:br>
              <a:rPr lang="en-CA" sz="1600" dirty="0"/>
            </a:br>
            <a:r>
              <a:rPr lang="en-CA" sz="1600" dirty="0"/>
              <a:t>Learner (</a:t>
            </a:r>
            <a:r>
              <a:rPr lang="en-CA" sz="1600" dirty="0" err="1"/>
              <a:t>rel</a:t>
            </a:r>
            <a:r>
              <a:rPr lang="en-CA" sz="1600" dirty="0"/>
              <a:t> to user)</a:t>
            </a:r>
            <a:br>
              <a:rPr lang="en-CA" sz="1600" dirty="0"/>
            </a:br>
            <a:r>
              <a:rPr lang="en-CA" sz="1600" dirty="0"/>
              <a:t>Material (</a:t>
            </a:r>
            <a:r>
              <a:rPr lang="en-CA" sz="1600" dirty="0" err="1"/>
              <a:t>rel</a:t>
            </a:r>
            <a:r>
              <a:rPr lang="en-CA" sz="1600" dirty="0"/>
              <a:t> to sequence)</a:t>
            </a:r>
            <a:br>
              <a:rPr lang="en-CA" sz="1600" dirty="0"/>
            </a:br>
            <a:r>
              <a:rPr lang="en-CA" sz="1600" dirty="0"/>
              <a:t>Sequence</a:t>
            </a:r>
            <a:br>
              <a:rPr lang="en-CA" sz="1600" dirty="0"/>
            </a:br>
            <a:r>
              <a:rPr lang="en-CA" sz="1600" dirty="0"/>
              <a:t>Textbook (</a:t>
            </a:r>
            <a:r>
              <a:rPr lang="en-CA" sz="1600" dirty="0" err="1"/>
              <a:t>rel</a:t>
            </a:r>
            <a:r>
              <a:rPr lang="en-CA" sz="1600" dirty="0"/>
              <a:t> to material)</a:t>
            </a:r>
            <a:br>
              <a:rPr lang="en-CA" sz="1600" dirty="0"/>
            </a:br>
            <a:r>
              <a:rPr lang="en-CA" sz="1600" dirty="0"/>
              <a:t>Entry (</a:t>
            </a:r>
            <a:r>
              <a:rPr lang="en-CA" sz="1600" dirty="0" err="1"/>
              <a:t>rel</a:t>
            </a:r>
            <a:r>
              <a:rPr lang="en-CA" sz="1600" dirty="0"/>
              <a:t> to material,     sequence)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F68B-559E-4010-808F-2B833396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2FF32-83B9-4332-8301-2EF64516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39" y="162152"/>
            <a:ext cx="6738515" cy="65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2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94E5-3EEF-48EE-BD62-A10F52F1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2: Relation Defining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B092-336D-4BDB-AFEE-86E2753F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488613"/>
            <a:ext cx="8596668" cy="3880773"/>
          </a:xfrm>
        </p:spPr>
        <p:txBody>
          <a:bodyPr/>
          <a:lstStyle/>
          <a:p>
            <a:r>
              <a:rPr lang="en-CA" dirty="0"/>
              <a:t>Since attributes were already defined in A1, they needed refinement and a different visual display</a:t>
            </a:r>
          </a:p>
          <a:p>
            <a:r>
              <a:rPr lang="en-CA" dirty="0"/>
              <a:t>Took all the entities in A1, made sure they were mapped correctly and belonged to the right schemas, then displayed them in a relational manner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EDBFE-3C01-40C3-91B4-9335CA9B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34" y="3236176"/>
            <a:ext cx="60769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5730-7618-4730-B716-A11817A8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2: 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D52A-B6EE-40A9-84D8-56FCBBC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431F9-2038-4A02-8385-EB39AAF4F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278" y="1270000"/>
            <a:ext cx="9451411" cy="5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0847-95F1-4C4A-AA30-028026D3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CA" dirty="0"/>
              <a:t>Assignment 2: Relational algebra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491EB-6568-4DCE-9FEC-02AEB496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83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FCD-F7FD-4A22-A0B5-4AB9B74C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3: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6A6F-DFB6-4630-8A3F-C37CAB22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Script demo</a:t>
            </a:r>
          </a:p>
          <a:p>
            <a:r>
              <a:rPr lang="en-CA" dirty="0"/>
              <a:t>Users have an interactive beginning to end experience with the script</a:t>
            </a:r>
          </a:p>
          <a:p>
            <a:r>
              <a:rPr lang="en-CA" dirty="0"/>
              <a:t>Can add, delete, update, insert, truncate tables</a:t>
            </a:r>
          </a:p>
          <a:p>
            <a:r>
              <a:rPr lang="en-CA" dirty="0"/>
              <a:t>‘</a:t>
            </a:r>
            <a:r>
              <a:rPr lang="en-CA" dirty="0" err="1"/>
              <a:t>raw_input</a:t>
            </a:r>
            <a:r>
              <a:rPr lang="en-CA" dirty="0"/>
              <a:t>’ function used a lot.</a:t>
            </a:r>
          </a:p>
          <a:p>
            <a:r>
              <a:rPr lang="en-CA" dirty="0"/>
              <a:t>Proper error constraints, some data will not enter the database if it is a duplicate username or </a:t>
            </a:r>
            <a:r>
              <a:rPr lang="en-CA" dirty="0" err="1"/>
              <a:t>url</a:t>
            </a:r>
            <a:r>
              <a:rPr lang="en-CA" dirty="0"/>
              <a:t> pertaining to online material, and more!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38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CSC370</vt:lpstr>
      <vt:lpstr>Assignment 1: Project Overview, E/R Diagram </vt:lpstr>
      <vt:lpstr>E/R Diagram formed from Req Analysis</vt:lpstr>
      <vt:lpstr>Listed info about attributes while creating entities</vt:lpstr>
      <vt:lpstr>Final E/R Diagram  Major Relations: User Staff (rel to user) Learner (rel to user) Material (rel to sequence) Sequence Textbook (rel to material) Entry (rel to material,     sequence)</vt:lpstr>
      <vt:lpstr>Assignment 2: Relation Defining </vt:lpstr>
      <vt:lpstr>Assignment 2: Final Result</vt:lpstr>
      <vt:lpstr>Assignment 2: Relational algebra</vt:lpstr>
      <vt:lpstr>Assignment 3: Script</vt:lpstr>
      <vt:lpstr>Assignment 4: BigQuery </vt:lpstr>
      <vt:lpstr>Sample BigQueries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CSC370</dc:title>
  <dc:creator>Daniel Dubichev</dc:creator>
  <cp:lastModifiedBy>Daniel Dubichev</cp:lastModifiedBy>
  <cp:revision>1</cp:revision>
  <dcterms:created xsi:type="dcterms:W3CDTF">2019-12-04T19:07:49Z</dcterms:created>
  <dcterms:modified xsi:type="dcterms:W3CDTF">2019-12-04T19:11:49Z</dcterms:modified>
</cp:coreProperties>
</file>