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6E35-67EC-46AC-BC32-5880F8622E8A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D8E9-4F0A-4207-B7A7-F29D210E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2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6E35-67EC-46AC-BC32-5880F8622E8A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D8E9-4F0A-4207-B7A7-F29D210E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3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6E35-67EC-46AC-BC32-5880F8622E8A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D8E9-4F0A-4207-B7A7-F29D210E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0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6E35-67EC-46AC-BC32-5880F8622E8A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D8E9-4F0A-4207-B7A7-F29D210E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9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6E35-67EC-46AC-BC32-5880F8622E8A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D8E9-4F0A-4207-B7A7-F29D210E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6E35-67EC-46AC-BC32-5880F8622E8A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D8E9-4F0A-4207-B7A7-F29D210E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0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6E35-67EC-46AC-BC32-5880F8622E8A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D8E9-4F0A-4207-B7A7-F29D210E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96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6E35-67EC-46AC-BC32-5880F8622E8A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D8E9-4F0A-4207-B7A7-F29D210E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0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6E35-67EC-46AC-BC32-5880F8622E8A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D8E9-4F0A-4207-B7A7-F29D210E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6E35-67EC-46AC-BC32-5880F8622E8A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D8E9-4F0A-4207-B7A7-F29D210E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89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6E35-67EC-46AC-BC32-5880F8622E8A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D8E9-4F0A-4207-B7A7-F29D210E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90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06E35-67EC-46AC-BC32-5880F8622E8A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5D8E9-4F0A-4207-B7A7-F29D210E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2545" y="2227811"/>
            <a:ext cx="1296786" cy="640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tart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3" name="Rectangle 2"/>
          <p:cNvSpPr/>
          <p:nvPr/>
        </p:nvSpPr>
        <p:spPr>
          <a:xfrm>
            <a:off x="3433156" y="1911927"/>
            <a:ext cx="922713" cy="3474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30949" y="5607518"/>
            <a:ext cx="146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From </a:t>
            </a:r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51760" y="2412176"/>
            <a:ext cx="1172094" cy="377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68633" y="2768138"/>
            <a:ext cx="1014151" cy="18786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82784" y="2828404"/>
            <a:ext cx="623455" cy="1716579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792287" y="573578"/>
            <a:ext cx="41563" cy="540327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040283" y="2227811"/>
            <a:ext cx="1296786" cy="640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10894" y="1911927"/>
            <a:ext cx="922713" cy="347472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961610" y="2257349"/>
            <a:ext cx="1318952" cy="210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46371" y="2768138"/>
            <a:ext cx="1014151" cy="18786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40283" y="5607518"/>
            <a:ext cx="289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Prepend </a:t>
            </a:r>
            <a:r>
              <a:rPr lang="en-US" dirty="0" smtClean="0"/>
              <a:t>RAFT information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968835" y="2334169"/>
            <a:ext cx="623455" cy="462395"/>
          </a:xfrm>
          <a:prstGeom prst="rect">
            <a:avLst/>
          </a:prstGeom>
          <a:pattFill prst="pct70">
            <a:fgClr>
              <a:srgbClr val="00B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968835" y="2828403"/>
            <a:ext cx="623455" cy="1716579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8045333" y="589984"/>
            <a:ext cx="41563" cy="540327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905628" y="2227811"/>
            <a:ext cx="1296786" cy="640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0676239" y="1911927"/>
            <a:ext cx="922713" cy="347472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9826955" y="2257349"/>
            <a:ext cx="1318952" cy="210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811716" y="2768138"/>
            <a:ext cx="1014151" cy="18786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168901" y="5600881"/>
            <a:ext cx="246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Link </a:t>
            </a:r>
            <a:r>
              <a:rPr lang="en-US" dirty="0" smtClean="0"/>
              <a:t>Ethernet headers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0834180" y="2334169"/>
            <a:ext cx="623455" cy="462395"/>
          </a:xfrm>
          <a:prstGeom prst="rect">
            <a:avLst/>
          </a:prstGeom>
          <a:pattFill prst="pct70">
            <a:fgClr>
              <a:srgbClr val="00B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834180" y="2828403"/>
            <a:ext cx="623455" cy="1716579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322640" y="548799"/>
            <a:ext cx="626665" cy="796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top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next </a:t>
            </a:r>
          </a:p>
        </p:txBody>
      </p:sp>
      <p:cxnSp>
        <p:nvCxnSpPr>
          <p:cNvPr id="39" name="Straight Arrow Connector 38"/>
          <p:cNvCxnSpPr>
            <a:stCxn id="37" idx="2"/>
          </p:cNvCxnSpPr>
          <p:nvPr/>
        </p:nvCxnSpPr>
        <p:spPr>
          <a:xfrm>
            <a:off x="8635973" y="1345435"/>
            <a:ext cx="806410" cy="8823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256111" y="554663"/>
            <a:ext cx="922713" cy="790772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Eth.src</a:t>
            </a:r>
            <a:endParaRPr lang="en-US" dirty="0" smtClean="0"/>
          </a:p>
          <a:p>
            <a:pPr algn="ctr"/>
            <a:r>
              <a:rPr lang="en-US" dirty="0" err="1" smtClean="0"/>
              <a:t>Eth.dst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8859872" y="605603"/>
            <a:ext cx="396239" cy="895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859216" y="972588"/>
            <a:ext cx="359744" cy="372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8248851" y="423512"/>
            <a:ext cx="2069063" cy="11261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0486431" y="947117"/>
            <a:ext cx="54031" cy="11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0631609" y="947117"/>
            <a:ext cx="54031" cy="11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788313" y="947117"/>
            <a:ext cx="54031" cy="11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0933491" y="947117"/>
            <a:ext cx="54031" cy="111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10060662" y="1241659"/>
            <a:ext cx="570948" cy="976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10223454" y="1220372"/>
            <a:ext cx="759921" cy="9978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947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25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Amitabha</dc:creator>
  <cp:lastModifiedBy>Roy, Amitabha</cp:lastModifiedBy>
  <cp:revision>8</cp:revision>
  <cp:lastPrinted>2017-04-19T20:20:56Z</cp:lastPrinted>
  <dcterms:created xsi:type="dcterms:W3CDTF">2017-04-19T20:01:08Z</dcterms:created>
  <dcterms:modified xsi:type="dcterms:W3CDTF">2017-04-19T21:04:36Z</dcterms:modified>
</cp:coreProperties>
</file>