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9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4704" y="1637017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Rectangle 2"/>
          <p:cNvSpPr/>
          <p:nvPr/>
        </p:nvSpPr>
        <p:spPr>
          <a:xfrm>
            <a:off x="3376058" y="1446415"/>
            <a:ext cx="922713" cy="102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0269" y="5632470"/>
            <a:ext cx="319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From </a:t>
            </a:r>
            <a:r>
              <a:rPr lang="en-US" dirty="0" smtClean="0"/>
              <a:t>client via </a:t>
            </a:r>
            <a:r>
              <a:rPr lang="en-US" dirty="0" err="1" smtClean="0"/>
              <a:t>eth_rx_burst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8408" y="1550416"/>
            <a:ext cx="623455" cy="67960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92287" y="573578"/>
            <a:ext cx="41563" cy="540327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91470" y="739396"/>
            <a:ext cx="1296786" cy="897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62081" y="423512"/>
            <a:ext cx="922713" cy="1910657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012797" y="768934"/>
            <a:ext cx="1318952" cy="21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97558" y="1279723"/>
            <a:ext cx="1022464" cy="69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40283" y="5607518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Prepend RAFT information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20022" y="845754"/>
            <a:ext cx="623455" cy="462395"/>
          </a:xfrm>
          <a:prstGeom prst="rect">
            <a:avLst/>
          </a:prstGeom>
          <a:pattFill prst="pct70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20022" y="1339988"/>
            <a:ext cx="623455" cy="57193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10938" y="1637017"/>
            <a:ext cx="1065120" cy="149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36124" y="2111433"/>
            <a:ext cx="1139934" cy="10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364704" y="2860047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76058" y="2669445"/>
            <a:ext cx="922713" cy="102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08408" y="2773446"/>
            <a:ext cx="623455" cy="67960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310938" y="2860047"/>
            <a:ext cx="1065120" cy="149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36124" y="3334463"/>
            <a:ext cx="1139934" cy="10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77286" y="4147749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88640" y="3957147"/>
            <a:ext cx="922713" cy="102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20990" y="4061148"/>
            <a:ext cx="623455" cy="67960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23520" y="4147749"/>
            <a:ext cx="1065120" cy="149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248706" y="4622165"/>
            <a:ext cx="1139934" cy="10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860987" y="2616208"/>
            <a:ext cx="922713" cy="102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993337" y="2720209"/>
            <a:ext cx="623455" cy="67960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70392" y="4034340"/>
            <a:ext cx="922713" cy="102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02742" y="4138341"/>
            <a:ext cx="623455" cy="67960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049980" y="2694622"/>
            <a:ext cx="1296786" cy="897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47867" y="4061148"/>
            <a:ext cx="1296786" cy="897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012797" y="2720209"/>
            <a:ext cx="857595" cy="14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926758" y="3141798"/>
            <a:ext cx="899302" cy="202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926758" y="4147749"/>
            <a:ext cx="934229" cy="149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26758" y="4544982"/>
            <a:ext cx="909076" cy="272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718794" y="1637017"/>
            <a:ext cx="3928" cy="1081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77" idx="0"/>
          </p:cNvCxnSpPr>
          <p:nvPr/>
        </p:nvCxnSpPr>
        <p:spPr>
          <a:xfrm flipH="1">
            <a:off x="5696260" y="3577571"/>
            <a:ext cx="10622" cy="483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4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Amitabha</dc:creator>
  <cp:lastModifiedBy>Roy, Amitabha</cp:lastModifiedBy>
  <cp:revision>13</cp:revision>
  <cp:lastPrinted>2017-04-19T20:20:56Z</cp:lastPrinted>
  <dcterms:created xsi:type="dcterms:W3CDTF">2017-04-19T20:01:08Z</dcterms:created>
  <dcterms:modified xsi:type="dcterms:W3CDTF">2017-04-19T21:40:06Z</dcterms:modified>
</cp:coreProperties>
</file>