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9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2545" y="2227811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3156" y="1911927"/>
            <a:ext cx="922713" cy="347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30949" y="5607518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client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51760" y="2412176"/>
            <a:ext cx="1172094" cy="377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68633" y="2768138"/>
            <a:ext cx="1014151" cy="187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2784" y="2828404"/>
            <a:ext cx="623455" cy="171657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92287" y="573578"/>
            <a:ext cx="41563" cy="540327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0283" y="2227811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10894" y="1911927"/>
            <a:ext cx="922713" cy="347472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961610" y="2257349"/>
            <a:ext cx="1318952" cy="21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6371" y="2768138"/>
            <a:ext cx="1014151" cy="187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3088" y="5607518"/>
            <a:ext cx="27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Prepend RAFT information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68835" y="2334169"/>
            <a:ext cx="623455" cy="462395"/>
          </a:xfrm>
          <a:prstGeom prst="rect">
            <a:avLst/>
          </a:prstGeom>
          <a:pattFill prst="pct70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68835" y="2828403"/>
            <a:ext cx="623455" cy="171657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045333" y="589984"/>
            <a:ext cx="41563" cy="540327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05628" y="2227811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676239" y="1911927"/>
            <a:ext cx="922713" cy="347472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826955" y="2257349"/>
            <a:ext cx="1318952" cy="21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811716" y="2768138"/>
            <a:ext cx="1014151" cy="187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68901" y="5600881"/>
            <a:ext cx="223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Ethernet headers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834180" y="2334169"/>
            <a:ext cx="623455" cy="462395"/>
          </a:xfrm>
          <a:prstGeom prst="rect">
            <a:avLst/>
          </a:prstGeom>
          <a:pattFill prst="pct70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834180" y="2828403"/>
            <a:ext cx="623455" cy="171657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22640" y="548799"/>
            <a:ext cx="626665" cy="796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next </a:t>
            </a:r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635973" y="1345435"/>
            <a:ext cx="806410" cy="88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56111" y="554663"/>
            <a:ext cx="922713" cy="79077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Eth.src</a:t>
            </a:r>
            <a:endParaRPr lang="en-US" dirty="0" smtClean="0"/>
          </a:p>
          <a:p>
            <a:pPr algn="ctr"/>
            <a:r>
              <a:rPr lang="en-US" dirty="0" err="1" smtClean="0"/>
              <a:t>Eth.dst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859872" y="605603"/>
            <a:ext cx="396239" cy="89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9216" y="972588"/>
            <a:ext cx="359744" cy="372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248851" y="423512"/>
            <a:ext cx="2069063" cy="1126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486431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631609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88313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933491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0060662" y="1241659"/>
            <a:ext cx="570948" cy="97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0223454" y="1220372"/>
            <a:ext cx="759921" cy="99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4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Amitabha</dc:creator>
  <cp:lastModifiedBy>Roy, Amitabha</cp:lastModifiedBy>
  <cp:revision>7</cp:revision>
  <cp:lastPrinted>2017-04-19T20:20:56Z</cp:lastPrinted>
  <dcterms:created xsi:type="dcterms:W3CDTF">2017-04-19T20:01:08Z</dcterms:created>
  <dcterms:modified xsi:type="dcterms:W3CDTF">2017-04-19T20:25:16Z</dcterms:modified>
</cp:coreProperties>
</file>