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5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4314-CA67-4C78-BC92-28AF448C291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C7C4-AC6E-4BCB-A34D-0743CDA3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0780" y="446030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NIC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9564" y="1431028"/>
            <a:ext cx="914400" cy="1809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6808" y="2332340"/>
            <a:ext cx="606392" cy="71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59752" y="250710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41583" y="644893"/>
            <a:ext cx="0" cy="548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97995" y="1427565"/>
            <a:ext cx="914400" cy="1809549"/>
            <a:chOff x="3197995" y="1427565"/>
            <a:chExt cx="914400" cy="1809549"/>
          </a:xfrm>
        </p:grpSpPr>
        <p:sp>
          <p:nvSpPr>
            <p:cNvPr id="19" name="Rectangle 18"/>
            <p:cNvSpPr/>
            <p:nvPr/>
          </p:nvSpPr>
          <p:spPr>
            <a:xfrm>
              <a:off x="3197995" y="1427565"/>
              <a:ext cx="914400" cy="1809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51999" y="2332340"/>
              <a:ext cx="606392" cy="718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1999" y="250710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RPC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52802" y="1973178"/>
              <a:ext cx="606392" cy="271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0716" y="191931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RAFT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999" y="154998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IPv4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1999" y="1549984"/>
              <a:ext cx="6063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86601" y="1694046"/>
            <a:ext cx="914400" cy="1809549"/>
            <a:chOff x="3197995" y="1427565"/>
            <a:chExt cx="914400" cy="1809549"/>
          </a:xfrm>
        </p:grpSpPr>
        <p:sp>
          <p:nvSpPr>
            <p:cNvPr id="30" name="Rectangle 29"/>
            <p:cNvSpPr/>
            <p:nvPr/>
          </p:nvSpPr>
          <p:spPr>
            <a:xfrm>
              <a:off x="3197995" y="1427565"/>
              <a:ext cx="914400" cy="1809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1999" y="2332340"/>
              <a:ext cx="606392" cy="718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1999" y="250710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RPC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2802" y="1973178"/>
              <a:ext cx="606392" cy="271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20716" y="191931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RAFT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1999" y="154998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IPv4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51999" y="1549984"/>
              <a:ext cx="6063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262387" y="644892"/>
            <a:ext cx="0" cy="5489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06754" y="1347537"/>
            <a:ext cx="1242354" cy="38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06753" y="1740323"/>
            <a:ext cx="1242355" cy="38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51417" y="1324714"/>
            <a:ext cx="88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=me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223" y="1758103"/>
            <a:ext cx="13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r>
              <a:rPr lang="en-US" dirty="0" smtClean="0"/>
              <a:t>=replica1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06754" y="3732998"/>
            <a:ext cx="1242354" cy="38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06753" y="4125784"/>
            <a:ext cx="1242355" cy="38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51417" y="3710175"/>
            <a:ext cx="88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=me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16223" y="4143564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r>
              <a:rPr lang="en-US" dirty="0" smtClean="0"/>
              <a:t>=</a:t>
            </a:r>
            <a:r>
              <a:rPr lang="en-US" dirty="0" err="1" smtClean="0"/>
              <a:t>replicaN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966786" y="1758103"/>
            <a:ext cx="1119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317558" y="2568938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17558" y="2805898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17558" y="3044502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801191" y="5933793"/>
            <a:ext cx="113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mbuf</a:t>
            </a:r>
            <a:r>
              <a:rPr lang="en-US" dirty="0" err="1"/>
              <a:t>.</a:t>
            </a:r>
            <a:r>
              <a:rPr lang="en-US" dirty="0" err="1" smtClean="0"/>
              <a:t>next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998846" y="1875105"/>
            <a:ext cx="1054087" cy="2268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41519" y="1001849"/>
            <a:ext cx="18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Headers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147486" y="3393104"/>
            <a:ext cx="606392" cy="71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170430" y="356787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151408" y="5025169"/>
            <a:ext cx="606392" cy="71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174352" y="519993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378243" y="4246229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78243" y="4483189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78243" y="4721793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357162" y="3401242"/>
            <a:ext cx="606392" cy="71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380106" y="357601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361084" y="5033307"/>
            <a:ext cx="606392" cy="71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84028" y="520807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587919" y="4254367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87919" y="4491327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87919" y="4729931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929729" y="3182157"/>
            <a:ext cx="182666" cy="365448"/>
            <a:chOff x="3929729" y="3182157"/>
            <a:chExt cx="182666" cy="36544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098350" y="3182157"/>
              <a:ext cx="0" cy="3606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929729" y="3532597"/>
              <a:ext cx="182666" cy="150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60639" y="4801966"/>
            <a:ext cx="182666" cy="365448"/>
            <a:chOff x="3929729" y="3182157"/>
            <a:chExt cx="182666" cy="365448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4098350" y="3182157"/>
              <a:ext cx="0" cy="3606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3929729" y="3532597"/>
              <a:ext cx="182666" cy="150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271234" y="43780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32159" y="44603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032159" y="6134793"/>
            <a:ext cx="7720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265094" y="3752538"/>
            <a:ext cx="606392" cy="71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288038" y="392730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269016" y="5384603"/>
            <a:ext cx="606392" cy="71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291960" y="555937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495851" y="4605663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495851" y="4842623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495851" y="5081227"/>
            <a:ext cx="105878" cy="117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7768571" y="5153262"/>
            <a:ext cx="182666" cy="365448"/>
            <a:chOff x="3929729" y="3182157"/>
            <a:chExt cx="182666" cy="36544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98350" y="3182157"/>
              <a:ext cx="0" cy="3606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3929729" y="3532597"/>
              <a:ext cx="182666" cy="150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7778747" y="3514223"/>
            <a:ext cx="182666" cy="365448"/>
            <a:chOff x="3929729" y="3182157"/>
            <a:chExt cx="182666" cy="365448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098350" y="3182157"/>
              <a:ext cx="0" cy="3606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3929729" y="3532597"/>
              <a:ext cx="182666" cy="150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85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9</cp:revision>
  <dcterms:created xsi:type="dcterms:W3CDTF">2016-09-20T14:58:25Z</dcterms:created>
  <dcterms:modified xsi:type="dcterms:W3CDTF">2016-09-20T15:21:48Z</dcterms:modified>
</cp:coreProperties>
</file>