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89709" y="2227926"/>
            <a:ext cx="1188720" cy="16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9709" y="1875105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NIC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7992" y="1445400"/>
            <a:ext cx="914400" cy="1809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6808" y="2332340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59752" y="250710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41583" y="644893"/>
            <a:ext cx="0" cy="405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63735" y="814468"/>
            <a:ext cx="488264" cy="11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97995" y="1427565"/>
            <a:ext cx="914400" cy="1809549"/>
            <a:chOff x="3197995" y="1427565"/>
            <a:chExt cx="914400" cy="1809549"/>
          </a:xfrm>
        </p:grpSpPr>
        <p:sp>
          <p:nvSpPr>
            <p:cNvPr id="19" name="Rectangle 18"/>
            <p:cNvSpPr/>
            <p:nvPr/>
          </p:nvSpPr>
          <p:spPr>
            <a:xfrm>
              <a:off x="3197995" y="1427565"/>
              <a:ext cx="914400" cy="1809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51999" y="2332340"/>
              <a:ext cx="606392" cy="718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1999" y="250710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2802" y="1973178"/>
              <a:ext cx="606392" cy="271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0716" y="191931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RAFT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999" y="154998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IPv4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1999" y="1549984"/>
              <a:ext cx="6063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6601" y="1694046"/>
            <a:ext cx="914400" cy="1809549"/>
            <a:chOff x="3197995" y="1427565"/>
            <a:chExt cx="914400" cy="1809549"/>
          </a:xfrm>
        </p:grpSpPr>
        <p:sp>
          <p:nvSpPr>
            <p:cNvPr id="30" name="Rectangle 29"/>
            <p:cNvSpPr/>
            <p:nvPr/>
          </p:nvSpPr>
          <p:spPr>
            <a:xfrm>
              <a:off x="3197995" y="1427565"/>
              <a:ext cx="914400" cy="1809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1999" y="2332340"/>
              <a:ext cx="606392" cy="718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1999" y="250710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RPC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2802" y="1973178"/>
              <a:ext cx="606392" cy="271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20716" y="191931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RAFT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1999" y="154998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IPv4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1999" y="1549984"/>
              <a:ext cx="6063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262387" y="644892"/>
            <a:ext cx="0" cy="405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18255" y="825705"/>
            <a:ext cx="488264" cy="11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06754" y="1347537"/>
            <a:ext cx="1242354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06753" y="1740323"/>
            <a:ext cx="1242355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51417" y="1324714"/>
            <a:ext cx="88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=me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223" y="1758103"/>
            <a:ext cx="13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=replica1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06754" y="3732998"/>
            <a:ext cx="1242354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06753" y="4125784"/>
            <a:ext cx="1242355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51417" y="3710175"/>
            <a:ext cx="88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=me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16223" y="4143564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=</a:t>
            </a:r>
            <a:r>
              <a:rPr lang="en-US" dirty="0" err="1" smtClean="0"/>
              <a:t>replicaN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966786" y="1758103"/>
            <a:ext cx="1119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317558" y="2568938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17558" y="2805898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17558" y="3044502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916532" y="1377044"/>
            <a:ext cx="113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mbuf</a:t>
            </a:r>
            <a:r>
              <a:rPr lang="en-US" dirty="0" err="1"/>
              <a:t>.</a:t>
            </a:r>
            <a:r>
              <a:rPr lang="en-US" dirty="0" err="1" smtClean="0"/>
              <a:t>next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998846" y="1875105"/>
            <a:ext cx="1054087" cy="2268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41519" y="1001849"/>
            <a:ext cx="18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5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6</cp:revision>
  <dcterms:created xsi:type="dcterms:W3CDTF">2016-09-20T14:58:25Z</dcterms:created>
  <dcterms:modified xsi:type="dcterms:W3CDTF">2016-09-20T15:11:54Z</dcterms:modified>
</cp:coreProperties>
</file>