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165-48BA-459B-B1E2-55302C13B01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588C-57F9-410A-9E00-C083E05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165-48BA-459B-B1E2-55302C13B01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588C-57F9-410A-9E00-C083E05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165-48BA-459B-B1E2-55302C13B01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588C-57F9-410A-9E00-C083E05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165-48BA-459B-B1E2-55302C13B01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588C-57F9-410A-9E00-C083E05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165-48BA-459B-B1E2-55302C13B01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588C-57F9-410A-9E00-C083E05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165-48BA-459B-B1E2-55302C13B01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588C-57F9-410A-9E00-C083E05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165-48BA-459B-B1E2-55302C13B01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588C-57F9-410A-9E00-C083E05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165-48BA-459B-B1E2-55302C13B01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588C-57F9-410A-9E00-C083E05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165-48BA-459B-B1E2-55302C13B01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588C-57F9-410A-9E00-C083E05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165-48BA-459B-B1E2-55302C13B01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588C-57F9-410A-9E00-C083E05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5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0165-48BA-459B-B1E2-55302C13B01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588C-57F9-410A-9E00-C083E05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30165-48BA-459B-B1E2-55302C13B01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588C-57F9-410A-9E00-C083E05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986" y="1371601"/>
            <a:ext cx="4228526" cy="6982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 Persistent </a:t>
            </a:r>
            <a:r>
              <a:rPr lang="en-US" dirty="0" smtClean="0">
                <a:solidFill>
                  <a:schemeClr val="tx1"/>
                </a:solidFill>
              </a:rPr>
              <a:t>Pointers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5591" y="100226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4077" y="1002269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3985" y="1371601"/>
            <a:ext cx="257695" cy="6982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63503" y="1371601"/>
            <a:ext cx="257695" cy="6982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3021" y="1371601"/>
            <a:ext cx="257695" cy="6982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77187" y="1668889"/>
            <a:ext cx="115503" cy="1036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69110" y="1668888"/>
            <a:ext cx="115503" cy="1036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73332" y="1668887"/>
            <a:ext cx="115503" cy="1036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17044" y="2069870"/>
            <a:ext cx="265788" cy="1385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28287" y="3455469"/>
            <a:ext cx="992912" cy="6833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Entry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48621" y="2069864"/>
            <a:ext cx="2858703" cy="1471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7324" y="3455469"/>
            <a:ext cx="2712136" cy="6833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46862" y="3455469"/>
            <a:ext cx="1472807" cy="6833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Entry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01868" y="2069864"/>
            <a:ext cx="128848" cy="12967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0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Amitabha</dc:creator>
  <cp:lastModifiedBy>Roy, Amitabha</cp:lastModifiedBy>
  <cp:revision>5</cp:revision>
  <cp:lastPrinted>2017-04-19T18:11:19Z</cp:lastPrinted>
  <dcterms:created xsi:type="dcterms:W3CDTF">2017-04-19T18:01:00Z</dcterms:created>
  <dcterms:modified xsi:type="dcterms:W3CDTF">2017-04-21T20:56:23Z</dcterms:modified>
</cp:coreProperties>
</file>