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6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2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4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0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A1E4-83A2-4D6B-BE4D-88DD8ED989B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E28D-5A8E-4419-9994-A1FB72B7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820202" y="1575481"/>
            <a:ext cx="16625" cy="288451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415364" y="1575481"/>
            <a:ext cx="16625" cy="288451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56018" y="1235603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 1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416802" y="707603"/>
            <a:ext cx="19867" cy="4769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031830" y="707603"/>
            <a:ext cx="2" cy="495205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82664" y="37446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19410" y="2351918"/>
            <a:ext cx="0" cy="370237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14572" y="2351918"/>
            <a:ext cx="16624" cy="370237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65405" y="201721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 3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854024" y="1575480"/>
            <a:ext cx="9625" cy="288451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040" y="112713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58836" y="1914005"/>
            <a:ext cx="1961366" cy="18466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20202" y="2225899"/>
            <a:ext cx="2616467" cy="57438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20202" y="2283337"/>
            <a:ext cx="6115833" cy="534332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20203" y="2351918"/>
            <a:ext cx="2596599" cy="394364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58836" y="2758135"/>
            <a:ext cx="1977992" cy="48949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85306" y="3454167"/>
            <a:ext cx="2578185" cy="22023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85148" y="3674405"/>
            <a:ext cx="2563308" cy="9361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47328" y="3700426"/>
            <a:ext cx="6183869" cy="82220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383862" y="3801632"/>
            <a:ext cx="2664594" cy="20631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86390" y="4007951"/>
            <a:ext cx="2645015" cy="20653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9549" y="15573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Put(K=10, V=10)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1163" y="34848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Put(K=10, V=20)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30508" y="260297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Put(K=10, V=10)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51758" y="465313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Put(K=10, V=20)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13249" y="55018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Put(K=10, V=10)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73415" y="455828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Put(K=10, V=20)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766802" y="5871143"/>
            <a:ext cx="1737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2599" y="443054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92820" y="441942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34949" y="5979291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(K=10, V=20)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246566" y="6129730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(K=10, V=10)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8438840" y="6118233"/>
            <a:ext cx="1737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0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Amitabha</dc:creator>
  <cp:lastModifiedBy>Roy, Amitabha</cp:lastModifiedBy>
  <cp:revision>9</cp:revision>
  <dcterms:created xsi:type="dcterms:W3CDTF">2017-04-20T18:08:18Z</dcterms:created>
  <dcterms:modified xsi:type="dcterms:W3CDTF">2017-04-20T18:30:52Z</dcterms:modified>
</cp:coreProperties>
</file>