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0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6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5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2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1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5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9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6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2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6B1CE-9856-4F4A-9751-6BBFD966501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E38E-07D4-42A9-997E-EB8694FB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2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1432" y="1837112"/>
            <a:ext cx="3374967" cy="301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uint64_t size; // non zero</a:t>
            </a:r>
          </a:p>
          <a:p>
            <a:r>
              <a:rPr lang="en-US" dirty="0" smtClean="0"/>
              <a:t>{uint64_t </a:t>
            </a:r>
            <a:r>
              <a:rPr lang="en-US" dirty="0" err="1" smtClean="0"/>
              <a:t>entry_sz;char</a:t>
            </a:r>
            <a:r>
              <a:rPr lang="en-US" dirty="0" smtClean="0"/>
              <a:t> data[0]; }</a:t>
            </a:r>
          </a:p>
          <a:p>
            <a:endParaRPr lang="en-US" dirty="0" smtClean="0"/>
          </a:p>
          <a:p>
            <a:r>
              <a:rPr lang="en-US" dirty="0" smtClean="0"/>
              <a:t>{uint64_t </a:t>
            </a:r>
            <a:r>
              <a:rPr lang="en-US" dirty="0" err="1" smtClean="0"/>
              <a:t>entry_sz;char</a:t>
            </a:r>
            <a:r>
              <a:rPr lang="en-US" dirty="0" smtClean="0"/>
              <a:t> data[0]; }</a:t>
            </a:r>
          </a:p>
          <a:p>
            <a:endParaRPr lang="en-US" dirty="0" smtClean="0"/>
          </a:p>
          <a:p>
            <a:r>
              <a:rPr lang="en-US" dirty="0" smtClean="0"/>
              <a:t>{uint64_t </a:t>
            </a:r>
            <a:r>
              <a:rPr lang="en-US" dirty="0" err="1" smtClean="0"/>
              <a:t>entry_sz;char</a:t>
            </a:r>
            <a:r>
              <a:rPr lang="en-US" dirty="0" smtClean="0"/>
              <a:t> data[0]; }</a:t>
            </a:r>
          </a:p>
          <a:p>
            <a:endParaRPr lang="en-US" dirty="0" smtClean="0"/>
          </a:p>
          <a:p>
            <a:r>
              <a:rPr lang="en-US" dirty="0" smtClean="0"/>
              <a:t>….</a:t>
            </a:r>
          </a:p>
          <a:p>
            <a:endParaRPr lang="en-US" dirty="0" smtClean="0"/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2030" y="1343090"/>
            <a:ext cx="18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Flashlog</a:t>
            </a:r>
            <a:r>
              <a:rPr lang="en-US" dirty="0" smtClean="0"/>
              <a:t> Segment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44684" y="4355869"/>
            <a:ext cx="3283527" cy="3740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 Fragmentation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79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Amitabha</dc:creator>
  <cp:lastModifiedBy>Roy, Amitabha</cp:lastModifiedBy>
  <cp:revision>5</cp:revision>
  <dcterms:created xsi:type="dcterms:W3CDTF">2017-04-19T22:03:28Z</dcterms:created>
  <dcterms:modified xsi:type="dcterms:W3CDTF">2017-04-19T22:20:48Z</dcterms:modified>
</cp:coreProperties>
</file>