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42F90-E72E-4B32-BD16-7E48E0A27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FC33B3-8716-4BA7-B013-6D0590322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30EA80-9544-4923-9EAC-52ECB42E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CD1232-0193-43FF-9B14-E8C98E1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7B61-69F4-4F8D-89ED-914B27FF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65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2EA3B-05FE-47EA-B030-D2E32CAD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C7AB90-588C-46B9-980A-4DCC5272F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1A388C-31FA-471A-B366-6A0DC265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D54C58-05FA-44A6-9004-CC4FB2E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0159B5-A2A2-4AA7-BB89-2C5648B4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52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621EE0-F292-468A-97F7-E5210E264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27B9F1-80A0-48D1-95AD-33990C63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283891-E6A0-4014-B306-9F59136F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FB782-9C5D-40E7-82AA-7FCAF1F9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32BC91-8DE1-46DA-98A6-87EA65DB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81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AD098-C405-465E-975D-EDCB4A63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A83C5C-8D51-4590-8453-BA965399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13A436-EAE9-4B0C-B30F-C55B0EC1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A67CD2-FEE2-401C-9998-038C9FF3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4646F-78D1-4EC1-BF26-984E5683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61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9BB79-A253-4335-84F3-E738C97F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CB2363-EDBA-49AD-B728-1BC84ACF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A5F8F8-FBDE-434F-B199-10B77EF2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57A29F-E4D5-4C25-8912-D819E313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00188-1B15-4448-956C-48BFD4C6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3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DE640-AF6E-4682-8BE0-D6D5EFE3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D4D01-5E23-4A1E-B093-FD38125A5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C7A3B9-4C2D-4DCB-9588-751E0BA4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4B4514-2CB3-416A-A6FC-B95E8BAF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31DEF6-0A9A-461D-B914-B8E138B0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9E14CE-EABF-4017-A34B-0B2024A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AFC7EE-2AF3-43E5-A95B-B99BDBF7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615811-766E-4FAC-B087-0CDD36ED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46EBAC-FBF5-4C39-BBA9-A0D39C01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3E7EF5-F1E1-4663-AC79-98BC32C9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090683-D8D1-4F88-B960-4111B6A2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4985A-2B81-4EF7-B9CB-B911FBB6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A9E9F77-A3C5-421C-B076-D7F9C32A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550EBD-A158-4DC7-ABFB-4CE5DF0B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9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B52E1-56D7-4B92-BE0A-EDF7189B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12D45DE-E4E5-4A81-9AF7-658C39C8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A5896A-F980-4BC6-B89D-53814EEC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2F637F-5FCC-4525-B01F-F9C95AF4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6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218C3F-7316-4F5E-8561-2C9A3B17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5196BB-282C-4BEF-829A-D769422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62589E-0932-45AA-8D91-B425C3EE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20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12F7F-990E-4E89-AFB5-A6EC017F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A95978-A88C-479B-8F23-5F95ACAC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5BA9B4-9B8B-46E3-B473-6039CBFE1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558EB2-802C-4456-BDF2-2FE578EC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BC9298-4DD7-428A-85EF-10F52794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E7AB20-365F-4774-BAF7-740FFE96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3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25F9C-2A1E-423D-A9EA-63368F95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907F02-1508-45F1-9E9E-D2486E588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A46F2E-39EA-4418-87BE-4EB4D67A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398685-2EFA-4C16-AC3A-4983690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4DE662-3CC5-4A80-BCEA-940D44EF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222C30-C5C9-4314-B77E-774E2F3C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90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A7DB7C-BBF9-45FD-A353-CF0AA4FA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29EE8F-4C9B-43AF-9D95-E37C0F7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F73D4-8AFA-4644-9EAD-83E92ACE5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049F8-D1E3-4925-B672-F37C1260851A}" type="datetimeFigureOut">
              <a:rPr lang="it-IT" smtClean="0"/>
              <a:t>15/12/2017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EF0B7F-1EC9-4909-9E75-CC6318D6B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603B8-D9D2-4018-9E44-5DBDD1869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93B9-7420-4C32-A201-E1F78131B1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4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6C992-DEF7-4018-A219-8E1E0CB7A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917491-9533-4011-9E5E-F5D2F6655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41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C4C531C3-5475-4B9E-8D90-C5E366E50E22}"/>
              </a:ext>
            </a:extLst>
          </p:cNvPr>
          <p:cNvSpPr/>
          <p:nvPr/>
        </p:nvSpPr>
        <p:spPr>
          <a:xfrm>
            <a:off x="2567031" y="1887523"/>
            <a:ext cx="2256639" cy="67111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UI 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html+css+js</a:t>
            </a:r>
            <a:r>
              <a:rPr lang="it-IT" dirty="0"/>
              <a:t>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876CC5C-EE91-47AA-B5FC-8864BA5D97DB}"/>
              </a:ext>
            </a:extLst>
          </p:cNvPr>
          <p:cNvSpPr/>
          <p:nvPr/>
        </p:nvSpPr>
        <p:spPr>
          <a:xfrm>
            <a:off x="2550253" y="3095538"/>
            <a:ext cx="2290195" cy="1627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Application</a:t>
            </a:r>
          </a:p>
          <a:p>
            <a:pPr algn="ctr"/>
            <a:r>
              <a:rPr lang="it-IT" dirty="0"/>
              <a:t>(C++)</a:t>
            </a:r>
          </a:p>
        </p:txBody>
      </p:sp>
      <p:sp>
        <p:nvSpPr>
          <p:cNvPr id="4" name="Freccia bidirezionale verticale 3">
            <a:extLst>
              <a:ext uri="{FF2B5EF4-FFF2-40B4-BE49-F238E27FC236}">
                <a16:creationId xmlns:a16="http://schemas.microsoft.com/office/drawing/2014/main" id="{77DC6162-5CCD-4467-82D2-6E8D2A0DFE44}"/>
              </a:ext>
            </a:extLst>
          </p:cNvPr>
          <p:cNvSpPr/>
          <p:nvPr/>
        </p:nvSpPr>
        <p:spPr>
          <a:xfrm>
            <a:off x="3582099" y="2650922"/>
            <a:ext cx="234892" cy="385893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FD04CF-BD96-455E-B3B1-530B4E5CD880}"/>
              </a:ext>
            </a:extLst>
          </p:cNvPr>
          <p:cNvSpPr txBox="1"/>
          <p:nvPr/>
        </p:nvSpPr>
        <p:spPr>
          <a:xfrm>
            <a:off x="3808602" y="2688590"/>
            <a:ext cx="101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websocket</a:t>
            </a:r>
            <a:endParaRPr lang="it-IT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AF42917-DBAF-4347-84F1-B59BB39EEF9B}"/>
              </a:ext>
            </a:extLst>
          </p:cNvPr>
          <p:cNvSpPr/>
          <p:nvPr/>
        </p:nvSpPr>
        <p:spPr>
          <a:xfrm>
            <a:off x="7090096" y="1887523"/>
            <a:ext cx="2256639" cy="671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Test Driver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A85B247-5737-49FD-9DE7-D9B4F373EE79}"/>
              </a:ext>
            </a:extLst>
          </p:cNvPr>
          <p:cNvSpPr/>
          <p:nvPr/>
        </p:nvSpPr>
        <p:spPr>
          <a:xfrm>
            <a:off x="7073318" y="3095538"/>
            <a:ext cx="2290195" cy="16274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Application</a:t>
            </a:r>
          </a:p>
          <a:p>
            <a:pPr algn="ctr"/>
            <a:r>
              <a:rPr lang="it-IT" dirty="0"/>
              <a:t>(C++)</a:t>
            </a:r>
          </a:p>
        </p:txBody>
      </p:sp>
      <p:sp>
        <p:nvSpPr>
          <p:cNvPr id="8" name="Freccia bidirezionale verticale 7">
            <a:extLst>
              <a:ext uri="{FF2B5EF4-FFF2-40B4-BE49-F238E27FC236}">
                <a16:creationId xmlns:a16="http://schemas.microsoft.com/office/drawing/2014/main" id="{89468262-86E3-4F33-B205-CB67A67B2CD0}"/>
              </a:ext>
            </a:extLst>
          </p:cNvPr>
          <p:cNvSpPr/>
          <p:nvPr/>
        </p:nvSpPr>
        <p:spPr>
          <a:xfrm>
            <a:off x="8105164" y="2650922"/>
            <a:ext cx="234892" cy="385893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0AB678-19F5-4963-8D82-7E72B4C9869E}"/>
              </a:ext>
            </a:extLst>
          </p:cNvPr>
          <p:cNvSpPr txBox="1"/>
          <p:nvPr/>
        </p:nvSpPr>
        <p:spPr>
          <a:xfrm>
            <a:off x="8331667" y="2688590"/>
            <a:ext cx="1015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>
                    <a:lumMod val="50000"/>
                  </a:schemeClr>
                </a:solidFill>
              </a:rPr>
              <a:t>websocket</a:t>
            </a:r>
            <a:endParaRPr lang="it-IT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7590AAF-D682-47D3-87D5-1649DC15C5F4}"/>
              </a:ext>
            </a:extLst>
          </p:cNvPr>
          <p:cNvCxnSpPr/>
          <p:nvPr/>
        </p:nvCxnSpPr>
        <p:spPr>
          <a:xfrm>
            <a:off x="5503178" y="3263318"/>
            <a:ext cx="973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01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daniele.pallastrelli@outlook.it</dc:creator>
  <cp:lastModifiedBy>daniele.pallastrelli@outlook.it</cp:lastModifiedBy>
  <cp:revision>4</cp:revision>
  <dcterms:created xsi:type="dcterms:W3CDTF">2017-12-15T15:45:14Z</dcterms:created>
  <dcterms:modified xsi:type="dcterms:W3CDTF">2017-12-15T17:47:34Z</dcterms:modified>
</cp:coreProperties>
</file>