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5CDC-3B24-4A41-AE0B-49FC37AA9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D7C91-8A19-4228-8AFC-4F1864FB6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EC3D6-08C0-466F-AFF5-22B28336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E739-2697-4E49-A036-10EA1489C2F5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8B60B-886C-4FCD-9919-CAC96865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79B0E-BC4F-4F36-8293-B7866E82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9FD6-7EB5-40FF-A36A-033CB5FA9F0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02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261A-5093-4EAA-9874-99F5E546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2887E-5013-4B5B-A765-A67850EB6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AB040-766D-4FB4-BC09-8B134CEB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E739-2697-4E49-A036-10EA1489C2F5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DCAF0-FBC5-4293-88FE-5C8BCF0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893D0-D744-47F1-AC8F-B92BEAAE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9FD6-7EB5-40FF-A36A-033CB5FA9F0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244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D229C-6310-4930-B6B1-F0C0E81E1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19866-334E-4388-8BDD-269BA4649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9556B-3247-4CDD-A480-95E24321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E739-2697-4E49-A036-10EA1489C2F5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5467C-EE57-41C1-BBDC-14C9EB1A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CEB24-A454-4B2B-9E49-63F9BA6B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9FD6-7EB5-40FF-A36A-033CB5FA9F0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449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768B-0955-4330-A67B-8C06ACEFE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05D4-F3A6-4D86-817D-EE6D1C58F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E5CA1-46A3-4CE1-9D15-04381A5D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E739-2697-4E49-A036-10EA1489C2F5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6FAB2-8787-4657-AB51-353920A1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F0F3-0965-4F96-A13E-0EC5961C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9FD6-7EB5-40FF-A36A-033CB5FA9F0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70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610D-D0F7-4C5C-B6D2-848CF1E51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CF5AC-871A-4752-AA67-D82D61302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2E61A-FE31-49DD-87E3-90F4D895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E739-2697-4E49-A036-10EA1489C2F5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241A1-5CD3-4546-8578-E68869B5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B35AF-AB10-417A-90B7-012DA927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9FD6-7EB5-40FF-A36A-033CB5FA9F0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89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ABAC-A110-47FF-9FD1-77EAA14B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5A12C-B12D-4785-81E9-FF1A89EFE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51E38-81B6-45AB-A647-75621226D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A7AB9-5D79-47E8-806E-F70CFBAF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E739-2697-4E49-A036-10EA1489C2F5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50D9A-DEA4-4EE7-A0A3-26559A3B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70897-CA25-4BB4-B155-A60014D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9FD6-7EB5-40FF-A36A-033CB5FA9F0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815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3C7C-0F79-40E6-878F-C17DFD23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8F291-B3A6-49D6-A0D7-07C5CA471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CABFE-3342-4453-B30D-2E3F63428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66B77-5E2D-4CE4-AE33-B07683FDF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3488F-2427-408D-9458-B0836D551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69D04-B11E-4539-BA24-CFD93C1B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E739-2697-4E49-A036-10EA1489C2F5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AC5C2-60AC-4881-B18C-1C23A09D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0E8A2-3645-4A21-9F3D-8F4722EF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9FD6-7EB5-40FF-A36A-033CB5FA9F0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18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9FE2-8135-4CE4-B5F4-B897E656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0D92A-76E5-4C6B-A147-F820E3AD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E739-2697-4E49-A036-10EA1489C2F5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246FE-0657-4815-B3F6-DEEF97D4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9EB01-4BAF-4CF0-9996-4FDD644E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9FD6-7EB5-40FF-A36A-033CB5FA9F0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8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608C5-F7AB-4BF3-8699-4F760279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E739-2697-4E49-A036-10EA1489C2F5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38C11-96F2-4321-92D4-735D1FC8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54ED9-1290-44A4-9C0F-3D7D3EDA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9FD6-7EB5-40FF-A36A-033CB5FA9F0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78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5402-CD45-4342-A214-6351004A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31EB5-1469-48C2-AD77-EB1E040E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DF02A-C3C2-4BD5-A7CD-D0C428A1D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D1D58-6ED2-419F-8781-B67667FC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E739-2697-4E49-A036-10EA1489C2F5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796D2-F35A-43A1-8A3A-AA31D135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A7C64-C50C-4F84-8D64-846A58CD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9FD6-7EB5-40FF-A36A-033CB5FA9F0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764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BCE3-A58F-48B1-BF0E-4A425015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7D31F-5F04-435E-8E4A-4388A21D2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E04BB-939A-4018-B5C9-51F884DD3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2CC64-5EAE-43BE-84E7-85878E7C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E739-2697-4E49-A036-10EA1489C2F5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885A4-09A2-46E7-969C-C0FDB307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26F17-178B-4A34-9BE4-A02E20FF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9FD6-7EB5-40FF-A36A-033CB5FA9F0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245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E8893-BCAE-47B9-A6D7-6A9C177E4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F590F-48EE-4795-A6B3-CF79E1DB8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362BD-C856-4666-BECD-BBF35633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3E739-2697-4E49-A036-10EA1489C2F5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3FB30-579C-4173-A2A6-4AB25DB9E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A9C15-AA82-4901-ACFF-EA05C5B17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9FD6-7EB5-40FF-A36A-033CB5FA9F0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36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9B377F9F-5062-468E-9EB0-01D0C27D6D39}"/>
              </a:ext>
            </a:extLst>
          </p:cNvPr>
          <p:cNvSpPr txBox="1"/>
          <p:nvPr/>
        </p:nvSpPr>
        <p:spPr>
          <a:xfrm>
            <a:off x="1037492" y="281354"/>
            <a:ext cx="10752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zone </a:t>
            </a:r>
            <a:r>
              <a:rPr lang="en-US" dirty="0" err="1"/>
              <a:t>sono</a:t>
            </a:r>
            <a:r>
              <a:rPr lang="en-US" dirty="0"/>
              <a:t> numerate come di </a:t>
            </a:r>
            <a:r>
              <a:rPr lang="en-US" dirty="0" err="1"/>
              <a:t>seguito</a:t>
            </a:r>
            <a:r>
              <a:rPr lang="en-US" dirty="0"/>
              <a:t> con il Sistema di </a:t>
            </a:r>
            <a:r>
              <a:rPr lang="en-US" dirty="0" err="1"/>
              <a:t>riferimento</a:t>
            </a:r>
            <a:r>
              <a:rPr lang="en-US" dirty="0"/>
              <a:t> con </a:t>
            </a:r>
            <a:r>
              <a:rPr lang="en-US" dirty="0" err="1"/>
              <a:t>origine</a:t>
            </a:r>
            <a:r>
              <a:rPr lang="en-US" dirty="0"/>
              <a:t> in alto a sinistra come </a:t>
            </a:r>
            <a:r>
              <a:rPr lang="en-US" dirty="0" err="1"/>
              <a:t>mostrato</a:t>
            </a:r>
            <a:r>
              <a:rPr lang="en-US" dirty="0"/>
              <a:t>.</a:t>
            </a:r>
          </a:p>
          <a:p>
            <a:r>
              <a:rPr lang="en-US" dirty="0"/>
              <a:t>Le coordinate </a:t>
            </a:r>
            <a:r>
              <a:rPr lang="en-US" dirty="0" err="1"/>
              <a:t>delle</a:t>
            </a:r>
            <a:r>
              <a:rPr lang="en-US" dirty="0"/>
              <a:t> single zone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 “coordinate.txt”, </a:t>
            </a:r>
            <a:r>
              <a:rPr lang="en-US" dirty="0" err="1"/>
              <a:t>mentre</a:t>
            </a:r>
            <a:r>
              <a:rPr lang="en-US" dirty="0"/>
              <a:t> le </a:t>
            </a:r>
            <a:r>
              <a:rPr lang="en-US" dirty="0" err="1"/>
              <a:t>psf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numerate in base alle zone </a:t>
            </a:r>
            <a:r>
              <a:rPr lang="en-US" dirty="0" err="1"/>
              <a:t>L’imagine</a:t>
            </a:r>
            <a:r>
              <a:rPr lang="en-US" dirty="0"/>
              <a:t> e’ </a:t>
            </a:r>
            <a:r>
              <a:rPr lang="en-US" dirty="0" err="1"/>
              <a:t>nominata</a:t>
            </a:r>
            <a:r>
              <a:rPr lang="en-US" dirty="0"/>
              <a:t> “Snap_wide.tiff” e </a:t>
            </a:r>
            <a:r>
              <a:rPr lang="en-US" dirty="0" err="1"/>
              <a:t>volendo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puo</a:t>
            </a:r>
            <a:r>
              <a:rPr lang="en-US" dirty="0"/>
              <a:t>’ </a:t>
            </a:r>
            <a:r>
              <a:rPr lang="en-US" dirty="0" err="1"/>
              <a:t>sottrarre</a:t>
            </a:r>
            <a:r>
              <a:rPr lang="en-US" dirty="0"/>
              <a:t> il background </a:t>
            </a:r>
            <a:r>
              <a:rPr lang="en-US" dirty="0" err="1"/>
              <a:t>nominato</a:t>
            </a:r>
            <a:r>
              <a:rPr lang="en-US" dirty="0"/>
              <a:t> “dark.tiff”</a:t>
            </a:r>
            <a:endParaRPr lang="it-IT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E6D1D-7BE9-45CC-AEFE-072D2C405108}"/>
              </a:ext>
            </a:extLst>
          </p:cNvPr>
          <p:cNvGrpSpPr/>
          <p:nvPr/>
        </p:nvGrpSpPr>
        <p:grpSpPr>
          <a:xfrm>
            <a:off x="3358660" y="1793521"/>
            <a:ext cx="5706209" cy="4950179"/>
            <a:chOff x="3578469" y="1305602"/>
            <a:chExt cx="5706209" cy="49501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03D204-D243-42D2-87AA-4E036519308A}"/>
                </a:ext>
              </a:extLst>
            </p:cNvPr>
            <p:cNvSpPr/>
            <p:nvPr/>
          </p:nvSpPr>
          <p:spPr>
            <a:xfrm>
              <a:off x="4158762" y="1674934"/>
              <a:ext cx="4211515" cy="4211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51B9AB0-3531-4158-BE96-BE7B2699C563}"/>
                </a:ext>
              </a:extLst>
            </p:cNvPr>
            <p:cNvSpPr txBox="1"/>
            <p:nvPr/>
          </p:nvSpPr>
          <p:spPr>
            <a:xfrm>
              <a:off x="3578469" y="1305602"/>
              <a:ext cx="703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(0,0)</a:t>
              </a:r>
              <a:endParaRPr lang="it-IT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7FD526C-F849-4AF3-8D9F-841FD46C575F}"/>
                </a:ext>
              </a:extLst>
            </p:cNvPr>
            <p:cNvSpPr txBox="1"/>
            <p:nvPr/>
          </p:nvSpPr>
          <p:spPr>
            <a:xfrm>
              <a:off x="7809404" y="1305602"/>
              <a:ext cx="1022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(2048,0)</a:t>
              </a:r>
              <a:endParaRPr lang="it-IT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60B264A-50F5-4AAC-972E-CECDE69B9073}"/>
                </a:ext>
              </a:extLst>
            </p:cNvPr>
            <p:cNvSpPr txBox="1"/>
            <p:nvPr/>
          </p:nvSpPr>
          <p:spPr>
            <a:xfrm>
              <a:off x="7862155" y="5886449"/>
              <a:ext cx="1422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(2048,2048)</a:t>
              </a:r>
              <a:endParaRPr lang="it-IT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714960-2A4E-4251-9AFD-D2AD4CC1FB26}"/>
                </a:ext>
              </a:extLst>
            </p:cNvPr>
            <p:cNvSpPr txBox="1"/>
            <p:nvPr/>
          </p:nvSpPr>
          <p:spPr>
            <a:xfrm>
              <a:off x="3758344" y="5886449"/>
              <a:ext cx="1422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(0,2048)</a:t>
              </a:r>
              <a:endParaRPr lang="it-IT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48729C2-C505-4B8A-9E5D-16DE74A5E38B}"/>
                </a:ext>
              </a:extLst>
            </p:cNvPr>
            <p:cNvCxnSpPr>
              <a:cxnSpLocks/>
            </p:cNvCxnSpPr>
            <p:nvPr/>
          </p:nvCxnSpPr>
          <p:spPr>
            <a:xfrm>
              <a:off x="3727938" y="2145323"/>
              <a:ext cx="2901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108E24A-8928-4A1F-8E20-B2C5944566F9}"/>
                </a:ext>
              </a:extLst>
            </p:cNvPr>
            <p:cNvCxnSpPr>
              <a:cxnSpLocks/>
            </p:cNvCxnSpPr>
            <p:nvPr/>
          </p:nvCxnSpPr>
          <p:spPr>
            <a:xfrm>
              <a:off x="8525975" y="2162908"/>
              <a:ext cx="424595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56AEC09-EB36-42D6-8977-D7512D102387}"/>
                </a:ext>
              </a:extLst>
            </p:cNvPr>
            <p:cNvCxnSpPr>
              <a:cxnSpLocks/>
            </p:cNvCxnSpPr>
            <p:nvPr/>
          </p:nvCxnSpPr>
          <p:spPr>
            <a:xfrm>
              <a:off x="8950570" y="2162908"/>
              <a:ext cx="0" cy="20349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2011282-9C27-4140-B754-E0CEA250B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7938" y="2357022"/>
              <a:ext cx="5222632" cy="7247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76D5939-3A2A-460E-8180-4B78DB66C276}"/>
                </a:ext>
              </a:extLst>
            </p:cNvPr>
            <p:cNvCxnSpPr>
              <a:cxnSpLocks/>
            </p:cNvCxnSpPr>
            <p:nvPr/>
          </p:nvCxnSpPr>
          <p:spPr>
            <a:xfrm>
              <a:off x="3727938" y="2598181"/>
              <a:ext cx="2901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B704775-35EB-4EC0-86B7-EE53CF933288}"/>
                </a:ext>
              </a:extLst>
            </p:cNvPr>
            <p:cNvCxnSpPr>
              <a:cxnSpLocks/>
            </p:cNvCxnSpPr>
            <p:nvPr/>
          </p:nvCxnSpPr>
          <p:spPr>
            <a:xfrm>
              <a:off x="3727938" y="2364269"/>
              <a:ext cx="0" cy="23391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5FE58B4-AC49-400A-90B7-994241782A4D}"/>
              </a:ext>
            </a:extLst>
          </p:cNvPr>
          <p:cNvSpPr/>
          <p:nvPr/>
        </p:nvSpPr>
        <p:spPr>
          <a:xfrm>
            <a:off x="7589595" y="2869471"/>
            <a:ext cx="503102" cy="5031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F1811AD-1EB2-4790-9736-BF1A20B3B5FF}"/>
              </a:ext>
            </a:extLst>
          </p:cNvPr>
          <p:cNvSpPr/>
          <p:nvPr/>
        </p:nvSpPr>
        <p:spPr>
          <a:xfrm>
            <a:off x="7589595" y="2304784"/>
            <a:ext cx="503102" cy="5031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A62AD5E-4FAC-463E-B8B6-D1D4DAD90AA4}"/>
              </a:ext>
            </a:extLst>
          </p:cNvPr>
          <p:cNvSpPr/>
          <p:nvPr/>
        </p:nvSpPr>
        <p:spPr>
          <a:xfrm>
            <a:off x="4010538" y="2869471"/>
            <a:ext cx="503102" cy="5031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CE9E1D2-FAFE-4FDA-A083-A25CD50C1D1A}"/>
              </a:ext>
            </a:extLst>
          </p:cNvPr>
          <p:cNvSpPr/>
          <p:nvPr/>
        </p:nvSpPr>
        <p:spPr>
          <a:xfrm>
            <a:off x="3996562" y="2304784"/>
            <a:ext cx="503102" cy="5031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E0695F4-F046-4808-8F78-7CE4C408A8DA}"/>
              </a:ext>
            </a:extLst>
          </p:cNvPr>
          <p:cNvSpPr/>
          <p:nvPr/>
        </p:nvSpPr>
        <p:spPr>
          <a:xfrm>
            <a:off x="7589595" y="5739759"/>
            <a:ext cx="503102" cy="5031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7FB3B2E-BA03-481C-AB43-FDCEB8EEAA97}"/>
              </a:ext>
            </a:extLst>
          </p:cNvPr>
          <p:cNvSpPr/>
          <p:nvPr/>
        </p:nvSpPr>
        <p:spPr>
          <a:xfrm>
            <a:off x="3996562" y="5742847"/>
            <a:ext cx="503102" cy="5031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17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Tommaso Furieri</dc:creator>
  <cp:lastModifiedBy>Tommaso Furieri</cp:lastModifiedBy>
  <cp:revision>7</cp:revision>
  <dcterms:created xsi:type="dcterms:W3CDTF">2021-01-15T13:11:51Z</dcterms:created>
  <dcterms:modified xsi:type="dcterms:W3CDTF">2021-03-19T09:45:14Z</dcterms:modified>
</cp:coreProperties>
</file>