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aveat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6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aveat-bold.fntdata"/><Relationship Id="rId10" Type="http://schemas.openxmlformats.org/officeDocument/2006/relationships/slide" Target="slides/slide5.xml"/><Relationship Id="rId21" Type="http://schemas.openxmlformats.org/officeDocument/2006/relationships/font" Target="fonts/Cavea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a70188fc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a70188fc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a70188fc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a70188fc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a70188fc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a70188fc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a70188fc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a70188fc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a70188fc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a70188fc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a70188fc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a70188fc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a70188fc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a70188fc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a70188f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a70188f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a70188fc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a70188fc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a70188f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a70188f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a70188fc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a70188fc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a70188fc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a70188fc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a70188fc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a70188fc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a70188fc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a70188fc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75" y="212813"/>
            <a:ext cx="8465250" cy="47178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96275" y="1143000"/>
            <a:ext cx="3985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lt1"/>
                </a:solidFill>
              </a:rPr>
              <a:t>Presentazione del sito 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lt1"/>
                </a:solidFill>
              </a:rPr>
              <a:t>CoffeeHouse</a:t>
            </a:r>
            <a:endParaRPr b="1" sz="26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40850" y="4062725"/>
            <a:ext cx="2045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Daniele Barba</a:t>
            </a:r>
            <a:endParaRPr sz="17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Alessandro Di Venere</a:t>
            </a:r>
            <a:endParaRPr sz="17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39375" y="4039625"/>
            <a:ext cx="1706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Riccardo Rossi</a:t>
            </a:r>
            <a:endParaRPr sz="17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Raffaele De Micco</a:t>
            </a:r>
            <a:endParaRPr sz="17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39375" y="3398900"/>
            <a:ext cx="860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Creato da: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4028625" y="425763"/>
            <a:ext cx="48570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Bozza del sito CoffeeHouse per la pagina ‘Contatti’’ creata con paint suddivisa nel seguente modo: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&amp; </a:t>
            </a: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Navbar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1°Sezione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contenente i dettagli e contatti dell’azienda.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2°Sezione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contenente il Form attraverso il quale l’utente può interagire inserendo i propri dati ed un messaggio da inviare all’azienda.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Footer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600"/>
            <a:ext cx="3331025" cy="491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81000" y="149687"/>
            <a:ext cx="917575" cy="48441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C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O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N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T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A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T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T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I</a:t>
            </a: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172" y="152400"/>
            <a:ext cx="5164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4028625" y="425763"/>
            <a:ext cx="48570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Bozza del sito CoffeeHouse per la pagina ‘Prenotazioni’’ creata con paint suddivisa nel seguente modo: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&amp; </a:t>
            </a: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Navbar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Una prima sezione con un Form per poter prenotare in autonomia.</a:t>
            </a:r>
            <a:endParaRPr b="1"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Container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contenente due Box: uno relativo alle ultime recensioni ricevute e uno con un’ulteriore Form per poter scrivere una Recensione e mandarla.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Footer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025"/>
            <a:ext cx="3377250" cy="49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272150" y="95250"/>
            <a:ext cx="917575" cy="49394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P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R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E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N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O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T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A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Z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I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O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N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I</a:t>
            </a: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575" y="145625"/>
            <a:ext cx="4318926" cy="483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4028625" y="425763"/>
            <a:ext cx="48570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Bozza del sito CoffeeHouse per la pagina ’Premi’ creata con paint suddivisa nel seguente modo: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&amp; </a:t>
            </a: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Navbar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1°Sezione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Una prima sezione contenente l’immagine dei premi in palio.</a:t>
            </a:r>
            <a:endParaRPr b="1"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2°Sezione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contenente l’elenco dei premi con la relativa descrizione.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Footer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406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340200" y="136070"/>
            <a:ext cx="951876" cy="487135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P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R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E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M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I</a:t>
            </a: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2" y="152400"/>
            <a:ext cx="52454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4586500" y="103925"/>
            <a:ext cx="42444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Prima bozza del sito CoffeeHouse per 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 Homepage creata con paint suddivisa nel seguente modo: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</a:t>
            </a:r>
            <a:r>
              <a:rPr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elemento introduttivo che contiene il titolo e il logo di una pagina.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Navbar</a:t>
            </a:r>
            <a:r>
              <a:rPr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Barra di navigazione contenente il Menù generale per spostarsi tra una pagina e l’altra del sito.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Sezione di benvenuto</a:t>
            </a:r>
            <a:r>
              <a:rPr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all’interno del quale si avrà una piccola descrizione dell’azienda.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Container</a:t>
            </a:r>
            <a:r>
              <a:rPr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contiene tre box con una piccola descrizione dei prodotti offerti.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Footer</a:t>
            </a:r>
            <a:r>
              <a:rPr lang="it" sz="1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sezione che si trova al fondo della pagina del sito. Esso può contenere link interni, dati aziendali o altri contenuti rilevanti.</a:t>
            </a:r>
            <a:endParaRPr sz="1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</a:rPr>
              <a:t>Header, Navbar &amp; Footer</a:t>
            </a:r>
            <a:r>
              <a:rPr lang="it" sz="1300">
                <a:solidFill>
                  <a:schemeClr val="dk1"/>
                </a:solidFill>
              </a:rPr>
              <a:t>: sono elementi presenti in tutte le pagine del sito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9" y="0"/>
            <a:ext cx="352008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0544"/>
            <a:ext cx="8839197" cy="151399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240625" y="2298607"/>
            <a:ext cx="1353600" cy="1224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 flipH="1" rot="10800000">
            <a:off x="849675" y="1456507"/>
            <a:ext cx="142800" cy="842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2" name="Google Shape;72;p15"/>
          <p:cNvSpPr txBox="1"/>
          <p:nvPr/>
        </p:nvSpPr>
        <p:spPr>
          <a:xfrm>
            <a:off x="300800" y="920750"/>
            <a:ext cx="4632000" cy="47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solidFill>
                  <a:schemeClr val="dk2"/>
                </a:solidFill>
              </a:rPr>
              <a:t>Logo</a:t>
            </a:r>
            <a:r>
              <a:rPr lang="it" sz="1900">
                <a:solidFill>
                  <a:schemeClr val="dk2"/>
                </a:solidFill>
              </a:rPr>
              <a:t>: Simbolo dell’azienda CoffeeHouse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804725" y="2558874"/>
            <a:ext cx="2842500" cy="67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2015300" y="3263097"/>
            <a:ext cx="15000" cy="99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5" name="Google Shape;75;p15"/>
          <p:cNvSpPr txBox="1"/>
          <p:nvPr/>
        </p:nvSpPr>
        <p:spPr>
          <a:xfrm>
            <a:off x="240625" y="4288894"/>
            <a:ext cx="51810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2"/>
                </a:solidFill>
              </a:rPr>
              <a:t>Titolo</a:t>
            </a:r>
            <a:r>
              <a:rPr lang="it" sz="1800">
                <a:solidFill>
                  <a:schemeClr val="dk2"/>
                </a:solidFill>
              </a:rPr>
              <a:t>: Ragione Sociale dell’azienda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 	   con un piccolo </a:t>
            </a:r>
            <a:r>
              <a:rPr lang="it" sz="1800">
                <a:solidFill>
                  <a:schemeClr val="dk2"/>
                </a:solidFill>
              </a:rPr>
              <a:t>paragrafo dei servizi offerti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3053025" y="3553979"/>
            <a:ext cx="3173400" cy="190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 flipH="1" rot="10800000">
            <a:off x="5715000" y="1900669"/>
            <a:ext cx="932400" cy="160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8" name="Google Shape;78;p15"/>
          <p:cNvSpPr txBox="1"/>
          <p:nvPr/>
        </p:nvSpPr>
        <p:spPr>
          <a:xfrm>
            <a:off x="5715000" y="1242246"/>
            <a:ext cx="345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2"/>
                </a:solidFill>
              </a:rPr>
              <a:t>Navbar</a:t>
            </a:r>
            <a:r>
              <a:rPr lang="it" sz="1800">
                <a:solidFill>
                  <a:schemeClr val="dk2"/>
                </a:solidFill>
              </a:rPr>
              <a:t>: Barra di navigazione per le diverse pagine del sito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14400" y="68000"/>
            <a:ext cx="731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0000FF"/>
                </a:solidFill>
              </a:rPr>
              <a:t>HEADER &amp; NAVBAR</a:t>
            </a:r>
            <a:endParaRPr b="1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52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00FF"/>
                </a:solidFill>
              </a:rPr>
              <a:t>FOOTER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50" y="1411163"/>
            <a:ext cx="8025501" cy="26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1768950" y="1551200"/>
            <a:ext cx="1333500" cy="118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6"/>
          <p:cNvCxnSpPr/>
          <p:nvPr/>
        </p:nvCxnSpPr>
        <p:spPr>
          <a:xfrm rot="10800000">
            <a:off x="2435700" y="1142900"/>
            <a:ext cx="0" cy="40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8" name="Google Shape;88;p16"/>
          <p:cNvSpPr txBox="1"/>
          <p:nvPr/>
        </p:nvSpPr>
        <p:spPr>
          <a:xfrm>
            <a:off x="1115775" y="666750"/>
            <a:ext cx="19323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Dati </a:t>
            </a:r>
            <a:r>
              <a:rPr lang="it" sz="1800">
                <a:solidFill>
                  <a:schemeClr val="dk2"/>
                </a:solidFill>
              </a:rPr>
              <a:t>Aziendali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5459225" y="1551200"/>
            <a:ext cx="1766100" cy="118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6"/>
          <p:cNvCxnSpPr/>
          <p:nvPr/>
        </p:nvCxnSpPr>
        <p:spPr>
          <a:xfrm rot="10800000">
            <a:off x="6342275" y="1142900"/>
            <a:ext cx="0" cy="40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1" name="Google Shape;91;p16"/>
          <p:cNvSpPr txBox="1"/>
          <p:nvPr/>
        </p:nvSpPr>
        <p:spPr>
          <a:xfrm>
            <a:off x="5376125" y="626950"/>
            <a:ext cx="22710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Contatti </a:t>
            </a:r>
            <a:r>
              <a:rPr lang="it" sz="1800">
                <a:solidFill>
                  <a:schemeClr val="dk2"/>
                </a:solidFill>
              </a:rPr>
              <a:t>Aziendali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601700" y="3157750"/>
            <a:ext cx="36441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862975" y="3730450"/>
            <a:ext cx="2961000" cy="24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6"/>
          <p:cNvCxnSpPr/>
          <p:nvPr/>
        </p:nvCxnSpPr>
        <p:spPr>
          <a:xfrm flipH="1">
            <a:off x="1986600" y="3444850"/>
            <a:ext cx="449100" cy="868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" name="Google Shape;95;p16"/>
          <p:cNvCxnSpPr/>
          <p:nvPr/>
        </p:nvCxnSpPr>
        <p:spPr>
          <a:xfrm>
            <a:off x="4567200" y="4058863"/>
            <a:ext cx="9600" cy="42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6" name="Google Shape;96;p16"/>
          <p:cNvSpPr txBox="1"/>
          <p:nvPr/>
        </p:nvSpPr>
        <p:spPr>
          <a:xfrm>
            <a:off x="639450" y="4394950"/>
            <a:ext cx="24630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Link profili </a:t>
            </a:r>
            <a:r>
              <a:rPr lang="it" sz="1800">
                <a:solidFill>
                  <a:schemeClr val="dk1"/>
                </a:solidFill>
              </a:rPr>
              <a:t>LinkedIn</a:t>
            </a:r>
            <a:r>
              <a:rPr lang="it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638975" y="4153200"/>
            <a:ext cx="3542700" cy="101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1"/>
                </a:solidFill>
              </a:rPr>
              <a:t>Copyright:</a:t>
            </a:r>
            <a:r>
              <a:rPr lang="it" sz="1800">
                <a:solidFill>
                  <a:schemeClr val="dk1"/>
                </a:solidFill>
              </a:rPr>
              <a:t> </a:t>
            </a:r>
            <a:r>
              <a:rPr lang="it" sz="1800">
                <a:solidFill>
                  <a:schemeClr val="dk2"/>
                </a:solidFill>
              </a:rPr>
              <a:t>conferisce al titolare il diritto esclusivo di utilizzare l'opera, con qualche eccezione.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025" y="152400"/>
            <a:ext cx="667557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257025" y="259213"/>
            <a:ext cx="1000550" cy="46250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H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O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M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4627350" y="840150"/>
            <a:ext cx="40767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ozza del sito CoffeeHouse per 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il Menù creata con paint suddivisa nel seguente modo: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&amp; </a:t>
            </a: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Navbar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Container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contiene un box per ogni categoria di prodotto disponibile.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Box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contiene il titolo della categoria di prodotti con una piccola immagine raffigurativa e il testo delle singole voci del menù.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Footer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510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107375" y="96600"/>
            <a:ext cx="1216500" cy="49108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M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E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N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U'</a:t>
            </a: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132675"/>
            <a:ext cx="65144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4287150" y="0"/>
            <a:ext cx="48570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ozza del sito CoffeeHouse per la pagina ‘Chi Siamo’ creata con paint suddivisa nel seguente modo: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&amp; </a:t>
            </a: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Navbar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1°</a:t>
            </a: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Container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contiene due Box: La nostra storia e La nostra missione. 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°Container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contiene tre Box, una per ogni persona con il relativo ruolo.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Box</a:t>
            </a:r>
            <a:r>
              <a:rPr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contiene l’immagine del soggetto e la raffigurazione del Nome e del ruolo più una descrizione del ruolo.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Footer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200"/>
            <a:ext cx="3358250" cy="49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95250" y="686375"/>
            <a:ext cx="673538" cy="37707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C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H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I</a:t>
            </a:r>
          </a:p>
        </p:txBody>
      </p:sp>
      <p:sp>
        <p:nvSpPr>
          <p:cNvPr id="127" name="Google Shape;127;p21"/>
          <p:cNvSpPr/>
          <p:nvPr/>
        </p:nvSpPr>
        <p:spPr>
          <a:xfrm>
            <a:off x="1730800" y="63175"/>
            <a:ext cx="775000" cy="49034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S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I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A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M</a:t>
            </a:r>
            <a:b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</a:br>
            <a:r>
              <a:rPr b="1" i="0">
                <a:ln cap="flat" cmpd="sng" w="9525">
                  <a:solidFill>
                    <a:srgbClr val="B7B7B7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O</a:t>
            </a: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775" y="95525"/>
            <a:ext cx="340180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