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7" r:id="rId1"/>
  </p:sldMasterIdLst>
  <p:notesMasterIdLst>
    <p:notesMasterId r:id="rId11"/>
  </p:notesMasterIdLst>
  <p:sldIdLst>
    <p:sldId id="256" r:id="rId2"/>
    <p:sldId id="257" r:id="rId3"/>
    <p:sldId id="259" r:id="rId4"/>
    <p:sldId id="265" r:id="rId5"/>
    <p:sldId id="264" r:id="rId6"/>
    <p:sldId id="261" r:id="rId7"/>
    <p:sldId id="262" r:id="rId8"/>
    <p:sldId id="263" r:id="rId9"/>
    <p:sldId id="266" r:id="rId10"/>
  </p:sldIdLst>
  <p:sldSz cx="9144000" cy="5143500" type="screen16x9"/>
  <p:notesSz cx="6858000" cy="9144000"/>
  <p:embeddedFontLst>
    <p:embeddedFont>
      <p:font typeface="Lato" charset="0"/>
      <p:regular r:id="rId12"/>
      <p:bold r:id="rId13"/>
      <p:italic r:id="rId14"/>
      <p:boldItalic r:id="rId15"/>
    </p:embeddedFont>
    <p:embeddedFont>
      <p:font typeface="Baskerville Old Face" pitchFamily="18" charset="0"/>
      <p:regular r:id="rId1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normAutofit/>
          </a:bodyPr>
          <a:lstStyle/>
          <a:p>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1597489"/>
            <a:ext cx="7773120" cy="110279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2321" y="2914146"/>
            <a:ext cx="6400800" cy="1314498"/>
          </a:xfrm>
        </p:spPr>
        <p:txBody>
          <a:bodyPr/>
          <a:lstStyle>
            <a:lvl1pPr marL="0" indent="0" algn="ctr">
              <a:buNone/>
              <a:defRPr/>
            </a:lvl1pPr>
            <a:lvl2pPr marL="370286" indent="0" algn="ctr">
              <a:buNone/>
              <a:defRPr/>
            </a:lvl2pPr>
            <a:lvl3pPr marL="740573" indent="0" algn="ctr">
              <a:buNone/>
              <a:defRPr/>
            </a:lvl3pPr>
            <a:lvl4pPr marL="1110859" indent="0" algn="ctr">
              <a:buNone/>
              <a:defRPr/>
            </a:lvl4pPr>
            <a:lvl5pPr marL="1481145" indent="0" algn="ctr">
              <a:buNone/>
              <a:defRPr/>
            </a:lvl5pPr>
            <a:lvl6pPr marL="1851431" indent="0" algn="ctr">
              <a:buNone/>
              <a:defRPr/>
            </a:lvl6pPr>
            <a:lvl7pPr marL="2221718" indent="0" algn="ctr">
              <a:buNone/>
              <a:defRPr/>
            </a:lvl7pPr>
            <a:lvl8pPr marL="2592004" indent="0" algn="ctr">
              <a:buNone/>
              <a:defRPr/>
            </a:lvl8pPr>
            <a:lvl9pPr marL="2962290" indent="0" algn="ctr">
              <a:buNone/>
              <a:defRPr/>
            </a:lvl9pPr>
          </a:lstStyle>
          <a:p>
            <a:r>
              <a:rPr lang="en-US" smtClean="0"/>
              <a:t>Click to edit Master subtitle style</a:t>
            </a:r>
            <a:endParaRPr lang="it-IT"/>
          </a:p>
        </p:txBody>
      </p:sp>
      <p:sp>
        <p:nvSpPr>
          <p:cNvPr id="4" name="Date Placeholder 3"/>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5" name="Slide Number Placeholder 4"/>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6" name="Footer Placeholder 5"/>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5" name="Slide Number Placeholder 4"/>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6" name="Footer Placeholder 5"/>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320" y="130694"/>
            <a:ext cx="2056320" cy="4514874"/>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6481" y="130694"/>
            <a:ext cx="6033600" cy="451487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5" name="Slide Number Placeholder 4"/>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6" name="Footer Placeholder 5"/>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58881" y="130695"/>
            <a:ext cx="7025760" cy="415843"/>
          </a:xfrm>
        </p:spPr>
        <p:txBody>
          <a:bodyPr/>
          <a:lstStyle/>
          <a:p>
            <a:r>
              <a:rPr lang="en-US" smtClean="0"/>
              <a:t>Click to edit Master title style</a:t>
            </a:r>
            <a:endParaRPr lang="it-IT"/>
          </a:p>
        </p:txBody>
      </p:sp>
      <p:sp>
        <p:nvSpPr>
          <p:cNvPr id="3" name="Date Placeholder 2"/>
          <p:cNvSpPr>
            <a:spLocks noGrp="1"/>
          </p:cNvSpPr>
          <p:nvPr>
            <p:ph type="dt" idx="10"/>
          </p:nvPr>
        </p:nvSpPr>
        <p:spPr>
          <a:xfrm>
            <a:off x="456481" y="4685532"/>
            <a:ext cx="2128320" cy="353197"/>
          </a:xfrm>
        </p:spPr>
        <p:txBody>
          <a:bodyPr/>
          <a:lstStyle>
            <a:lvl1pPr>
              <a:defRPr/>
            </a:lvl1pPr>
          </a:lstStyle>
          <a:p>
            <a:fld id="{4163AD4A-2714-4302-8171-B45A112BAAB5}" type="datetimeFigureOut">
              <a:rPr lang="it-IT" smtClean="0"/>
              <a:pPr/>
              <a:t>19/11/2015</a:t>
            </a:fld>
            <a:endParaRPr lang="it-IT"/>
          </a:p>
        </p:txBody>
      </p:sp>
      <p:sp>
        <p:nvSpPr>
          <p:cNvPr id="4" name="Slide Number Placeholder 3"/>
          <p:cNvSpPr>
            <a:spLocks noGrp="1"/>
          </p:cNvSpPr>
          <p:nvPr>
            <p:ph type="sldNum" idx="11"/>
          </p:nvPr>
        </p:nvSpPr>
        <p:spPr>
          <a:xfrm>
            <a:off x="6554880" y="4685532"/>
            <a:ext cx="2128320" cy="353197"/>
          </a:xfrm>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5" name="Footer Placeholder 4"/>
          <p:cNvSpPr>
            <a:spLocks noGrp="1"/>
          </p:cNvSpPr>
          <p:nvPr>
            <p:ph type="ftr" idx="12"/>
          </p:nvPr>
        </p:nvSpPr>
        <p:spPr>
          <a:xfrm>
            <a:off x="3127680" y="4685532"/>
            <a:ext cx="2897280" cy="353197"/>
          </a:xfrm>
        </p:spPr>
        <p:txBody>
          <a:bodyPr/>
          <a:lstStyle>
            <a:lvl1pPr>
              <a:defRPr/>
            </a:lvl1pPr>
          </a:lstStyle>
          <a:p>
            <a:endParaRPr lang="it-IT"/>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title"/>
          </p:nvPr>
        </p:nvSpPr>
        <p:spPr>
          <a:xfrm>
            <a:off x="311700" y="391350"/>
            <a:ext cx="8520599" cy="6261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GB"/>
              <a:pPr>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5" name="Slide Number Placeholder 4"/>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6" name="Footer Placeholder 5"/>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3305147"/>
            <a:ext cx="7771680" cy="1021787"/>
          </a:xfrm>
        </p:spPr>
        <p:txBody>
          <a:bodyPr anchor="t"/>
          <a:lstStyle>
            <a:lvl1pPr algn="l">
              <a:defRPr sz="3200" b="1" cap="all"/>
            </a:lvl1pPr>
          </a:lstStyle>
          <a:p>
            <a:r>
              <a:rPr lang="en-US" smtClean="0"/>
              <a:t>Click to edit Master title style</a:t>
            </a:r>
            <a:endParaRPr lang="it-IT"/>
          </a:p>
        </p:txBody>
      </p:sp>
      <p:sp>
        <p:nvSpPr>
          <p:cNvPr id="3" name="Text Placeholder 2"/>
          <p:cNvSpPr>
            <a:spLocks noGrp="1"/>
          </p:cNvSpPr>
          <p:nvPr>
            <p:ph type="body" idx="1"/>
          </p:nvPr>
        </p:nvSpPr>
        <p:spPr>
          <a:xfrm>
            <a:off x="722880" y="2179669"/>
            <a:ext cx="7771680" cy="1125478"/>
          </a:xfrm>
        </p:spPr>
        <p:txBody>
          <a:bodyPr anchor="b"/>
          <a:lstStyle>
            <a:lvl1pPr marL="0" indent="0">
              <a:buNone/>
              <a:defRPr sz="1600"/>
            </a:lvl1pPr>
            <a:lvl2pPr marL="370286" indent="0">
              <a:buNone/>
              <a:defRPr sz="1500"/>
            </a:lvl2pPr>
            <a:lvl3pPr marL="740573" indent="0">
              <a:buNone/>
              <a:defRPr sz="1300"/>
            </a:lvl3pPr>
            <a:lvl4pPr marL="1110859" indent="0">
              <a:buNone/>
              <a:defRPr sz="1100"/>
            </a:lvl4pPr>
            <a:lvl5pPr marL="1481145" indent="0">
              <a:buNone/>
              <a:defRPr sz="1100"/>
            </a:lvl5pPr>
            <a:lvl6pPr marL="1851431" indent="0">
              <a:buNone/>
              <a:defRPr sz="1100"/>
            </a:lvl6pPr>
            <a:lvl7pPr marL="2221718" indent="0">
              <a:buNone/>
              <a:defRPr sz="1100"/>
            </a:lvl7pPr>
            <a:lvl8pPr marL="2592004" indent="0">
              <a:buNone/>
              <a:defRPr sz="1100"/>
            </a:lvl8pPr>
            <a:lvl9pPr marL="2962290" indent="0">
              <a:buNone/>
              <a:defRPr sz="11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5" name="Slide Number Placeholder 4"/>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6" name="Footer Placeholder 5"/>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6480" y="826287"/>
            <a:ext cx="4043520" cy="3819281"/>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38241" y="826287"/>
            <a:ext cx="4044960" cy="3819281"/>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6" name="Slide Number Placeholder 5"/>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7" name="Footer Placeholder 6"/>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06302"/>
            <a:ext cx="8229600" cy="856530"/>
          </a:xfrm>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920" y="1151401"/>
            <a:ext cx="4039200" cy="479570"/>
          </a:xfrm>
        </p:spPr>
        <p:txBody>
          <a:bodyPr anchor="b"/>
          <a:lstStyle>
            <a:lvl1pPr marL="0" indent="0">
              <a:buNone/>
              <a:defRPr sz="1900" b="1"/>
            </a:lvl1pPr>
            <a:lvl2pPr marL="370286" indent="0">
              <a:buNone/>
              <a:defRPr sz="1600" b="1"/>
            </a:lvl2pPr>
            <a:lvl3pPr marL="740573" indent="0">
              <a:buNone/>
              <a:defRPr sz="1500" b="1"/>
            </a:lvl3pPr>
            <a:lvl4pPr marL="1110859" indent="0">
              <a:buNone/>
              <a:defRPr sz="1300" b="1"/>
            </a:lvl4pPr>
            <a:lvl5pPr marL="1481145" indent="0">
              <a:buNone/>
              <a:defRPr sz="1300" b="1"/>
            </a:lvl5pPr>
            <a:lvl6pPr marL="1851431" indent="0">
              <a:buNone/>
              <a:defRPr sz="1300" b="1"/>
            </a:lvl6pPr>
            <a:lvl7pPr marL="2221718" indent="0">
              <a:buNone/>
              <a:defRPr sz="1300" b="1"/>
            </a:lvl7pPr>
            <a:lvl8pPr marL="2592004" indent="0">
              <a:buNone/>
              <a:defRPr sz="1300" b="1"/>
            </a:lvl8pPr>
            <a:lvl9pPr marL="296229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920" y="1630971"/>
            <a:ext cx="4039200" cy="2963831"/>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441" y="1151401"/>
            <a:ext cx="4042080" cy="479570"/>
          </a:xfrm>
        </p:spPr>
        <p:txBody>
          <a:bodyPr anchor="b"/>
          <a:lstStyle>
            <a:lvl1pPr marL="0" indent="0">
              <a:buNone/>
              <a:defRPr sz="1900" b="1"/>
            </a:lvl1pPr>
            <a:lvl2pPr marL="370286" indent="0">
              <a:buNone/>
              <a:defRPr sz="1600" b="1"/>
            </a:lvl2pPr>
            <a:lvl3pPr marL="740573" indent="0">
              <a:buNone/>
              <a:defRPr sz="1500" b="1"/>
            </a:lvl3pPr>
            <a:lvl4pPr marL="1110859" indent="0">
              <a:buNone/>
              <a:defRPr sz="1300" b="1"/>
            </a:lvl4pPr>
            <a:lvl5pPr marL="1481145" indent="0">
              <a:buNone/>
              <a:defRPr sz="1300" b="1"/>
            </a:lvl5pPr>
            <a:lvl6pPr marL="1851431" indent="0">
              <a:buNone/>
              <a:defRPr sz="1300" b="1"/>
            </a:lvl6pPr>
            <a:lvl7pPr marL="2221718" indent="0">
              <a:buNone/>
              <a:defRPr sz="1300" b="1"/>
            </a:lvl7pPr>
            <a:lvl8pPr marL="2592004" indent="0">
              <a:buNone/>
              <a:defRPr sz="1300" b="1"/>
            </a:lvl8pPr>
            <a:lvl9pPr marL="296229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441" y="1630971"/>
            <a:ext cx="4042080" cy="2963831"/>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8" name="Slide Number Placeholder 7"/>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9" name="Footer Placeholder 8"/>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4" name="Slide Number Placeholder 3"/>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5" name="Footer Placeholder 4"/>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3" name="Slide Number Placeholder 2"/>
          <p:cNvSpPr>
            <a:spLocks noGrp="1"/>
          </p:cNvSpPr>
          <p:nvPr>
            <p:ph type="sldNum" idx="11"/>
          </p:nvPr>
        </p:nvSpPr>
        <p:spPr/>
        <p:txBody>
          <a:bodyPr/>
          <a:lstStyle>
            <a:lvl1pPr>
              <a:defRPr/>
            </a:lvl1pPr>
          </a:lstStyle>
          <a:p>
            <a:pPr>
              <a:spcBef>
                <a:spcPts val="0"/>
              </a:spcBef>
              <a:buNone/>
            </a:pPr>
            <a:fld id="{00000000-1234-1234-1234-123412341234}" type="slidenum">
              <a:rPr lang="en-GB" smtClean="0"/>
              <a:pPr>
                <a:spcBef>
                  <a:spcPts val="0"/>
                </a:spcBef>
                <a:buNone/>
              </a:pPr>
              <a:t>‹#›</a:t>
            </a:fld>
            <a:endParaRPr lang="en-GB"/>
          </a:p>
        </p:txBody>
      </p:sp>
      <p:sp>
        <p:nvSpPr>
          <p:cNvPr id="4" name="Footer Placeholder 3"/>
          <p:cNvSpPr>
            <a:spLocks noGrp="1"/>
          </p:cNvSpPr>
          <p:nvPr>
            <p:ph type="ftr" idx="12"/>
          </p:nvPr>
        </p:nvSpPr>
        <p:spPr/>
        <p:txBody>
          <a:bodyPr/>
          <a:lstStyle>
            <a:lvl1pPr>
              <a:defRPr/>
            </a:lvl1pPr>
          </a:lstStyle>
          <a:p>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05222"/>
            <a:ext cx="3008160" cy="870571"/>
          </a:xfrm>
        </p:spPr>
        <p:txBody>
          <a:bodyPr anchor="b"/>
          <a:lstStyle>
            <a:lvl1pPr algn="l">
              <a:defRPr sz="1600" b="1"/>
            </a:lvl1pPr>
          </a:lstStyle>
          <a:p>
            <a:r>
              <a:rPr lang="en-US" smtClean="0"/>
              <a:t>Click to edit Master title style</a:t>
            </a:r>
            <a:endParaRPr lang="it-IT"/>
          </a:p>
        </p:txBody>
      </p:sp>
      <p:sp>
        <p:nvSpPr>
          <p:cNvPr id="3" name="Content Placeholder 2"/>
          <p:cNvSpPr>
            <a:spLocks noGrp="1"/>
          </p:cNvSpPr>
          <p:nvPr>
            <p:ph idx="1"/>
          </p:nvPr>
        </p:nvSpPr>
        <p:spPr>
          <a:xfrm>
            <a:off x="3575521" y="205221"/>
            <a:ext cx="5112000" cy="438958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920" y="1075794"/>
            <a:ext cx="3008160" cy="3519009"/>
          </a:xfrm>
        </p:spPr>
        <p:txBody>
          <a:bodyPr/>
          <a:lstStyle>
            <a:lvl1pPr marL="0" indent="0">
              <a:buNone/>
              <a:defRPr sz="1100"/>
            </a:lvl1pPr>
            <a:lvl2pPr marL="370286" indent="0">
              <a:buNone/>
              <a:defRPr sz="1000"/>
            </a:lvl2pPr>
            <a:lvl3pPr marL="740573" indent="0">
              <a:buNone/>
              <a:defRPr sz="800"/>
            </a:lvl3pPr>
            <a:lvl4pPr marL="1110859" indent="0">
              <a:buNone/>
              <a:defRPr sz="700"/>
            </a:lvl4pPr>
            <a:lvl5pPr marL="1481145" indent="0">
              <a:buNone/>
              <a:defRPr sz="700"/>
            </a:lvl5pPr>
            <a:lvl6pPr marL="1851431" indent="0">
              <a:buNone/>
              <a:defRPr sz="700"/>
            </a:lvl6pPr>
            <a:lvl7pPr marL="2221718" indent="0">
              <a:buNone/>
              <a:defRPr sz="700"/>
            </a:lvl7pPr>
            <a:lvl8pPr marL="2592004" indent="0">
              <a:buNone/>
              <a:defRPr sz="700"/>
            </a:lvl8pPr>
            <a:lvl9pPr marL="2962290" indent="0">
              <a:buNone/>
              <a:defRPr sz="7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6" name="Slide Number Placeholder 5"/>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7" name="Footer Placeholder 6"/>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3600018"/>
            <a:ext cx="5486400" cy="425565"/>
          </a:xfrm>
        </p:spPr>
        <p:txBody>
          <a:bodyPr anchor="b"/>
          <a:lstStyle>
            <a:lvl1pPr algn="l">
              <a:defRPr sz="1600" b="1"/>
            </a:lvl1pPr>
          </a:lstStyle>
          <a:p>
            <a:r>
              <a:rPr lang="en-US" smtClean="0"/>
              <a:t>Click to edit Master title style</a:t>
            </a:r>
            <a:endParaRPr lang="it-IT"/>
          </a:p>
        </p:txBody>
      </p:sp>
      <p:sp>
        <p:nvSpPr>
          <p:cNvPr id="3" name="Picture Placeholder 2"/>
          <p:cNvSpPr>
            <a:spLocks noGrp="1"/>
          </p:cNvSpPr>
          <p:nvPr>
            <p:ph type="pic" idx="1"/>
          </p:nvPr>
        </p:nvSpPr>
        <p:spPr>
          <a:xfrm>
            <a:off x="1792801" y="459049"/>
            <a:ext cx="5486400" cy="3086964"/>
          </a:xfrm>
        </p:spPr>
        <p:txBody>
          <a:bodyPr/>
          <a:lstStyle>
            <a:lvl1pPr marL="0" indent="0">
              <a:buNone/>
              <a:defRPr sz="2600"/>
            </a:lvl1pPr>
            <a:lvl2pPr marL="370286" indent="0">
              <a:buNone/>
              <a:defRPr sz="2300"/>
            </a:lvl2pPr>
            <a:lvl3pPr marL="740573" indent="0">
              <a:buNone/>
              <a:defRPr sz="1900"/>
            </a:lvl3pPr>
            <a:lvl4pPr marL="1110859" indent="0">
              <a:buNone/>
              <a:defRPr sz="1600"/>
            </a:lvl4pPr>
            <a:lvl5pPr marL="1481145" indent="0">
              <a:buNone/>
              <a:defRPr sz="1600"/>
            </a:lvl5pPr>
            <a:lvl6pPr marL="1851431" indent="0">
              <a:buNone/>
              <a:defRPr sz="1600"/>
            </a:lvl6pPr>
            <a:lvl7pPr marL="2221718" indent="0">
              <a:buNone/>
              <a:defRPr sz="1600"/>
            </a:lvl7pPr>
            <a:lvl8pPr marL="2592004" indent="0">
              <a:buNone/>
              <a:defRPr sz="1600"/>
            </a:lvl8pPr>
            <a:lvl9pPr marL="2962290" indent="0">
              <a:buNone/>
              <a:defRPr sz="1600"/>
            </a:lvl9pPr>
          </a:lstStyle>
          <a:p>
            <a:r>
              <a:rPr lang="en-US" smtClean="0"/>
              <a:t>Click icon to add picture</a:t>
            </a:r>
            <a:endParaRPr lang="it-IT"/>
          </a:p>
        </p:txBody>
      </p:sp>
      <p:sp>
        <p:nvSpPr>
          <p:cNvPr id="4" name="Text Placeholder 3"/>
          <p:cNvSpPr>
            <a:spLocks noGrp="1"/>
          </p:cNvSpPr>
          <p:nvPr>
            <p:ph type="body" sz="half" idx="2"/>
          </p:nvPr>
        </p:nvSpPr>
        <p:spPr>
          <a:xfrm>
            <a:off x="1792801" y="4025583"/>
            <a:ext cx="5486400" cy="603783"/>
          </a:xfrm>
        </p:spPr>
        <p:txBody>
          <a:bodyPr/>
          <a:lstStyle>
            <a:lvl1pPr marL="0" indent="0">
              <a:buNone/>
              <a:defRPr sz="1100"/>
            </a:lvl1pPr>
            <a:lvl2pPr marL="370286" indent="0">
              <a:buNone/>
              <a:defRPr sz="1000"/>
            </a:lvl2pPr>
            <a:lvl3pPr marL="740573" indent="0">
              <a:buNone/>
              <a:defRPr sz="800"/>
            </a:lvl3pPr>
            <a:lvl4pPr marL="1110859" indent="0">
              <a:buNone/>
              <a:defRPr sz="700"/>
            </a:lvl4pPr>
            <a:lvl5pPr marL="1481145" indent="0">
              <a:buNone/>
              <a:defRPr sz="700"/>
            </a:lvl5pPr>
            <a:lvl6pPr marL="1851431" indent="0">
              <a:buNone/>
              <a:defRPr sz="700"/>
            </a:lvl6pPr>
            <a:lvl7pPr marL="2221718" indent="0">
              <a:buNone/>
              <a:defRPr sz="700"/>
            </a:lvl7pPr>
            <a:lvl8pPr marL="2592004" indent="0">
              <a:buNone/>
              <a:defRPr sz="700"/>
            </a:lvl8pPr>
            <a:lvl9pPr marL="2962290" indent="0">
              <a:buNone/>
              <a:defRPr sz="7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4163AD4A-2714-4302-8171-B45A112BAAB5}" type="datetimeFigureOut">
              <a:rPr lang="it-IT" smtClean="0"/>
              <a:pPr/>
              <a:t>19/11/2015</a:t>
            </a:fld>
            <a:endParaRPr lang="it-IT"/>
          </a:p>
        </p:txBody>
      </p:sp>
      <p:sp>
        <p:nvSpPr>
          <p:cNvPr id="6" name="Slide Number Placeholder 5"/>
          <p:cNvSpPr>
            <a:spLocks noGrp="1"/>
          </p:cNvSpPr>
          <p:nvPr>
            <p:ph type="sldNum" idx="11"/>
          </p:nvPr>
        </p:nvSpPr>
        <p:spPr/>
        <p:txBody>
          <a:bodyPr/>
          <a:lstStyle>
            <a:lvl1pPr>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7" name="Footer Placeholder 6"/>
          <p:cNvSpPr>
            <a:spLocks noGrp="1"/>
          </p:cNvSpPr>
          <p:nvPr>
            <p:ph type="ftr" idx="12"/>
          </p:nvPr>
        </p:nvSpPr>
        <p:spPr/>
        <p:txBody>
          <a:bodyPr/>
          <a:lstStyle>
            <a:lvl1pPr>
              <a:defRPr/>
            </a:lvl1pPr>
          </a:lstStyle>
          <a:p>
            <a:endParaRPr lang="it-IT"/>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5"/>
          <a:srcRect/>
          <a:stretch>
            <a:fillRect/>
          </a:stretch>
        </p:blipFill>
        <p:spPr bwMode="auto">
          <a:xfrm>
            <a:off x="138240" y="129614"/>
            <a:ext cx="2350080" cy="4847549"/>
          </a:xfrm>
          <a:prstGeom prst="rect">
            <a:avLst/>
          </a:prstGeom>
          <a:noFill/>
          <a:ln w="9525" cap="flat">
            <a:noFill/>
            <a:round/>
            <a:headEnd/>
            <a:tailEnd/>
          </a:ln>
          <a:effectLst/>
        </p:spPr>
      </p:pic>
      <p:sp>
        <p:nvSpPr>
          <p:cNvPr id="1026" name="Rectangle 2"/>
          <p:cNvSpPr>
            <a:spLocks noGrp="1" noChangeArrowheads="1"/>
          </p:cNvSpPr>
          <p:nvPr>
            <p:ph type="title"/>
          </p:nvPr>
        </p:nvSpPr>
        <p:spPr bwMode="auto">
          <a:xfrm>
            <a:off x="1658881" y="130695"/>
            <a:ext cx="7025760" cy="415843"/>
          </a:xfrm>
          <a:prstGeom prst="rect">
            <a:avLst/>
          </a:prstGeom>
          <a:solidFill>
            <a:srgbClr val="E5EBF1"/>
          </a:solidFill>
          <a:ln w="9525" cap="flat">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456481" y="826287"/>
            <a:ext cx="8226720" cy="3819281"/>
          </a:xfrm>
          <a:prstGeom prst="rect">
            <a:avLst/>
          </a:prstGeom>
          <a:noFill/>
          <a:ln w="9525" cap="flat">
            <a:noFill/>
            <a:round/>
            <a:headEnd/>
            <a:tailEnd/>
          </a:ln>
          <a:effectLst/>
        </p:spPr>
        <p:txBody>
          <a:bodyPr vert="horz" wrap="square" lIns="0" tIns="18573"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Rectangle 4"/>
          <p:cNvSpPr>
            <a:spLocks noGrp="1" noChangeArrowheads="1"/>
          </p:cNvSpPr>
          <p:nvPr>
            <p:ph type="dt"/>
          </p:nvPr>
        </p:nvSpPr>
        <p:spPr bwMode="auto">
          <a:xfrm>
            <a:off x="456481" y="4685532"/>
            <a:ext cx="2128320" cy="353197"/>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5000"/>
              </a:lnSpc>
              <a:tabLst>
                <a:tab pos="586287" algn="l"/>
                <a:tab pos="1172573" algn="l"/>
                <a:tab pos="1758860" algn="l"/>
              </a:tabLst>
              <a:defRPr sz="1100">
                <a:solidFill>
                  <a:srgbClr val="000000"/>
                </a:solidFill>
                <a:latin typeface="Times New Roman" pitchFamily="16" charset="0"/>
                <a:ea typeface="DejaVuSans" charset="0"/>
                <a:cs typeface="DejaVuSans" charset="0"/>
              </a:defRPr>
            </a:lvl1pPr>
          </a:lstStyle>
          <a:p>
            <a:fld id="{4163AD4A-2714-4302-8171-B45A112BAAB5}" type="datetimeFigureOut">
              <a:rPr lang="it-IT" smtClean="0"/>
              <a:pPr/>
              <a:t>19/11/2015</a:t>
            </a:fld>
            <a:endParaRPr lang="it-IT"/>
          </a:p>
        </p:txBody>
      </p:sp>
      <p:sp>
        <p:nvSpPr>
          <p:cNvPr id="1029" name="Rectangle 5"/>
          <p:cNvSpPr>
            <a:spLocks noGrp="1" noChangeArrowheads="1"/>
          </p:cNvSpPr>
          <p:nvPr>
            <p:ph type="sldNum"/>
          </p:nvPr>
        </p:nvSpPr>
        <p:spPr bwMode="auto">
          <a:xfrm>
            <a:off x="6554880" y="4685532"/>
            <a:ext cx="2128320" cy="353197"/>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586287" algn="l"/>
                <a:tab pos="1172573" algn="l"/>
                <a:tab pos="1758860" algn="l"/>
              </a:tabLst>
              <a:defRPr sz="1100">
                <a:solidFill>
                  <a:srgbClr val="000000"/>
                </a:solidFill>
                <a:latin typeface="Times New Roman" pitchFamily="16" charset="0"/>
                <a:ea typeface="DejaVuSans" charset="0"/>
                <a:cs typeface="DejaVuSans" charset="0"/>
              </a:defRPr>
            </a:lvl1pPr>
          </a:lstStyle>
          <a:p>
            <a:pPr algn="r">
              <a:spcBef>
                <a:spcPts val="0"/>
              </a:spcBef>
              <a:buNone/>
            </a:pPr>
            <a:fld id="{00000000-1234-1234-1234-123412341234}" type="slidenum">
              <a:rPr lang="en-GB" sz="1000" smtClean="0">
                <a:solidFill>
                  <a:schemeClr val="dk2"/>
                </a:solidFill>
                <a:latin typeface="Lato"/>
                <a:ea typeface="Lato"/>
                <a:cs typeface="Lato"/>
                <a:sym typeface="Lato"/>
              </a:rPr>
              <a:pPr algn="r">
                <a:spcBef>
                  <a:spcPts val="0"/>
                </a:spcBef>
                <a:buNone/>
              </a:pPr>
              <a:t>‹#›</a:t>
            </a:fld>
            <a:endParaRPr lang="en-GB" sz="1000">
              <a:solidFill>
                <a:schemeClr val="dk2"/>
              </a:solidFill>
              <a:latin typeface="Lato"/>
              <a:ea typeface="Lato"/>
              <a:cs typeface="Lato"/>
              <a:sym typeface="Lato"/>
            </a:endParaRPr>
          </a:p>
        </p:txBody>
      </p:sp>
      <p:sp>
        <p:nvSpPr>
          <p:cNvPr id="1030" name="Rectangle 6"/>
          <p:cNvSpPr>
            <a:spLocks noGrp="1" noChangeArrowheads="1"/>
          </p:cNvSpPr>
          <p:nvPr>
            <p:ph type="ftr"/>
          </p:nvPr>
        </p:nvSpPr>
        <p:spPr bwMode="auto">
          <a:xfrm>
            <a:off x="3127680" y="4685532"/>
            <a:ext cx="2897280" cy="353197"/>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586287" algn="l"/>
                <a:tab pos="1172573" algn="l"/>
                <a:tab pos="1758860" algn="l"/>
                <a:tab pos="2345146" algn="l"/>
              </a:tabLst>
              <a:defRPr sz="1100">
                <a:solidFill>
                  <a:srgbClr val="000000"/>
                </a:solidFill>
                <a:latin typeface="Times New Roman" pitchFamily="16" charset="0"/>
                <a:ea typeface="DejaVuSans" charset="0"/>
                <a:cs typeface="DejaVuSans" charset="0"/>
              </a:defRPr>
            </a:lvl1pPr>
          </a:lstStyle>
          <a:p>
            <a:endParaRPr lang="it-IT"/>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hf sldNum="0" hdr="0" ftr="0" dt="0"/>
  <p:txStyles>
    <p:titleStyle>
      <a:lvl1pPr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mj-lt"/>
          <a:ea typeface="+mj-ea"/>
          <a:cs typeface="+mj-cs"/>
        </a:defRPr>
      </a:lvl1pPr>
      <a:lvl2pPr marL="601715" indent="-231429"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2pPr>
      <a:lvl3pPr marL="925716"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3pPr>
      <a:lvl4pPr marL="1296002"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4pPr>
      <a:lvl5pPr marL="1666288"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5pPr>
      <a:lvl6pPr marL="2036575"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6pPr>
      <a:lvl7pPr marL="2406861"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7pPr>
      <a:lvl8pPr marL="2777147"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8pPr>
      <a:lvl9pPr marL="3147433" indent="-185143" algn="l" defTabSz="370286" rtl="0" eaLnBrk="1" fontAlgn="base" hangingPunct="1">
        <a:lnSpc>
          <a:spcPct val="93000"/>
        </a:lnSpc>
        <a:spcBef>
          <a:spcPct val="0"/>
        </a:spcBef>
        <a:spcAft>
          <a:spcPct val="0"/>
        </a:spcAft>
        <a:buClr>
          <a:srgbClr val="000000"/>
        </a:buClr>
        <a:buSzPct val="100000"/>
        <a:buFont typeface="Times New Roman" pitchFamily="16" charset="0"/>
        <a:defRPr sz="2600">
          <a:solidFill>
            <a:srgbClr val="000080"/>
          </a:solidFill>
          <a:latin typeface="Arial" charset="0"/>
          <a:ea typeface="AR PL ShanHeiSun Uni" charset="0"/>
          <a:cs typeface="AR PL ShanHeiSun Uni" charset="0"/>
        </a:defRPr>
      </a:lvl9pPr>
    </p:titleStyle>
    <p:bodyStyle>
      <a:lvl1pPr marL="277715" indent="-277715" algn="l" defTabSz="370286" rtl="0" eaLnBrk="1" fontAlgn="base" hangingPunct="1">
        <a:lnSpc>
          <a:spcPct val="93000"/>
        </a:lnSpc>
        <a:spcBef>
          <a:spcPct val="0"/>
        </a:spcBef>
        <a:spcAft>
          <a:spcPts val="1154"/>
        </a:spcAft>
        <a:buClr>
          <a:srgbClr val="000000"/>
        </a:buClr>
        <a:buSzPct val="100000"/>
        <a:buFont typeface="Times New Roman" pitchFamily="16" charset="0"/>
        <a:defRPr sz="2100">
          <a:solidFill>
            <a:srgbClr val="000000"/>
          </a:solidFill>
          <a:latin typeface="+mn-lt"/>
          <a:ea typeface="+mn-ea"/>
          <a:cs typeface="+mn-cs"/>
        </a:defRPr>
      </a:lvl1pPr>
      <a:lvl2pPr marL="601715" indent="-231429" algn="l" defTabSz="370286" rtl="0" eaLnBrk="1" fontAlgn="base" hangingPunct="1">
        <a:lnSpc>
          <a:spcPct val="93000"/>
        </a:lnSpc>
        <a:spcBef>
          <a:spcPct val="0"/>
        </a:spcBef>
        <a:spcAft>
          <a:spcPts val="922"/>
        </a:spcAft>
        <a:buClr>
          <a:srgbClr val="000000"/>
        </a:buClr>
        <a:buSzPct val="100000"/>
        <a:buFont typeface="Times New Roman" pitchFamily="16" charset="0"/>
        <a:defRPr sz="1900">
          <a:solidFill>
            <a:srgbClr val="000000"/>
          </a:solidFill>
          <a:latin typeface="+mn-lt"/>
          <a:ea typeface="+mn-ea"/>
          <a:cs typeface="+mn-cs"/>
        </a:defRPr>
      </a:lvl2pPr>
      <a:lvl3pPr marL="925716" indent="-185143" algn="l" defTabSz="370286" rtl="0" eaLnBrk="1" fontAlgn="base" hangingPunct="1">
        <a:lnSpc>
          <a:spcPct val="93000"/>
        </a:lnSpc>
        <a:spcBef>
          <a:spcPct val="0"/>
        </a:spcBef>
        <a:spcAft>
          <a:spcPts val="688"/>
        </a:spcAft>
        <a:buClr>
          <a:srgbClr val="000000"/>
        </a:buClr>
        <a:buSzPct val="100000"/>
        <a:buFont typeface="Times New Roman" pitchFamily="16" charset="0"/>
        <a:defRPr sz="1600">
          <a:solidFill>
            <a:srgbClr val="000000"/>
          </a:solidFill>
          <a:latin typeface="+mn-lt"/>
          <a:ea typeface="+mn-ea"/>
          <a:cs typeface="+mn-cs"/>
        </a:defRPr>
      </a:lvl3pPr>
      <a:lvl4pPr marL="1296002" indent="-185143" algn="l" defTabSz="370286" rtl="0" eaLnBrk="1" fontAlgn="base" hangingPunct="1">
        <a:lnSpc>
          <a:spcPct val="93000"/>
        </a:lnSpc>
        <a:spcBef>
          <a:spcPct val="0"/>
        </a:spcBef>
        <a:spcAft>
          <a:spcPts val="466"/>
        </a:spcAft>
        <a:buClr>
          <a:srgbClr val="000000"/>
        </a:buClr>
        <a:buSzPct val="100000"/>
        <a:buFont typeface="Times New Roman" pitchFamily="16" charset="0"/>
        <a:defRPr sz="1600">
          <a:solidFill>
            <a:srgbClr val="000000"/>
          </a:solidFill>
          <a:latin typeface="+mn-lt"/>
          <a:ea typeface="+mn-ea"/>
          <a:cs typeface="+mn-cs"/>
        </a:defRPr>
      </a:lvl4pPr>
      <a:lvl5pPr marL="1666288" indent="-185143" algn="l" defTabSz="370286" rtl="0" eaLnBrk="1" fontAlgn="base" hangingPunct="1">
        <a:lnSpc>
          <a:spcPct val="93000"/>
        </a:lnSpc>
        <a:spcBef>
          <a:spcPct val="0"/>
        </a:spcBef>
        <a:spcAft>
          <a:spcPts val="233"/>
        </a:spcAft>
        <a:buClr>
          <a:srgbClr val="000000"/>
        </a:buClr>
        <a:buSzPct val="100000"/>
        <a:buFont typeface="Times New Roman" pitchFamily="16" charset="0"/>
        <a:defRPr sz="1600">
          <a:solidFill>
            <a:srgbClr val="000000"/>
          </a:solidFill>
          <a:latin typeface="+mn-lt"/>
          <a:ea typeface="+mn-ea"/>
          <a:cs typeface="+mn-cs"/>
        </a:defRPr>
      </a:lvl5pPr>
      <a:lvl6pPr marL="2036575" indent="-185143" algn="l" defTabSz="370286" rtl="0" eaLnBrk="1" fontAlgn="base" hangingPunct="1">
        <a:lnSpc>
          <a:spcPct val="93000"/>
        </a:lnSpc>
        <a:spcBef>
          <a:spcPct val="0"/>
        </a:spcBef>
        <a:spcAft>
          <a:spcPts val="233"/>
        </a:spcAft>
        <a:buClr>
          <a:srgbClr val="000000"/>
        </a:buClr>
        <a:buSzPct val="100000"/>
        <a:buFont typeface="Times New Roman" pitchFamily="16" charset="0"/>
        <a:defRPr sz="1600">
          <a:solidFill>
            <a:srgbClr val="000000"/>
          </a:solidFill>
          <a:latin typeface="+mn-lt"/>
          <a:ea typeface="+mn-ea"/>
          <a:cs typeface="+mn-cs"/>
        </a:defRPr>
      </a:lvl6pPr>
      <a:lvl7pPr marL="2406861" indent="-185143" algn="l" defTabSz="370286" rtl="0" eaLnBrk="1" fontAlgn="base" hangingPunct="1">
        <a:lnSpc>
          <a:spcPct val="93000"/>
        </a:lnSpc>
        <a:spcBef>
          <a:spcPct val="0"/>
        </a:spcBef>
        <a:spcAft>
          <a:spcPts val="233"/>
        </a:spcAft>
        <a:buClr>
          <a:srgbClr val="000000"/>
        </a:buClr>
        <a:buSzPct val="100000"/>
        <a:buFont typeface="Times New Roman" pitchFamily="16" charset="0"/>
        <a:defRPr sz="1600">
          <a:solidFill>
            <a:srgbClr val="000000"/>
          </a:solidFill>
          <a:latin typeface="+mn-lt"/>
          <a:ea typeface="+mn-ea"/>
          <a:cs typeface="+mn-cs"/>
        </a:defRPr>
      </a:lvl7pPr>
      <a:lvl8pPr marL="2777147" indent="-185143" algn="l" defTabSz="370286" rtl="0" eaLnBrk="1" fontAlgn="base" hangingPunct="1">
        <a:lnSpc>
          <a:spcPct val="93000"/>
        </a:lnSpc>
        <a:spcBef>
          <a:spcPct val="0"/>
        </a:spcBef>
        <a:spcAft>
          <a:spcPts val="233"/>
        </a:spcAft>
        <a:buClr>
          <a:srgbClr val="000000"/>
        </a:buClr>
        <a:buSzPct val="100000"/>
        <a:buFont typeface="Times New Roman" pitchFamily="16" charset="0"/>
        <a:defRPr sz="1600">
          <a:solidFill>
            <a:srgbClr val="000000"/>
          </a:solidFill>
          <a:latin typeface="+mn-lt"/>
          <a:ea typeface="+mn-ea"/>
          <a:cs typeface="+mn-cs"/>
        </a:defRPr>
      </a:lvl8pPr>
      <a:lvl9pPr marL="3147433" indent="-185143" algn="l" defTabSz="370286" rtl="0" eaLnBrk="1" fontAlgn="base" hangingPunct="1">
        <a:lnSpc>
          <a:spcPct val="93000"/>
        </a:lnSpc>
        <a:spcBef>
          <a:spcPct val="0"/>
        </a:spcBef>
        <a:spcAft>
          <a:spcPts val="233"/>
        </a:spcAft>
        <a:buClr>
          <a:srgbClr val="000000"/>
        </a:buClr>
        <a:buSzPct val="100000"/>
        <a:buFont typeface="Times New Roman" pitchFamily="16" charset="0"/>
        <a:defRPr sz="1600">
          <a:solidFill>
            <a:srgbClr val="000000"/>
          </a:solidFill>
          <a:latin typeface="+mn-lt"/>
          <a:ea typeface="+mn-ea"/>
          <a:cs typeface="+mn-cs"/>
        </a:defRPr>
      </a:lvl9pPr>
    </p:bodyStyle>
    <p:otherStyle>
      <a:defPPr>
        <a:defRPr lang="it-IT"/>
      </a:defPPr>
      <a:lvl1pPr marL="0" algn="l" defTabSz="740573" rtl="0" eaLnBrk="1" latinLnBrk="0" hangingPunct="1">
        <a:defRPr sz="1500" kern="1200">
          <a:solidFill>
            <a:schemeClr val="tx1"/>
          </a:solidFill>
          <a:latin typeface="+mn-lt"/>
          <a:ea typeface="+mn-ea"/>
          <a:cs typeface="+mn-cs"/>
        </a:defRPr>
      </a:lvl1pPr>
      <a:lvl2pPr marL="370286" algn="l" defTabSz="740573" rtl="0" eaLnBrk="1" latinLnBrk="0" hangingPunct="1">
        <a:defRPr sz="1500" kern="1200">
          <a:solidFill>
            <a:schemeClr val="tx1"/>
          </a:solidFill>
          <a:latin typeface="+mn-lt"/>
          <a:ea typeface="+mn-ea"/>
          <a:cs typeface="+mn-cs"/>
        </a:defRPr>
      </a:lvl2pPr>
      <a:lvl3pPr marL="740573" algn="l" defTabSz="740573" rtl="0" eaLnBrk="1" latinLnBrk="0" hangingPunct="1">
        <a:defRPr sz="1500" kern="1200">
          <a:solidFill>
            <a:schemeClr val="tx1"/>
          </a:solidFill>
          <a:latin typeface="+mn-lt"/>
          <a:ea typeface="+mn-ea"/>
          <a:cs typeface="+mn-cs"/>
        </a:defRPr>
      </a:lvl3pPr>
      <a:lvl4pPr marL="1110859" algn="l" defTabSz="740573" rtl="0" eaLnBrk="1" latinLnBrk="0" hangingPunct="1">
        <a:defRPr sz="1500" kern="1200">
          <a:solidFill>
            <a:schemeClr val="tx1"/>
          </a:solidFill>
          <a:latin typeface="+mn-lt"/>
          <a:ea typeface="+mn-ea"/>
          <a:cs typeface="+mn-cs"/>
        </a:defRPr>
      </a:lvl4pPr>
      <a:lvl5pPr marL="1481145" algn="l" defTabSz="740573" rtl="0" eaLnBrk="1" latinLnBrk="0" hangingPunct="1">
        <a:defRPr sz="1500" kern="1200">
          <a:solidFill>
            <a:schemeClr val="tx1"/>
          </a:solidFill>
          <a:latin typeface="+mn-lt"/>
          <a:ea typeface="+mn-ea"/>
          <a:cs typeface="+mn-cs"/>
        </a:defRPr>
      </a:lvl5pPr>
      <a:lvl6pPr marL="1851431" algn="l" defTabSz="740573" rtl="0" eaLnBrk="1" latinLnBrk="0" hangingPunct="1">
        <a:defRPr sz="1500" kern="1200">
          <a:solidFill>
            <a:schemeClr val="tx1"/>
          </a:solidFill>
          <a:latin typeface="+mn-lt"/>
          <a:ea typeface="+mn-ea"/>
          <a:cs typeface="+mn-cs"/>
        </a:defRPr>
      </a:lvl6pPr>
      <a:lvl7pPr marL="2221718" algn="l" defTabSz="740573" rtl="0" eaLnBrk="1" latinLnBrk="0" hangingPunct="1">
        <a:defRPr sz="1500" kern="1200">
          <a:solidFill>
            <a:schemeClr val="tx1"/>
          </a:solidFill>
          <a:latin typeface="+mn-lt"/>
          <a:ea typeface="+mn-ea"/>
          <a:cs typeface="+mn-cs"/>
        </a:defRPr>
      </a:lvl7pPr>
      <a:lvl8pPr marL="2592004" algn="l" defTabSz="740573" rtl="0" eaLnBrk="1" latinLnBrk="0" hangingPunct="1">
        <a:defRPr sz="1500" kern="1200">
          <a:solidFill>
            <a:schemeClr val="tx1"/>
          </a:solidFill>
          <a:latin typeface="+mn-lt"/>
          <a:ea typeface="+mn-ea"/>
          <a:cs typeface="+mn-cs"/>
        </a:defRPr>
      </a:lvl8pPr>
      <a:lvl9pPr marL="2962290" algn="l" defTabSz="74057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6228184" y="699542"/>
            <a:ext cx="2528706" cy="1896524"/>
          </a:xfrm>
          <a:prstGeom prst="rect">
            <a:avLst/>
          </a:prstGeom>
          <a:noFill/>
          <a:ln>
            <a:noFill/>
          </a:ln>
        </p:spPr>
      </p:pic>
      <p:pic>
        <p:nvPicPr>
          <p:cNvPr id="1027" name="Picture 3"/>
          <p:cNvPicPr>
            <a:picLocks noChangeAspect="1" noChangeArrowheads="1"/>
          </p:cNvPicPr>
          <p:nvPr/>
        </p:nvPicPr>
        <p:blipFill>
          <a:blip r:embed="rId4"/>
          <a:srcRect/>
          <a:stretch>
            <a:fillRect/>
          </a:stretch>
        </p:blipFill>
        <p:spPr bwMode="auto">
          <a:xfrm>
            <a:off x="2123728" y="411510"/>
            <a:ext cx="3528392" cy="3460101"/>
          </a:xfrm>
          <a:prstGeom prst="rect">
            <a:avLst/>
          </a:prstGeom>
          <a:noFill/>
          <a:ln w="9525">
            <a:noFill/>
            <a:miter lim="800000"/>
            <a:headEnd/>
            <a:tailEnd/>
          </a:ln>
        </p:spPr>
      </p:pic>
      <p:sp>
        <p:nvSpPr>
          <p:cNvPr id="12" name="Shape 59"/>
          <p:cNvSpPr txBox="1">
            <a:spLocks noGrp="1"/>
          </p:cNvSpPr>
          <p:nvPr>
            <p:ph type="subTitle" idx="4294967295"/>
          </p:nvPr>
        </p:nvSpPr>
        <p:spPr>
          <a:xfrm>
            <a:off x="2483768" y="1203598"/>
            <a:ext cx="2808312" cy="701675"/>
          </a:xfrm>
          <a:prstGeom prst="rect">
            <a:avLst/>
          </a:prstGeom>
          <a:noFill/>
          <a:ln>
            <a:noFill/>
          </a:ln>
        </p:spPr>
        <p:txBody>
          <a:bodyPr lIns="91425" tIns="91425" rIns="91425" bIns="91425" anchor="b" anchorCtr="0">
            <a:noAutofit/>
          </a:bodyPr>
          <a:lstStyle/>
          <a:p>
            <a:pPr lvl="0" rtl="0">
              <a:spcBef>
                <a:spcPts val="0"/>
              </a:spcBef>
              <a:buNone/>
            </a:pPr>
            <a:r>
              <a:rPr lang="it-IT" sz="3200" b="1" dirty="0" smtClean="0">
                <a:solidFill>
                  <a:schemeClr val="accent2">
                    <a:lumMod val="75000"/>
                  </a:schemeClr>
                </a:solidFill>
                <a:latin typeface="Lato" charset="0"/>
              </a:rPr>
              <a:t>Antifurto App</a:t>
            </a:r>
            <a:endParaRPr lang="en-GB" sz="3200" b="1" dirty="0">
              <a:solidFill>
                <a:schemeClr val="accent2">
                  <a:lumMod val="75000"/>
                </a:schemeClr>
              </a:solidFill>
              <a:latin typeface="Lato" charset="0"/>
            </a:endParaRPr>
          </a:p>
        </p:txBody>
      </p:sp>
      <p:sp>
        <p:nvSpPr>
          <p:cNvPr id="13" name="Shape 59"/>
          <p:cNvSpPr txBox="1">
            <a:spLocks noGrp="1"/>
          </p:cNvSpPr>
          <p:nvPr>
            <p:ph type="subTitle" idx="4294967295"/>
          </p:nvPr>
        </p:nvSpPr>
        <p:spPr>
          <a:xfrm>
            <a:off x="2483768" y="2499742"/>
            <a:ext cx="2808312" cy="701675"/>
          </a:xfrm>
          <a:prstGeom prst="rect">
            <a:avLst/>
          </a:prstGeom>
          <a:noFill/>
          <a:ln>
            <a:noFill/>
          </a:ln>
        </p:spPr>
        <p:txBody>
          <a:bodyPr lIns="91425" tIns="91425" rIns="91425" bIns="91425" anchor="b" anchorCtr="0">
            <a:noAutofit/>
          </a:bodyPr>
          <a:lstStyle/>
          <a:p>
            <a:pPr lvl="0" algn="ctr" rtl="0">
              <a:spcBef>
                <a:spcPts val="0"/>
              </a:spcBef>
              <a:buNone/>
            </a:pPr>
            <a:r>
              <a:rPr lang="it-IT" sz="2000" b="1" dirty="0" smtClean="0">
                <a:solidFill>
                  <a:schemeClr val="accent2">
                    <a:lumMod val="75000"/>
                  </a:schemeClr>
                </a:solidFill>
                <a:latin typeface="Lato" charset="0"/>
              </a:rPr>
              <a:t>Mobile and Pervasive Systems</a:t>
            </a:r>
            <a:endParaRPr lang="en-GB" sz="2000" b="1" dirty="0">
              <a:solidFill>
                <a:schemeClr val="accent2">
                  <a:lumMod val="75000"/>
                </a:schemeClr>
              </a:solidFill>
              <a:latin typeface="Lato" charset="0"/>
            </a:endParaRPr>
          </a:p>
        </p:txBody>
      </p:sp>
      <p:pic>
        <p:nvPicPr>
          <p:cNvPr id="1030" name="Picture 6"/>
          <p:cNvPicPr>
            <a:picLocks noChangeAspect="1" noChangeArrowheads="1"/>
          </p:cNvPicPr>
          <p:nvPr/>
        </p:nvPicPr>
        <p:blipFill>
          <a:blip r:embed="rId5"/>
          <a:srcRect/>
          <a:stretch>
            <a:fillRect/>
          </a:stretch>
        </p:blipFill>
        <p:spPr bwMode="auto">
          <a:xfrm>
            <a:off x="179512" y="195487"/>
            <a:ext cx="859043" cy="864096"/>
          </a:xfrm>
          <a:prstGeom prst="rect">
            <a:avLst/>
          </a:prstGeom>
          <a:noFill/>
          <a:ln w="9525">
            <a:noFill/>
            <a:miter lim="800000"/>
            <a:headEnd/>
            <a:tailEnd/>
          </a:ln>
        </p:spPr>
      </p:pic>
      <p:pic>
        <p:nvPicPr>
          <p:cNvPr id="1031" name="Picture 7"/>
          <p:cNvPicPr>
            <a:picLocks noChangeAspect="1" noChangeArrowheads="1"/>
          </p:cNvPicPr>
          <p:nvPr/>
        </p:nvPicPr>
        <p:blipFill>
          <a:blip r:embed="rId6"/>
          <a:srcRect/>
          <a:stretch>
            <a:fillRect/>
          </a:stretch>
        </p:blipFill>
        <p:spPr bwMode="auto">
          <a:xfrm>
            <a:off x="2195736" y="3939902"/>
            <a:ext cx="3384376" cy="1017389"/>
          </a:xfrm>
          <a:prstGeom prst="rect">
            <a:avLst/>
          </a:prstGeom>
          <a:noFill/>
          <a:ln w="9525">
            <a:noFill/>
            <a:miter lim="800000"/>
            <a:headEnd/>
            <a:tailEnd/>
          </a:ln>
        </p:spPr>
      </p:pic>
      <p:sp>
        <p:nvSpPr>
          <p:cNvPr id="22" name="Shape 59"/>
          <p:cNvSpPr txBox="1">
            <a:spLocks noGrp="1"/>
          </p:cNvSpPr>
          <p:nvPr>
            <p:ph type="subTitle" idx="4294967295"/>
          </p:nvPr>
        </p:nvSpPr>
        <p:spPr>
          <a:xfrm>
            <a:off x="2483768" y="4083918"/>
            <a:ext cx="2808312" cy="557659"/>
          </a:xfrm>
          <a:prstGeom prst="rect">
            <a:avLst/>
          </a:prstGeom>
          <a:noFill/>
          <a:ln>
            <a:noFill/>
          </a:ln>
        </p:spPr>
        <p:txBody>
          <a:bodyPr lIns="91425" tIns="91425" rIns="91425" bIns="91425" anchor="b" anchorCtr="0">
            <a:noAutofit/>
          </a:bodyPr>
          <a:lstStyle/>
          <a:p>
            <a:pPr lvl="0" algn="ctr" rtl="0">
              <a:lnSpc>
                <a:spcPct val="100000"/>
              </a:lnSpc>
              <a:spcBef>
                <a:spcPts val="0"/>
              </a:spcBef>
              <a:buNone/>
            </a:pPr>
            <a:r>
              <a:rPr lang="it-IT" sz="1600" b="1" dirty="0" smtClean="0">
                <a:solidFill>
                  <a:schemeClr val="accent2">
                    <a:lumMod val="75000"/>
                  </a:schemeClr>
                </a:solidFill>
                <a:latin typeface="Lato" charset="0"/>
              </a:rPr>
              <a:t>Academic Year 2015/2016</a:t>
            </a:r>
            <a:endParaRPr lang="en-GB" sz="1600" b="1" dirty="0">
              <a:solidFill>
                <a:schemeClr val="accent2">
                  <a:lumMod val="75000"/>
                </a:schemeClr>
              </a:solidFill>
              <a:latin typeface="Lato" charset="0"/>
            </a:endParaRPr>
          </a:p>
        </p:txBody>
      </p:sp>
      <p:pic>
        <p:nvPicPr>
          <p:cNvPr id="1033" name="Picture 9"/>
          <p:cNvPicPr>
            <a:picLocks noChangeAspect="1" noChangeArrowheads="1"/>
          </p:cNvPicPr>
          <p:nvPr/>
        </p:nvPicPr>
        <p:blipFill>
          <a:blip r:embed="rId7"/>
          <a:srcRect/>
          <a:stretch>
            <a:fillRect/>
          </a:stretch>
        </p:blipFill>
        <p:spPr bwMode="auto">
          <a:xfrm>
            <a:off x="6156176" y="2931790"/>
            <a:ext cx="2162175" cy="1400175"/>
          </a:xfrm>
          <a:prstGeom prst="rect">
            <a:avLst/>
          </a:prstGeom>
          <a:noFill/>
          <a:ln w="9525">
            <a:noFill/>
            <a:miter lim="800000"/>
            <a:headEnd/>
            <a:tailEnd/>
          </a:ln>
        </p:spPr>
      </p:pic>
      <p:sp>
        <p:nvSpPr>
          <p:cNvPr id="26" name="Shape 59"/>
          <p:cNvSpPr txBox="1">
            <a:spLocks noGrp="1"/>
          </p:cNvSpPr>
          <p:nvPr>
            <p:ph type="subTitle" idx="4294967295"/>
          </p:nvPr>
        </p:nvSpPr>
        <p:spPr>
          <a:xfrm>
            <a:off x="6372200" y="3219822"/>
            <a:ext cx="1656184" cy="792088"/>
          </a:xfrm>
          <a:prstGeom prst="rect">
            <a:avLst/>
          </a:prstGeom>
          <a:noFill/>
          <a:ln>
            <a:noFill/>
          </a:ln>
        </p:spPr>
        <p:txBody>
          <a:bodyPr lIns="91425" tIns="91425" rIns="91425" bIns="91425" anchor="b" anchorCtr="0">
            <a:noAutofit/>
          </a:bodyPr>
          <a:lstStyle/>
          <a:p>
            <a:pPr lvl="0" algn="ctr" rtl="0">
              <a:lnSpc>
                <a:spcPct val="100000"/>
              </a:lnSpc>
              <a:spcBef>
                <a:spcPts val="0"/>
              </a:spcBef>
              <a:buNone/>
            </a:pPr>
            <a:r>
              <a:rPr lang="it-IT" sz="1600" b="1" dirty="0" smtClean="0">
                <a:solidFill>
                  <a:schemeClr val="accent2">
                    <a:lumMod val="75000"/>
                  </a:schemeClr>
                </a:solidFill>
                <a:latin typeface="Lato" charset="0"/>
              </a:rPr>
              <a:t>Daniele Battista</a:t>
            </a:r>
          </a:p>
          <a:p>
            <a:pPr lvl="0" algn="ctr" rtl="0">
              <a:lnSpc>
                <a:spcPct val="100000"/>
              </a:lnSpc>
              <a:spcBef>
                <a:spcPts val="0"/>
              </a:spcBef>
              <a:buNone/>
            </a:pPr>
            <a:r>
              <a:rPr lang="it-IT" sz="1600" b="1" dirty="0" smtClean="0">
                <a:solidFill>
                  <a:schemeClr val="accent2">
                    <a:lumMod val="75000"/>
                  </a:schemeClr>
                </a:solidFill>
                <a:latin typeface="Lato" charset="0"/>
              </a:rPr>
              <a:t>Mario Militello</a:t>
            </a:r>
            <a:endParaRPr lang="en-GB" sz="1600" b="1" dirty="0">
              <a:solidFill>
                <a:schemeClr val="accent2">
                  <a:lumMod val="75000"/>
                </a:schemeClr>
              </a:solidFill>
              <a:latin typeface="Lato" charset="0"/>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835696" y="123478"/>
            <a:ext cx="7140619" cy="626100"/>
          </a:xfrm>
          <a:prstGeom prst="rect">
            <a:avLst/>
          </a:prstGeom>
        </p:spPr>
        <p:txBody>
          <a:bodyPr lIns="91425" tIns="91425" rIns="91425" bIns="91425" anchor="t" anchorCtr="0">
            <a:noAutofit/>
          </a:bodyPr>
          <a:lstStyle/>
          <a:p>
            <a:pPr>
              <a:spcBef>
                <a:spcPts val="0"/>
              </a:spcBef>
              <a:buNone/>
            </a:pPr>
            <a:r>
              <a:rPr lang="en-GB" sz="2800" dirty="0"/>
              <a:t>General Overview</a:t>
            </a:r>
          </a:p>
        </p:txBody>
      </p:sp>
      <p:sp>
        <p:nvSpPr>
          <p:cNvPr id="66" name="Shape 66"/>
          <p:cNvSpPr txBox="1">
            <a:spLocks noGrp="1"/>
          </p:cNvSpPr>
          <p:nvPr>
            <p:ph type="body" idx="1"/>
          </p:nvPr>
        </p:nvSpPr>
        <p:spPr>
          <a:xfrm>
            <a:off x="1331640" y="1152475"/>
            <a:ext cx="7500659" cy="3416400"/>
          </a:xfrm>
          <a:prstGeom prst="rect">
            <a:avLst/>
          </a:prstGeom>
        </p:spPr>
        <p:txBody>
          <a:bodyPr lIns="91425" tIns="91425" rIns="91425" bIns="91425" anchor="t" anchorCtr="0">
            <a:noAutofit/>
          </a:bodyPr>
          <a:lstStyle/>
          <a:p>
            <a:pPr marL="0" indent="0" rtl="0">
              <a:spcBef>
                <a:spcPts val="0"/>
              </a:spcBef>
              <a:buNone/>
            </a:pPr>
            <a:r>
              <a:rPr lang="en-GB" sz="1600" dirty="0">
                <a:latin typeface="Baskerville Old Face" pitchFamily="18" charset="0"/>
              </a:rPr>
              <a:t>Antitheft App is a security app to use </a:t>
            </a:r>
            <a:r>
              <a:rPr lang="en-GB" sz="1600" dirty="0" err="1">
                <a:latin typeface="Baskerville Old Face" pitchFamily="18" charset="0"/>
              </a:rPr>
              <a:t>everytime</a:t>
            </a:r>
            <a:r>
              <a:rPr lang="en-GB" sz="1600" dirty="0">
                <a:latin typeface="Baskerville Old Face" pitchFamily="18" charset="0"/>
              </a:rPr>
              <a:t> you have to leave </a:t>
            </a:r>
            <a:r>
              <a:rPr lang="en-GB" sz="1600" dirty="0" smtClean="0">
                <a:latin typeface="Baskerville Old Face" pitchFamily="18" charset="0"/>
              </a:rPr>
              <a:t>your </a:t>
            </a:r>
            <a:r>
              <a:rPr lang="en-GB" sz="1600" dirty="0" err="1" smtClean="0">
                <a:latin typeface="Baskerville Old Face" pitchFamily="18" charset="0"/>
              </a:rPr>
              <a:t>smartphone</a:t>
            </a:r>
            <a:r>
              <a:rPr lang="en-GB" sz="1600" dirty="0" smtClean="0">
                <a:latin typeface="Baskerville Old Face" pitchFamily="18" charset="0"/>
              </a:rPr>
              <a:t> </a:t>
            </a:r>
            <a:r>
              <a:rPr lang="en-GB" sz="1600" dirty="0">
                <a:latin typeface="Baskerville Old Face" pitchFamily="18" charset="0"/>
              </a:rPr>
              <a:t>in an unsafe place. When you’re at the beach or at a </a:t>
            </a:r>
            <a:r>
              <a:rPr lang="en-GB" sz="1600" dirty="0" smtClean="0">
                <a:latin typeface="Baskerville Old Face" pitchFamily="18" charset="0"/>
              </a:rPr>
              <a:t>sports </a:t>
            </a:r>
            <a:r>
              <a:rPr lang="en-GB" sz="1600" dirty="0" err="1">
                <a:latin typeface="Baskerville Old Face" pitchFamily="18" charset="0"/>
              </a:rPr>
              <a:t>center</a:t>
            </a:r>
            <a:r>
              <a:rPr lang="en-GB" sz="1600" dirty="0">
                <a:latin typeface="Baskerville Old Face" pitchFamily="18" charset="0"/>
              </a:rPr>
              <a:t>, Antitheft is </a:t>
            </a:r>
            <a:r>
              <a:rPr lang="en-GB" sz="1600" dirty="0" smtClean="0">
                <a:latin typeface="Baskerville Old Face" pitchFamily="18" charset="0"/>
              </a:rPr>
              <a:t>perfect.</a:t>
            </a:r>
          </a:p>
          <a:p>
            <a:pPr algn="just" rtl="0">
              <a:spcBef>
                <a:spcPts val="0"/>
              </a:spcBef>
              <a:buFont typeface="Arial" pitchFamily="34" charset="0"/>
              <a:buChar char="•"/>
            </a:pPr>
            <a:r>
              <a:rPr lang="en-GB" sz="1600" dirty="0" smtClean="0">
                <a:latin typeface="Baskerville Old Face" pitchFamily="18" charset="0"/>
              </a:rPr>
              <a:t>Protect </a:t>
            </a:r>
            <a:r>
              <a:rPr lang="en-GB" sz="1600" dirty="0">
                <a:latin typeface="Baskerville Old Face" pitchFamily="18" charset="0"/>
              </a:rPr>
              <a:t>your phone from a </a:t>
            </a:r>
            <a:r>
              <a:rPr lang="en-GB" sz="1600" dirty="0" smtClean="0">
                <a:latin typeface="Baskerville Old Face" pitchFamily="18" charset="0"/>
              </a:rPr>
              <a:t>thief</a:t>
            </a:r>
          </a:p>
          <a:p>
            <a:pPr algn="just" rtl="0">
              <a:spcBef>
                <a:spcPts val="0"/>
              </a:spcBef>
              <a:buFont typeface="Arial" pitchFamily="34" charset="0"/>
              <a:buChar char="•"/>
            </a:pPr>
            <a:r>
              <a:rPr lang="en-GB" sz="1600" dirty="0" smtClean="0">
                <a:latin typeface="Baskerville Old Face" pitchFamily="18" charset="0"/>
              </a:rPr>
              <a:t>Check </a:t>
            </a:r>
            <a:r>
              <a:rPr lang="en-GB" sz="1600" dirty="0">
                <a:latin typeface="Baskerville Old Face" pitchFamily="18" charset="0"/>
              </a:rPr>
              <a:t>on a secure </a:t>
            </a:r>
            <a:r>
              <a:rPr lang="en-GB" sz="1600" dirty="0" err="1">
                <a:latin typeface="Baskerville Old Face" pitchFamily="18" charset="0"/>
              </a:rPr>
              <a:t>smartphone</a:t>
            </a:r>
            <a:r>
              <a:rPr lang="en-GB" sz="1600" dirty="0">
                <a:latin typeface="Baskerville Old Face" pitchFamily="18" charset="0"/>
              </a:rPr>
              <a:t> the position of your </a:t>
            </a:r>
            <a:r>
              <a:rPr lang="en-GB" sz="1600" dirty="0" err="1" smtClean="0">
                <a:latin typeface="Baskerville Old Face" pitchFamily="18" charset="0"/>
              </a:rPr>
              <a:t>smartphone</a:t>
            </a:r>
            <a:endParaRPr lang="en-GB" sz="1600" dirty="0">
              <a:latin typeface="Baskerville Old Face" pitchFamily="18" charset="0"/>
            </a:endParaRPr>
          </a:p>
          <a:p>
            <a:pPr marL="0" algn="just" rtl="0">
              <a:spcBef>
                <a:spcPts val="0"/>
              </a:spcBef>
              <a:buFont typeface="Arial" pitchFamily="34" charset="0"/>
              <a:buChar char="•"/>
            </a:pPr>
            <a:r>
              <a:rPr lang="en-GB" sz="1600" dirty="0" smtClean="0">
                <a:latin typeface="Baskerville Old Face" pitchFamily="18" charset="0"/>
              </a:rPr>
              <a:t>Block </a:t>
            </a:r>
            <a:r>
              <a:rPr lang="en-GB" sz="1600" dirty="0">
                <a:latin typeface="Baskerville Old Face" pitchFamily="18" charset="0"/>
              </a:rPr>
              <a:t>it for a specific </a:t>
            </a:r>
            <a:r>
              <a:rPr lang="en-GB" sz="1600" dirty="0" smtClean="0">
                <a:latin typeface="Baskerville Old Face" pitchFamily="18" charset="0"/>
              </a:rPr>
              <a:t>session</a:t>
            </a:r>
          </a:p>
          <a:p>
            <a:pPr algn="just" rtl="0">
              <a:spcBef>
                <a:spcPts val="0"/>
              </a:spcBef>
              <a:buFont typeface="Arial" pitchFamily="34" charset="0"/>
              <a:buChar char="•"/>
            </a:pPr>
            <a:r>
              <a:rPr lang="en-GB" sz="1600" dirty="0" smtClean="0">
                <a:latin typeface="Baskerville Old Face" pitchFamily="18" charset="0"/>
              </a:rPr>
              <a:t>Block </a:t>
            </a:r>
            <a:r>
              <a:rPr lang="en-GB" sz="1600" dirty="0">
                <a:latin typeface="Baskerville Old Face" pitchFamily="18" charset="0"/>
              </a:rPr>
              <a:t>it till the end of battery thanks to a secure </a:t>
            </a:r>
            <a:r>
              <a:rPr lang="en-GB" sz="1600" dirty="0" smtClean="0">
                <a:latin typeface="Baskerville Old Face" pitchFamily="18" charset="0"/>
              </a:rPr>
              <a:t>code</a:t>
            </a:r>
          </a:p>
          <a:p>
            <a:pPr algn="just" rtl="0">
              <a:spcBef>
                <a:spcPts val="0"/>
              </a:spcBef>
              <a:buFont typeface="Arial" pitchFamily="34" charset="0"/>
              <a:buChar char="•"/>
            </a:pPr>
            <a:r>
              <a:rPr lang="en-GB" sz="1600" dirty="0" smtClean="0">
                <a:latin typeface="Baskerville Old Face" pitchFamily="18" charset="0"/>
              </a:rPr>
              <a:t>Look </a:t>
            </a:r>
            <a:r>
              <a:rPr lang="en-GB" sz="1600" dirty="0">
                <a:latin typeface="Baskerville Old Face" pitchFamily="18" charset="0"/>
              </a:rPr>
              <a:t>for your phone if you hear a particular </a:t>
            </a:r>
            <a:r>
              <a:rPr lang="en-GB" sz="1600" dirty="0" smtClean="0">
                <a:latin typeface="Baskerville Old Face" pitchFamily="18" charset="0"/>
              </a:rPr>
              <a:t>alarm</a:t>
            </a:r>
          </a:p>
          <a:p>
            <a:pPr algn="just" rtl="0">
              <a:spcBef>
                <a:spcPts val="0"/>
              </a:spcBef>
              <a:buFont typeface="Arial" pitchFamily="34" charset="0"/>
              <a:buChar char="•"/>
            </a:pPr>
            <a:r>
              <a:rPr lang="en-GB" sz="1600" dirty="0" smtClean="0">
                <a:latin typeface="Baskerville Old Face" pitchFamily="18" charset="0"/>
              </a:rPr>
              <a:t>See </a:t>
            </a:r>
            <a:r>
              <a:rPr lang="en-GB" sz="1600" dirty="0">
                <a:latin typeface="Baskerville Old Face" pitchFamily="18" charset="0"/>
              </a:rPr>
              <a:t>photos of the place in which the phone is and the possible </a:t>
            </a:r>
            <a:r>
              <a:rPr lang="en-GB" sz="1600" dirty="0" smtClean="0">
                <a:latin typeface="Baskerville Old Face" pitchFamily="18" charset="0"/>
              </a:rPr>
              <a:t>thief</a:t>
            </a:r>
          </a:p>
          <a:p>
            <a:pPr algn="just" rtl="0">
              <a:spcBef>
                <a:spcPts val="0"/>
              </a:spcBef>
              <a:buFont typeface="Arial" pitchFamily="34" charset="0"/>
              <a:buChar char="•"/>
            </a:pPr>
            <a:r>
              <a:rPr lang="en-GB" sz="1600" dirty="0" smtClean="0">
                <a:latin typeface="Baskerville Old Face" pitchFamily="18" charset="0"/>
              </a:rPr>
              <a:t>Hear </a:t>
            </a:r>
            <a:r>
              <a:rPr lang="en-GB" sz="1600" dirty="0">
                <a:latin typeface="Baskerville Old Face" pitchFamily="18" charset="0"/>
              </a:rPr>
              <a:t>his/her voice or particular sounds able to help you to locate it</a:t>
            </a:r>
          </a:p>
        </p:txBody>
      </p:sp>
      <p:pic>
        <p:nvPicPr>
          <p:cNvPr id="4" name="Picture 6"/>
          <p:cNvPicPr>
            <a:picLocks noChangeAspect="1" noChangeArrowheads="1"/>
          </p:cNvPicPr>
          <p:nvPr/>
        </p:nvPicPr>
        <p:blipFill>
          <a:blip r:embed="rId3"/>
          <a:srcRect/>
          <a:stretch>
            <a:fillRect/>
          </a:stretch>
        </p:blipFill>
        <p:spPr bwMode="auto">
          <a:xfrm>
            <a:off x="179512" y="195487"/>
            <a:ext cx="859043" cy="86409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835696" y="123478"/>
            <a:ext cx="7008431" cy="626100"/>
          </a:xfrm>
          <a:prstGeom prst="rect">
            <a:avLst/>
          </a:prstGeom>
        </p:spPr>
        <p:txBody>
          <a:bodyPr lIns="91425" tIns="91425" rIns="91425" bIns="91425" anchor="t" anchorCtr="0">
            <a:noAutofit/>
          </a:bodyPr>
          <a:lstStyle/>
          <a:p>
            <a:pPr lvl="0" rtl="0">
              <a:spcBef>
                <a:spcPts val="0"/>
              </a:spcBef>
              <a:buNone/>
            </a:pPr>
            <a:r>
              <a:rPr lang="en-GB" sz="2800" dirty="0"/>
              <a:t>Parameters Setting</a:t>
            </a:r>
          </a:p>
          <a:p>
            <a:pPr lvl="0" rtl="0">
              <a:spcBef>
                <a:spcPts val="0"/>
              </a:spcBef>
              <a:buNone/>
            </a:pPr>
            <a:endParaRPr dirty="0"/>
          </a:p>
        </p:txBody>
      </p:sp>
      <p:sp>
        <p:nvSpPr>
          <p:cNvPr id="78" name="Shape 78"/>
          <p:cNvSpPr txBox="1">
            <a:spLocks noGrp="1"/>
          </p:cNvSpPr>
          <p:nvPr>
            <p:ph type="body" idx="1"/>
          </p:nvPr>
        </p:nvSpPr>
        <p:spPr>
          <a:xfrm>
            <a:off x="311700" y="1152475"/>
            <a:ext cx="4089300" cy="3912300"/>
          </a:xfrm>
          <a:prstGeom prst="rect">
            <a:avLst/>
          </a:prstGeom>
        </p:spPr>
        <p:txBody>
          <a:bodyPr lIns="91425" tIns="91425" rIns="91425" bIns="91425" anchor="t" anchorCtr="0">
            <a:noAutofit/>
          </a:bodyPr>
          <a:lstStyle/>
          <a:p>
            <a:pPr algn="ctr" rtl="0">
              <a:spcBef>
                <a:spcPts val="0"/>
              </a:spcBef>
              <a:buNone/>
            </a:pPr>
            <a:r>
              <a:rPr lang="en-GB" sz="1600" b="1" dirty="0">
                <a:latin typeface="Baskerville Old Face" pitchFamily="18" charset="0"/>
              </a:rPr>
              <a:t>Security Settings</a:t>
            </a:r>
          </a:p>
          <a:p>
            <a:pPr lvl="0" algn="ctr" rtl="0">
              <a:spcBef>
                <a:spcPts val="0"/>
              </a:spcBef>
              <a:buNone/>
            </a:pPr>
            <a:r>
              <a:rPr lang="en-GB" sz="1600" dirty="0">
                <a:latin typeface="Baskerville Old Face" pitchFamily="18" charset="0"/>
              </a:rPr>
              <a:t>In this tab you can set your secure phone numbers, your secure email addresses and your Permanent Code. In order to avoid problem with typing wrong numbers and emails you can use the contact button to retrieve it automatically</a:t>
            </a:r>
            <a:r>
              <a:rPr lang="en-GB" dirty="0">
                <a:latin typeface="Baskerville Old Face" pitchFamily="18" charset="0"/>
              </a:rPr>
              <a:t>.</a:t>
            </a:r>
          </a:p>
        </p:txBody>
      </p:sp>
      <p:sp>
        <p:nvSpPr>
          <p:cNvPr id="79" name="Shape 79"/>
          <p:cNvSpPr txBox="1">
            <a:spLocks noGrp="1"/>
          </p:cNvSpPr>
          <p:nvPr>
            <p:ph type="body" idx="4294967295"/>
          </p:nvPr>
        </p:nvSpPr>
        <p:spPr>
          <a:xfrm>
            <a:off x="4788024" y="1231900"/>
            <a:ext cx="4089400" cy="3911600"/>
          </a:xfrm>
          <a:prstGeom prst="rect">
            <a:avLst/>
          </a:prstGeom>
        </p:spPr>
        <p:txBody>
          <a:bodyPr lIns="91425" tIns="91425" rIns="91425" bIns="91425" anchor="t" anchorCtr="0">
            <a:noAutofit/>
          </a:bodyPr>
          <a:lstStyle/>
          <a:p>
            <a:pPr algn="ctr" rtl="0">
              <a:spcBef>
                <a:spcPts val="0"/>
              </a:spcBef>
              <a:buNone/>
            </a:pPr>
            <a:r>
              <a:rPr lang="en-GB" sz="1600" b="1" dirty="0">
                <a:latin typeface="Baskerville Old Face" pitchFamily="18" charset="0"/>
              </a:rPr>
              <a:t>Application Settings</a:t>
            </a:r>
          </a:p>
          <a:p>
            <a:pPr lvl="0" algn="ctr" rtl="0">
              <a:spcBef>
                <a:spcPts val="0"/>
              </a:spcBef>
              <a:buNone/>
            </a:pPr>
            <a:r>
              <a:rPr lang="en-GB" sz="1600" dirty="0">
                <a:latin typeface="Baskerville Old Face" pitchFamily="18" charset="0"/>
              </a:rPr>
              <a:t>In this tab you can set some features like the countdown timer, useful to unlock your </a:t>
            </a:r>
            <a:r>
              <a:rPr lang="en-GB" sz="1600" dirty="0" err="1">
                <a:latin typeface="Baskerville Old Face" pitchFamily="18" charset="0"/>
              </a:rPr>
              <a:t>smartphone</a:t>
            </a:r>
            <a:r>
              <a:rPr lang="en-GB" sz="1600" dirty="0">
                <a:latin typeface="Baskerville Old Face" pitchFamily="18" charset="0"/>
              </a:rPr>
              <a:t> in a safe way, the alarm you prefer and the sensibility of the accelerometer.</a:t>
            </a:r>
          </a:p>
        </p:txBody>
      </p:sp>
      <p:cxnSp>
        <p:nvCxnSpPr>
          <p:cNvPr id="80" name="Shape 80"/>
          <p:cNvCxnSpPr/>
          <p:nvPr/>
        </p:nvCxnSpPr>
        <p:spPr>
          <a:xfrm>
            <a:off x="4572000" y="1203598"/>
            <a:ext cx="0" cy="3939902"/>
          </a:xfrm>
          <a:prstGeom prst="straightConnector1">
            <a:avLst/>
          </a:prstGeom>
          <a:noFill/>
          <a:ln w="28575" cap="flat" cmpd="sng">
            <a:solidFill>
              <a:schemeClr val="accent2">
                <a:lumMod val="75000"/>
              </a:schemeClr>
            </a:solidFill>
            <a:prstDash val="solid"/>
            <a:round/>
            <a:headEnd type="none" w="lg" len="lg"/>
            <a:tailEnd type="none" w="lg" len="lg"/>
          </a:ln>
        </p:spPr>
      </p:cxnSp>
      <p:pic>
        <p:nvPicPr>
          <p:cNvPr id="81" name="Shape 81"/>
          <p:cNvPicPr preferRelativeResize="0"/>
          <p:nvPr/>
        </p:nvPicPr>
        <p:blipFill>
          <a:blip r:embed="rId3">
            <a:alphaModFix/>
          </a:blip>
          <a:stretch>
            <a:fillRect/>
          </a:stretch>
        </p:blipFill>
        <p:spPr>
          <a:xfrm>
            <a:off x="827584" y="3723878"/>
            <a:ext cx="531599" cy="531599"/>
          </a:xfrm>
          <a:prstGeom prst="rect">
            <a:avLst/>
          </a:prstGeom>
          <a:noFill/>
          <a:ln>
            <a:noFill/>
          </a:ln>
        </p:spPr>
      </p:pic>
      <p:pic>
        <p:nvPicPr>
          <p:cNvPr id="82" name="Shape 82"/>
          <p:cNvPicPr preferRelativeResize="0"/>
          <p:nvPr/>
        </p:nvPicPr>
        <p:blipFill>
          <a:blip r:embed="rId4">
            <a:alphaModFix/>
          </a:blip>
          <a:stretch>
            <a:fillRect/>
          </a:stretch>
        </p:blipFill>
        <p:spPr>
          <a:xfrm>
            <a:off x="2195736" y="3723878"/>
            <a:ext cx="531599" cy="531599"/>
          </a:xfrm>
          <a:prstGeom prst="rect">
            <a:avLst/>
          </a:prstGeom>
          <a:noFill/>
          <a:ln>
            <a:noFill/>
          </a:ln>
        </p:spPr>
      </p:pic>
      <p:pic>
        <p:nvPicPr>
          <p:cNvPr id="83" name="Shape 83"/>
          <p:cNvPicPr preferRelativeResize="0"/>
          <p:nvPr/>
        </p:nvPicPr>
        <p:blipFill>
          <a:blip r:embed="rId5">
            <a:alphaModFix/>
          </a:blip>
          <a:stretch>
            <a:fillRect/>
          </a:stretch>
        </p:blipFill>
        <p:spPr>
          <a:xfrm>
            <a:off x="3491880" y="3723878"/>
            <a:ext cx="531599" cy="531599"/>
          </a:xfrm>
          <a:prstGeom prst="rect">
            <a:avLst/>
          </a:prstGeom>
          <a:noFill/>
          <a:ln>
            <a:noFill/>
          </a:ln>
        </p:spPr>
      </p:pic>
      <p:pic>
        <p:nvPicPr>
          <p:cNvPr id="84" name="Shape 84"/>
          <p:cNvPicPr preferRelativeResize="0"/>
          <p:nvPr/>
        </p:nvPicPr>
        <p:blipFill>
          <a:blip r:embed="rId6">
            <a:alphaModFix/>
          </a:blip>
          <a:stretch>
            <a:fillRect/>
          </a:stretch>
        </p:blipFill>
        <p:spPr>
          <a:xfrm>
            <a:off x="5148064" y="3651870"/>
            <a:ext cx="531599" cy="531599"/>
          </a:xfrm>
          <a:prstGeom prst="rect">
            <a:avLst/>
          </a:prstGeom>
          <a:noFill/>
          <a:ln>
            <a:noFill/>
          </a:ln>
        </p:spPr>
      </p:pic>
      <p:pic>
        <p:nvPicPr>
          <p:cNvPr id="85" name="Shape 85"/>
          <p:cNvPicPr preferRelativeResize="0"/>
          <p:nvPr/>
        </p:nvPicPr>
        <p:blipFill>
          <a:blip r:embed="rId7">
            <a:alphaModFix/>
          </a:blip>
          <a:stretch>
            <a:fillRect/>
          </a:stretch>
        </p:blipFill>
        <p:spPr>
          <a:xfrm>
            <a:off x="3563888" y="2859782"/>
            <a:ext cx="380999" cy="380999"/>
          </a:xfrm>
          <a:prstGeom prst="rect">
            <a:avLst/>
          </a:prstGeom>
          <a:noFill/>
          <a:ln w="9525" cap="flat" cmpd="sng">
            <a:solidFill>
              <a:schemeClr val="accent3">
                <a:lumMod val="85000"/>
              </a:schemeClr>
            </a:solidFill>
            <a:prstDash val="solid"/>
            <a:round/>
            <a:headEnd type="none" w="med" len="med"/>
            <a:tailEnd type="none" w="med" len="med"/>
          </a:ln>
        </p:spPr>
      </p:pic>
      <p:pic>
        <p:nvPicPr>
          <p:cNvPr id="86" name="Shape 86"/>
          <p:cNvPicPr preferRelativeResize="0"/>
          <p:nvPr/>
        </p:nvPicPr>
        <p:blipFill>
          <a:blip r:embed="rId8">
            <a:alphaModFix/>
          </a:blip>
          <a:stretch>
            <a:fillRect/>
          </a:stretch>
        </p:blipFill>
        <p:spPr>
          <a:xfrm>
            <a:off x="6444208" y="3651870"/>
            <a:ext cx="531599" cy="531599"/>
          </a:xfrm>
          <a:prstGeom prst="rect">
            <a:avLst/>
          </a:prstGeom>
          <a:noFill/>
          <a:ln>
            <a:noFill/>
          </a:ln>
        </p:spPr>
      </p:pic>
      <p:pic>
        <p:nvPicPr>
          <p:cNvPr id="87" name="Shape 87"/>
          <p:cNvPicPr preferRelativeResize="0"/>
          <p:nvPr/>
        </p:nvPicPr>
        <p:blipFill>
          <a:blip r:embed="rId9">
            <a:alphaModFix/>
          </a:blip>
          <a:stretch>
            <a:fillRect/>
          </a:stretch>
        </p:blipFill>
        <p:spPr>
          <a:xfrm>
            <a:off x="7740352" y="3651870"/>
            <a:ext cx="531599" cy="531599"/>
          </a:xfrm>
          <a:prstGeom prst="rect">
            <a:avLst/>
          </a:prstGeom>
          <a:noFill/>
          <a:ln>
            <a:noFill/>
          </a:ln>
        </p:spPr>
      </p:pic>
      <p:pic>
        <p:nvPicPr>
          <p:cNvPr id="15" name="Picture 6"/>
          <p:cNvPicPr>
            <a:picLocks noChangeAspect="1" noChangeArrowheads="1"/>
          </p:cNvPicPr>
          <p:nvPr/>
        </p:nvPicPr>
        <p:blipFill>
          <a:blip r:embed="rId10"/>
          <a:srcRect/>
          <a:stretch>
            <a:fillRect/>
          </a:stretch>
        </p:blipFill>
        <p:spPr bwMode="auto">
          <a:xfrm>
            <a:off x="179512" y="195487"/>
            <a:ext cx="859043" cy="864096"/>
          </a:xfrm>
          <a:prstGeom prst="rect">
            <a:avLst/>
          </a:prstGeom>
          <a:noFill/>
          <a:ln w="9525">
            <a:noFill/>
            <a:miter lim="800000"/>
            <a:headEnd/>
            <a:tailEnd/>
          </a:ln>
        </p:spPr>
      </p:pic>
      <p:sp>
        <p:nvSpPr>
          <p:cNvPr id="16" name="CasellaDiTesto 15"/>
          <p:cNvSpPr txBox="1"/>
          <p:nvPr/>
        </p:nvSpPr>
        <p:spPr>
          <a:xfrm>
            <a:off x="2915816" y="771550"/>
            <a:ext cx="3449983" cy="338554"/>
          </a:xfrm>
          <a:prstGeom prst="rect">
            <a:avLst/>
          </a:prstGeom>
          <a:noFill/>
        </p:spPr>
        <p:txBody>
          <a:bodyPr wrap="none" rtlCol="0">
            <a:spAutoFit/>
          </a:bodyPr>
          <a:lstStyle/>
          <a:p>
            <a:r>
              <a:rPr lang="it-IT" sz="1600" dirty="0" smtClean="0">
                <a:latin typeface="Baskerville Old Face" pitchFamily="18" charset="0"/>
                <a:ea typeface="+mn-ea"/>
                <a:cs typeface="+mn-cs"/>
              </a:rPr>
              <a:t>First </a:t>
            </a:r>
            <a:r>
              <a:rPr lang="it-IT" sz="1600" dirty="0" err="1" smtClean="0">
                <a:latin typeface="Baskerville Old Face" pitchFamily="18" charset="0"/>
                <a:ea typeface="+mn-ea"/>
                <a:cs typeface="+mn-cs"/>
              </a:rPr>
              <a:t>you</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have</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to</a:t>
            </a:r>
            <a:r>
              <a:rPr lang="it-IT" sz="1600" dirty="0" smtClean="0">
                <a:latin typeface="Baskerville Old Face" pitchFamily="18" charset="0"/>
                <a:ea typeface="+mn-ea"/>
                <a:cs typeface="+mn-cs"/>
              </a:rPr>
              <a:t> set </a:t>
            </a:r>
            <a:r>
              <a:rPr lang="it-IT" sz="1600" dirty="0" err="1" smtClean="0">
                <a:latin typeface="Baskerville Old Face" pitchFamily="18" charset="0"/>
                <a:ea typeface="+mn-ea"/>
                <a:cs typeface="+mn-cs"/>
              </a:rPr>
              <a:t>your</a:t>
            </a:r>
            <a:r>
              <a:rPr lang="it-IT" sz="1600" dirty="0" smtClean="0">
                <a:latin typeface="Baskerville Old Face" pitchFamily="18" charset="0"/>
                <a:ea typeface="+mn-ea"/>
                <a:cs typeface="+mn-cs"/>
              </a:rPr>
              <a:t> security </a:t>
            </a:r>
            <a:r>
              <a:rPr lang="it-IT" sz="1600" dirty="0" err="1" smtClean="0">
                <a:latin typeface="Baskerville Old Face" pitchFamily="18" charset="0"/>
                <a:ea typeface="+mn-ea"/>
                <a:cs typeface="+mn-cs"/>
              </a:rPr>
              <a:t>setting</a:t>
            </a:r>
            <a:endParaRPr lang="it-IT" sz="1600" dirty="0">
              <a:latin typeface="Baskerville Old Face" pitchFamily="18" charset="0"/>
              <a:ea typeface="+mn-ea"/>
              <a:cs typeface="+mn-cs"/>
            </a:endParaRPr>
          </a:p>
        </p:txBody>
      </p:sp>
      <p:pic>
        <p:nvPicPr>
          <p:cNvPr id="4098" name="Picture 2"/>
          <p:cNvPicPr>
            <a:picLocks noChangeAspect="1" noChangeArrowheads="1"/>
          </p:cNvPicPr>
          <p:nvPr/>
        </p:nvPicPr>
        <p:blipFill>
          <a:blip r:embed="rId11"/>
          <a:srcRect/>
          <a:stretch>
            <a:fillRect/>
          </a:stretch>
        </p:blipFill>
        <p:spPr bwMode="auto">
          <a:xfrm>
            <a:off x="8028384" y="123478"/>
            <a:ext cx="665944" cy="671998"/>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8">
                                            <p:txEl>
                                              <p:pRg st="0" end="0"/>
                                            </p:txEl>
                                          </p:spTgt>
                                        </p:tgtEl>
                                        <p:attrNameLst>
                                          <p:attrName>style.visibility</p:attrName>
                                        </p:attrNameLst>
                                      </p:cBhvr>
                                      <p:to>
                                        <p:strVal val="visible"/>
                                      </p:to>
                                    </p:set>
                                    <p:anim calcmode="lin" valueType="num">
                                      <p:cBhvr additive="base">
                                        <p:cTn id="12"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8">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8">
                                            <p:txEl>
                                              <p:pRg st="1" end="1"/>
                                            </p:txEl>
                                          </p:spTgt>
                                        </p:tgtEl>
                                        <p:attrNameLst>
                                          <p:attrName>style.visibility</p:attrName>
                                        </p:attrNameLst>
                                      </p:cBhvr>
                                      <p:to>
                                        <p:strVal val="visible"/>
                                      </p:to>
                                    </p:set>
                                    <p:anim calcmode="lin" valueType="num">
                                      <p:cBhvr additive="base">
                                        <p:cTn id="16" dur="500" fill="hold"/>
                                        <p:tgtEl>
                                          <p:spTgt spid="78">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8">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1"/>
                                        </p:tgtEl>
                                        <p:attrNameLst>
                                          <p:attrName>style.visibility</p:attrName>
                                        </p:attrNameLst>
                                      </p:cBhvr>
                                      <p:to>
                                        <p:strVal val="visible"/>
                                      </p:to>
                                    </p:set>
                                    <p:anim calcmode="lin" valueType="num">
                                      <p:cBhvr additive="base">
                                        <p:cTn id="20" dur="500" fill="hold"/>
                                        <p:tgtEl>
                                          <p:spTgt spid="81"/>
                                        </p:tgtEl>
                                        <p:attrNameLst>
                                          <p:attrName>ppt_x</p:attrName>
                                        </p:attrNameLst>
                                      </p:cBhvr>
                                      <p:tavLst>
                                        <p:tav tm="0">
                                          <p:val>
                                            <p:strVal val="#ppt_x"/>
                                          </p:val>
                                        </p:tav>
                                        <p:tav tm="100000">
                                          <p:val>
                                            <p:strVal val="#ppt_x"/>
                                          </p:val>
                                        </p:tav>
                                      </p:tavLst>
                                    </p:anim>
                                    <p:anim calcmode="lin" valueType="num">
                                      <p:cBhvr additive="base">
                                        <p:cTn id="21" dur="500" fill="hold"/>
                                        <p:tgtEl>
                                          <p:spTgt spid="8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2"/>
                                        </p:tgtEl>
                                        <p:attrNameLst>
                                          <p:attrName>style.visibility</p:attrName>
                                        </p:attrNameLst>
                                      </p:cBhvr>
                                      <p:to>
                                        <p:strVal val="visible"/>
                                      </p:to>
                                    </p:set>
                                    <p:anim calcmode="lin" valueType="num">
                                      <p:cBhvr additive="base">
                                        <p:cTn id="24" dur="500" fill="hold"/>
                                        <p:tgtEl>
                                          <p:spTgt spid="82"/>
                                        </p:tgtEl>
                                        <p:attrNameLst>
                                          <p:attrName>ppt_x</p:attrName>
                                        </p:attrNameLst>
                                      </p:cBhvr>
                                      <p:tavLst>
                                        <p:tav tm="0">
                                          <p:val>
                                            <p:strVal val="#ppt_x"/>
                                          </p:val>
                                        </p:tav>
                                        <p:tav tm="100000">
                                          <p:val>
                                            <p:strVal val="#ppt_x"/>
                                          </p:val>
                                        </p:tav>
                                      </p:tavLst>
                                    </p:anim>
                                    <p:anim calcmode="lin" valueType="num">
                                      <p:cBhvr additive="base">
                                        <p:cTn id="25" dur="500" fill="hold"/>
                                        <p:tgtEl>
                                          <p:spTgt spid="8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3"/>
                                        </p:tgtEl>
                                        <p:attrNameLst>
                                          <p:attrName>style.visibility</p:attrName>
                                        </p:attrNameLst>
                                      </p:cBhvr>
                                      <p:to>
                                        <p:strVal val="visible"/>
                                      </p:to>
                                    </p:set>
                                    <p:anim calcmode="lin" valueType="num">
                                      <p:cBhvr additive="base">
                                        <p:cTn id="28" dur="500" fill="hold"/>
                                        <p:tgtEl>
                                          <p:spTgt spid="83"/>
                                        </p:tgtEl>
                                        <p:attrNameLst>
                                          <p:attrName>ppt_x</p:attrName>
                                        </p:attrNameLst>
                                      </p:cBhvr>
                                      <p:tavLst>
                                        <p:tav tm="0">
                                          <p:val>
                                            <p:strVal val="#ppt_x"/>
                                          </p:val>
                                        </p:tav>
                                        <p:tav tm="100000">
                                          <p:val>
                                            <p:strVal val="#ppt_x"/>
                                          </p:val>
                                        </p:tav>
                                      </p:tavLst>
                                    </p:anim>
                                    <p:anim calcmode="lin" valueType="num">
                                      <p:cBhvr additive="base">
                                        <p:cTn id="29" dur="500" fill="hold"/>
                                        <p:tgtEl>
                                          <p:spTgt spid="8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ppt_x"/>
                                          </p:val>
                                        </p:tav>
                                        <p:tav tm="100000">
                                          <p:val>
                                            <p:strVal val="#ppt_x"/>
                                          </p:val>
                                        </p:tav>
                                      </p:tavLst>
                                    </p:anim>
                                    <p:anim calcmode="lin" valueType="num">
                                      <p:cBhvr additive="base">
                                        <p:cTn id="33"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9">
                                            <p:txEl>
                                              <p:pRg st="1" end="1"/>
                                            </p:txEl>
                                          </p:spTgt>
                                        </p:tgtEl>
                                        <p:attrNameLst>
                                          <p:attrName>style.visibility</p:attrName>
                                        </p:attrNameLst>
                                      </p:cBhvr>
                                      <p:to>
                                        <p:strVal val="visible"/>
                                      </p:to>
                                    </p:set>
                                    <p:anim calcmode="lin" valueType="num">
                                      <p:cBhvr additive="base">
                                        <p:cTn id="42"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9">
                                            <p:txEl>
                                              <p:pRg st="1" end="1"/>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additive="base">
                                        <p:cTn id="46" dur="500" fill="hold"/>
                                        <p:tgtEl>
                                          <p:spTgt spid="84"/>
                                        </p:tgtEl>
                                        <p:attrNameLst>
                                          <p:attrName>ppt_x</p:attrName>
                                        </p:attrNameLst>
                                      </p:cBhvr>
                                      <p:tavLst>
                                        <p:tav tm="0">
                                          <p:val>
                                            <p:strVal val="#ppt_x"/>
                                          </p:val>
                                        </p:tav>
                                        <p:tav tm="100000">
                                          <p:val>
                                            <p:strVal val="#ppt_x"/>
                                          </p:val>
                                        </p:tav>
                                      </p:tavLst>
                                    </p:anim>
                                    <p:anim calcmode="lin" valueType="num">
                                      <p:cBhvr additive="base">
                                        <p:cTn id="47" dur="500" fill="hold"/>
                                        <p:tgtEl>
                                          <p:spTgt spid="8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86"/>
                                        </p:tgtEl>
                                        <p:attrNameLst>
                                          <p:attrName>style.visibility</p:attrName>
                                        </p:attrNameLst>
                                      </p:cBhvr>
                                      <p:to>
                                        <p:strVal val="visible"/>
                                      </p:to>
                                    </p:set>
                                    <p:anim calcmode="lin" valueType="num">
                                      <p:cBhvr additive="base">
                                        <p:cTn id="50" dur="500" fill="hold"/>
                                        <p:tgtEl>
                                          <p:spTgt spid="86"/>
                                        </p:tgtEl>
                                        <p:attrNameLst>
                                          <p:attrName>ppt_x</p:attrName>
                                        </p:attrNameLst>
                                      </p:cBhvr>
                                      <p:tavLst>
                                        <p:tav tm="0">
                                          <p:val>
                                            <p:strVal val="#ppt_x"/>
                                          </p:val>
                                        </p:tav>
                                        <p:tav tm="100000">
                                          <p:val>
                                            <p:strVal val="#ppt_x"/>
                                          </p:val>
                                        </p:tav>
                                      </p:tavLst>
                                    </p:anim>
                                    <p:anim calcmode="lin" valueType="num">
                                      <p:cBhvr additive="base">
                                        <p:cTn id="51" dur="500" fill="hold"/>
                                        <p:tgtEl>
                                          <p:spTgt spid="86"/>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87"/>
                                        </p:tgtEl>
                                        <p:attrNameLst>
                                          <p:attrName>style.visibility</p:attrName>
                                        </p:attrNameLst>
                                      </p:cBhvr>
                                      <p:to>
                                        <p:strVal val="visible"/>
                                      </p:to>
                                    </p:set>
                                    <p:anim calcmode="lin" valueType="num">
                                      <p:cBhvr additive="base">
                                        <p:cTn id="54" dur="500" fill="hold"/>
                                        <p:tgtEl>
                                          <p:spTgt spid="87"/>
                                        </p:tgtEl>
                                        <p:attrNameLst>
                                          <p:attrName>ppt_x</p:attrName>
                                        </p:attrNameLst>
                                      </p:cBhvr>
                                      <p:tavLst>
                                        <p:tav tm="0">
                                          <p:val>
                                            <p:strVal val="#ppt_x"/>
                                          </p:val>
                                        </p:tav>
                                        <p:tav tm="100000">
                                          <p:val>
                                            <p:strVal val="#ppt_x"/>
                                          </p:val>
                                        </p:tav>
                                      </p:tavLst>
                                    </p:anim>
                                    <p:anim calcmode="lin" valueType="num">
                                      <p:cBhvr additive="base">
                                        <p:cTn id="55"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uiExpand="1" build="p"/>
      <p:bldP spid="79" grpId="0" uiExpand="1" build="p"/>
      <p:bldP spid="1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835696" y="123478"/>
            <a:ext cx="7008431" cy="626100"/>
          </a:xfrm>
          <a:prstGeom prst="rect">
            <a:avLst/>
          </a:prstGeom>
        </p:spPr>
        <p:txBody>
          <a:bodyPr lIns="91425" tIns="91425" rIns="91425" bIns="91425" anchor="t" anchorCtr="0">
            <a:noAutofit/>
          </a:bodyPr>
          <a:lstStyle/>
          <a:p>
            <a:pPr lvl="0"/>
            <a:r>
              <a:rPr lang="en-GB" sz="2800" dirty="0" smtClean="0"/>
              <a:t>Lock and Unlock your device</a:t>
            </a:r>
            <a:endParaRPr dirty="0"/>
          </a:p>
        </p:txBody>
      </p:sp>
      <p:sp>
        <p:nvSpPr>
          <p:cNvPr id="78" name="Shape 78"/>
          <p:cNvSpPr txBox="1">
            <a:spLocks noGrp="1"/>
          </p:cNvSpPr>
          <p:nvPr>
            <p:ph type="body" idx="1"/>
          </p:nvPr>
        </p:nvSpPr>
        <p:spPr>
          <a:xfrm>
            <a:off x="311700" y="1152475"/>
            <a:ext cx="4089300" cy="3912300"/>
          </a:xfrm>
          <a:prstGeom prst="rect">
            <a:avLst/>
          </a:prstGeom>
        </p:spPr>
        <p:txBody>
          <a:bodyPr lIns="91425" tIns="91425" rIns="91425" bIns="91425" anchor="t" anchorCtr="0">
            <a:noAutofit/>
          </a:bodyPr>
          <a:lstStyle/>
          <a:p>
            <a:pPr algn="ctr" rtl="0">
              <a:spcBef>
                <a:spcPts val="0"/>
              </a:spcBef>
              <a:buNone/>
            </a:pPr>
            <a:r>
              <a:rPr lang="en-GB" sz="1600" b="1" dirty="0" smtClean="0">
                <a:latin typeface="Baskerville Old Face" pitchFamily="18" charset="0"/>
              </a:rPr>
              <a:t>Lock</a:t>
            </a:r>
          </a:p>
          <a:p>
            <a:pPr algn="ctr" rtl="0">
              <a:spcBef>
                <a:spcPts val="0"/>
              </a:spcBef>
              <a:buNone/>
            </a:pPr>
            <a:r>
              <a:rPr lang="en-GB" sz="1600" dirty="0" smtClean="0">
                <a:latin typeface="Baskerville Old Face" pitchFamily="18" charset="0"/>
              </a:rPr>
              <a:t>Tap on the rocket and then insert your session code. This is a temporary code that you can change in each session. After confirmation, your phone is protected. You can leave it wherever you </a:t>
            </a:r>
            <a:r>
              <a:rPr lang="en-GB" sz="1600" dirty="0" smtClean="0">
                <a:latin typeface="Baskerville Old Face" pitchFamily="18" charset="0"/>
              </a:rPr>
              <a:t>want.</a:t>
            </a:r>
            <a:endParaRPr lang="en-GB" sz="1600" dirty="0">
              <a:latin typeface="Baskerville Old Face" pitchFamily="18" charset="0"/>
            </a:endParaRPr>
          </a:p>
        </p:txBody>
      </p:sp>
      <p:sp>
        <p:nvSpPr>
          <p:cNvPr id="79" name="Shape 79"/>
          <p:cNvSpPr txBox="1">
            <a:spLocks noGrp="1"/>
          </p:cNvSpPr>
          <p:nvPr>
            <p:ph type="body" idx="4294967295"/>
          </p:nvPr>
        </p:nvSpPr>
        <p:spPr>
          <a:xfrm>
            <a:off x="4731072" y="1152128"/>
            <a:ext cx="4089400" cy="4011910"/>
          </a:xfrm>
          <a:prstGeom prst="rect">
            <a:avLst/>
          </a:prstGeom>
        </p:spPr>
        <p:txBody>
          <a:bodyPr lIns="91425" tIns="91425" rIns="91425" bIns="91425" anchor="t" anchorCtr="0">
            <a:noAutofit/>
          </a:bodyPr>
          <a:lstStyle/>
          <a:p>
            <a:pPr algn="ctr" rtl="0">
              <a:spcBef>
                <a:spcPts val="0"/>
              </a:spcBef>
              <a:buNone/>
            </a:pPr>
            <a:r>
              <a:rPr lang="en-GB" sz="1600" b="1" dirty="0" smtClean="0">
                <a:latin typeface="Baskerville Old Face" pitchFamily="18" charset="0"/>
              </a:rPr>
              <a:t>Unlock</a:t>
            </a:r>
          </a:p>
          <a:p>
            <a:pPr algn="ctr" rtl="0">
              <a:spcBef>
                <a:spcPts val="0"/>
              </a:spcBef>
              <a:buNone/>
            </a:pPr>
            <a:r>
              <a:rPr lang="en-GB" sz="1600" dirty="0" smtClean="0">
                <a:latin typeface="Baskerville Old Face" pitchFamily="18" charset="0"/>
              </a:rPr>
              <a:t>When the device detects a movement, the application locks the screen. You must enter your session code before the countdown is over.</a:t>
            </a:r>
            <a:endParaRPr lang="en-GB" sz="1600" dirty="0">
              <a:latin typeface="Baskerville Old Face" pitchFamily="18" charset="0"/>
            </a:endParaRPr>
          </a:p>
        </p:txBody>
      </p:sp>
      <p:cxnSp>
        <p:nvCxnSpPr>
          <p:cNvPr id="80" name="Shape 80"/>
          <p:cNvCxnSpPr/>
          <p:nvPr/>
        </p:nvCxnSpPr>
        <p:spPr>
          <a:xfrm>
            <a:off x="4572000" y="771550"/>
            <a:ext cx="0" cy="4371950"/>
          </a:xfrm>
          <a:prstGeom prst="straightConnector1">
            <a:avLst/>
          </a:prstGeom>
          <a:noFill/>
          <a:ln w="28575" cap="flat" cmpd="sng">
            <a:solidFill>
              <a:schemeClr val="accent2">
                <a:lumMod val="75000"/>
              </a:schemeClr>
            </a:solidFill>
            <a:prstDash val="solid"/>
            <a:round/>
            <a:headEnd type="none" w="lg" len="lg"/>
            <a:tailEnd type="none" w="lg" len="lg"/>
          </a:ln>
        </p:spPr>
      </p:cxnSp>
      <p:pic>
        <p:nvPicPr>
          <p:cNvPr id="15" name="Picture 6"/>
          <p:cNvPicPr>
            <a:picLocks noChangeAspect="1" noChangeArrowheads="1"/>
          </p:cNvPicPr>
          <p:nvPr/>
        </p:nvPicPr>
        <p:blipFill>
          <a:blip r:embed="rId3"/>
          <a:srcRect/>
          <a:stretch>
            <a:fillRect/>
          </a:stretch>
        </p:blipFill>
        <p:spPr bwMode="auto">
          <a:xfrm>
            <a:off x="179512" y="195487"/>
            <a:ext cx="859043" cy="864096"/>
          </a:xfrm>
          <a:prstGeom prst="rect">
            <a:avLst/>
          </a:prstGeom>
          <a:noFill/>
          <a:ln w="9525">
            <a:noFill/>
            <a:miter lim="800000"/>
            <a:headEnd/>
            <a:tailEnd/>
          </a:ln>
        </p:spPr>
      </p:pic>
      <p:grpSp>
        <p:nvGrpSpPr>
          <p:cNvPr id="20" name="Gruppo 19"/>
          <p:cNvGrpSpPr/>
          <p:nvPr/>
        </p:nvGrpSpPr>
        <p:grpSpPr>
          <a:xfrm>
            <a:off x="1259632" y="2931790"/>
            <a:ext cx="2304256" cy="2016224"/>
            <a:chOff x="1403648" y="2787774"/>
            <a:chExt cx="2592288" cy="2232248"/>
          </a:xfrm>
        </p:grpSpPr>
        <p:pic>
          <p:nvPicPr>
            <p:cNvPr id="1026" name="Picture 2"/>
            <p:cNvPicPr>
              <a:picLocks noChangeAspect="1" noChangeArrowheads="1"/>
            </p:cNvPicPr>
            <p:nvPr/>
          </p:nvPicPr>
          <p:blipFill>
            <a:blip r:embed="rId4"/>
            <a:srcRect/>
            <a:stretch>
              <a:fillRect/>
            </a:stretch>
          </p:blipFill>
          <p:spPr bwMode="auto">
            <a:xfrm>
              <a:off x="1403648" y="3147814"/>
              <a:ext cx="2481832" cy="1855465"/>
            </a:xfrm>
            <a:prstGeom prst="rect">
              <a:avLst/>
            </a:prstGeom>
            <a:noFill/>
            <a:ln w="9525">
              <a:noFill/>
              <a:miter lim="800000"/>
              <a:headEnd/>
              <a:tailEnd/>
            </a:ln>
          </p:spPr>
        </p:pic>
        <p:pic>
          <p:nvPicPr>
            <p:cNvPr id="1027" name="Picture 3"/>
            <p:cNvPicPr>
              <a:picLocks noChangeAspect="1" noChangeArrowheads="1"/>
            </p:cNvPicPr>
            <p:nvPr/>
          </p:nvPicPr>
          <p:blipFill>
            <a:blip r:embed="rId5"/>
            <a:stretch>
              <a:fillRect/>
            </a:stretch>
          </p:blipFill>
          <p:spPr bwMode="auto">
            <a:xfrm>
              <a:off x="1403648" y="2787774"/>
              <a:ext cx="2520280" cy="476250"/>
            </a:xfrm>
            <a:prstGeom prst="rect">
              <a:avLst/>
            </a:prstGeom>
            <a:noFill/>
            <a:ln>
              <a:noFill/>
            </a:ln>
          </p:spPr>
        </p:pic>
        <p:sp>
          <p:nvSpPr>
            <p:cNvPr id="18" name="Rettangolo 17"/>
            <p:cNvSpPr/>
            <p:nvPr/>
          </p:nvSpPr>
          <p:spPr bwMode="auto">
            <a:xfrm>
              <a:off x="3779912" y="2787774"/>
              <a:ext cx="216024" cy="223224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it-IT" sz="1800" b="0" i="0" u="none" strike="noStrike" cap="none" normalizeH="0" baseline="0" smtClean="0">
                <a:ln>
                  <a:noFill/>
                </a:ln>
                <a:effectLst/>
                <a:latin typeface="Arial" charset="0"/>
              </a:endParaRPr>
            </a:p>
          </p:txBody>
        </p:sp>
      </p:grpSp>
      <p:pic>
        <p:nvPicPr>
          <p:cNvPr id="1028" name="Picture 4"/>
          <p:cNvPicPr>
            <a:picLocks noChangeAspect="1" noChangeArrowheads="1"/>
          </p:cNvPicPr>
          <p:nvPr/>
        </p:nvPicPr>
        <p:blipFill>
          <a:blip r:embed="rId6"/>
          <a:srcRect/>
          <a:stretch>
            <a:fillRect/>
          </a:stretch>
        </p:blipFill>
        <p:spPr bwMode="auto">
          <a:xfrm>
            <a:off x="5394035" y="2931790"/>
            <a:ext cx="2850373" cy="1996827"/>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 calcmode="lin" valueType="num">
                                      <p:cBhvr additive="base">
                                        <p:cTn id="7"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
                                            <p:txEl>
                                              <p:pRg st="1" end="1"/>
                                            </p:txEl>
                                          </p:spTgt>
                                        </p:tgtEl>
                                        <p:attrNameLst>
                                          <p:attrName>style.visibility</p:attrName>
                                        </p:attrNameLst>
                                      </p:cBhvr>
                                      <p:to>
                                        <p:strVal val="visible"/>
                                      </p:to>
                                    </p:set>
                                    <p:anim calcmode="lin" valueType="num">
                                      <p:cBhvr additive="base">
                                        <p:cTn id="13" dur="500" fill="hold"/>
                                        <p:tgtEl>
                                          <p:spTgt spid="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9">
                                            <p:txEl>
                                              <p:pRg st="0" end="0"/>
                                            </p:txEl>
                                          </p:spTgt>
                                        </p:tgtEl>
                                        <p:attrNameLst>
                                          <p:attrName>style.visibility</p:attrName>
                                        </p:attrNameLst>
                                      </p:cBhvr>
                                      <p:to>
                                        <p:strVal val="visible"/>
                                      </p:to>
                                    </p:set>
                                    <p:anim calcmode="lin" valueType="num">
                                      <p:cBhvr additive="base">
                                        <p:cTn id="23"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9">
                                            <p:txEl>
                                              <p:pRg st="1" end="1"/>
                                            </p:txEl>
                                          </p:spTgt>
                                        </p:tgtEl>
                                        <p:attrNameLst>
                                          <p:attrName>style.visibility</p:attrName>
                                        </p:attrNameLst>
                                      </p:cBhvr>
                                      <p:to>
                                        <p:strVal val="visible"/>
                                      </p:to>
                                    </p:set>
                                    <p:anim calcmode="lin" valueType="num">
                                      <p:cBhvr additive="base">
                                        <p:cTn id="29"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anim calcmode="lin" valueType="num">
                                      <p:cBhvr additive="base">
                                        <p:cTn id="33" dur="500" fill="hold"/>
                                        <p:tgtEl>
                                          <p:spTgt spid="1028"/>
                                        </p:tgtEl>
                                        <p:attrNameLst>
                                          <p:attrName>ppt_x</p:attrName>
                                        </p:attrNameLst>
                                      </p:cBhvr>
                                      <p:tavLst>
                                        <p:tav tm="0">
                                          <p:val>
                                            <p:strVal val="#ppt_x"/>
                                          </p:val>
                                        </p:tav>
                                        <p:tav tm="100000">
                                          <p:val>
                                            <p:strVal val="#ppt_x"/>
                                          </p:val>
                                        </p:tav>
                                      </p:tavLst>
                                    </p:anim>
                                    <p:anim calcmode="lin" valueType="num">
                                      <p:cBhvr additive="base">
                                        <p:cTn id="3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63689" y="123478"/>
            <a:ext cx="7128792" cy="626100"/>
          </a:xfrm>
        </p:spPr>
        <p:txBody>
          <a:bodyPr/>
          <a:lstStyle/>
          <a:p>
            <a:r>
              <a:rPr lang="it-IT" dirty="0" err="1" smtClean="0"/>
              <a:t>Know</a:t>
            </a:r>
            <a:r>
              <a:rPr lang="it-IT" dirty="0" smtClean="0"/>
              <a:t> the </a:t>
            </a:r>
            <a:r>
              <a:rPr lang="it-IT" dirty="0" err="1" smtClean="0"/>
              <a:t>thief</a:t>
            </a:r>
            <a:endParaRPr lang="it-IT" dirty="0"/>
          </a:p>
        </p:txBody>
      </p:sp>
      <p:sp>
        <p:nvSpPr>
          <p:cNvPr id="4" name="CasellaDiTesto 3"/>
          <p:cNvSpPr txBox="1"/>
          <p:nvPr/>
        </p:nvSpPr>
        <p:spPr>
          <a:xfrm>
            <a:off x="611560" y="915566"/>
            <a:ext cx="8532440" cy="3785652"/>
          </a:xfrm>
          <a:prstGeom prst="rect">
            <a:avLst/>
          </a:prstGeom>
          <a:noFill/>
        </p:spPr>
        <p:txBody>
          <a:bodyPr wrap="square" rtlCol="0">
            <a:spAutoFit/>
          </a:bodyPr>
          <a:lstStyle/>
          <a:p>
            <a:pPr>
              <a:lnSpc>
                <a:spcPct val="150000"/>
              </a:lnSpc>
            </a:pPr>
            <a:r>
              <a:rPr lang="it-IT" sz="1600" dirty="0" err="1" smtClean="0">
                <a:latin typeface="Baskerville Old Face" pitchFamily="18" charset="0"/>
                <a:ea typeface="+mn-ea"/>
                <a:cs typeface="+mn-cs"/>
              </a:rPr>
              <a:t>If</a:t>
            </a:r>
            <a:r>
              <a:rPr lang="it-IT" sz="1600" dirty="0" smtClean="0">
                <a:latin typeface="Baskerville Old Face" pitchFamily="18" charset="0"/>
                <a:ea typeface="+mn-ea"/>
                <a:cs typeface="+mn-cs"/>
              </a:rPr>
              <a:t> the countdown </a:t>
            </a:r>
            <a:r>
              <a:rPr lang="it-IT" sz="1600" dirty="0" err="1" smtClean="0">
                <a:latin typeface="Baskerville Old Face" pitchFamily="18" charset="0"/>
                <a:ea typeface="+mn-ea"/>
                <a:cs typeface="+mn-cs"/>
              </a:rPr>
              <a:t>ends</a:t>
            </a:r>
            <a:r>
              <a:rPr lang="it-IT" sz="1600" dirty="0" smtClean="0">
                <a:latin typeface="Baskerville Old Face" pitchFamily="18" charset="0"/>
                <a:ea typeface="+mn-ea"/>
                <a:cs typeface="+mn-cs"/>
              </a:rPr>
              <a:t> and no code or wrong code </a:t>
            </a:r>
            <a:r>
              <a:rPr lang="it-IT" sz="1600" dirty="0" err="1" smtClean="0">
                <a:latin typeface="Baskerville Old Face" pitchFamily="18" charset="0"/>
                <a:ea typeface="+mn-ea"/>
                <a:cs typeface="+mn-cs"/>
              </a:rPr>
              <a:t>is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entered</a:t>
            </a: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smarphone</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enters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Alarm</a:t>
            </a:r>
            <a:r>
              <a:rPr lang="it-IT" sz="1600" dirty="0" smtClean="0">
                <a:latin typeface="Baskerville Old Face" pitchFamily="18" charset="0"/>
                <a:ea typeface="+mn-ea"/>
                <a:cs typeface="+mn-cs"/>
              </a:rPr>
              <a:t> mode: </a:t>
            </a:r>
          </a:p>
          <a:p>
            <a:pPr>
              <a:lnSpc>
                <a:spcPct val="150000"/>
              </a:lnSpc>
              <a:buFont typeface="Arial" pitchFamily="34" charset="0"/>
              <a:buChar char="•"/>
            </a:pPr>
            <a:r>
              <a:rPr lang="it-IT" sz="1600" dirty="0" smtClean="0">
                <a:latin typeface="Baskerville Old Face" pitchFamily="18" charset="0"/>
                <a:ea typeface="+mn-ea"/>
                <a:cs typeface="+mn-cs"/>
              </a:rPr>
              <a:t> A </a:t>
            </a:r>
            <a:r>
              <a:rPr lang="it-IT" sz="1600" dirty="0" err="1" smtClean="0">
                <a:latin typeface="Baskerville Old Face" pitchFamily="18" charset="0"/>
                <a:ea typeface="+mn-ea"/>
                <a:cs typeface="+mn-cs"/>
              </a:rPr>
              <a:t>loud</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alarm</a:t>
            </a:r>
            <a:r>
              <a:rPr lang="it-IT" sz="1600" dirty="0" smtClean="0">
                <a:latin typeface="Baskerville Old Face" pitchFamily="18" charset="0"/>
                <a:ea typeface="+mn-ea"/>
                <a:cs typeface="+mn-cs"/>
              </a:rPr>
              <a:t> sound </a:t>
            </a:r>
            <a:r>
              <a:rPr lang="it-IT" sz="1600" dirty="0" err="1" smtClean="0">
                <a:latin typeface="Baskerville Old Face" pitchFamily="18" charset="0"/>
                <a:ea typeface="+mn-ea"/>
                <a:cs typeface="+mn-cs"/>
              </a:rPr>
              <a:t>starts</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front</a:t>
            </a:r>
            <a:r>
              <a:rPr lang="it-IT" sz="1600" dirty="0" smtClean="0">
                <a:latin typeface="Baskerville Old Face" pitchFamily="18" charset="0"/>
                <a:ea typeface="+mn-ea"/>
                <a:cs typeface="+mn-cs"/>
              </a:rPr>
              <a:t> camera </a:t>
            </a:r>
            <a:r>
              <a:rPr lang="it-IT" sz="1600" dirty="0" err="1" smtClean="0">
                <a:latin typeface="Baskerville Old Face" pitchFamily="18" charset="0"/>
                <a:ea typeface="+mn-ea"/>
                <a:cs typeface="+mn-cs"/>
              </a:rPr>
              <a:t>takes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hidden</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photos</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The back camera </a:t>
            </a:r>
            <a:r>
              <a:rPr lang="it-IT" sz="1600" dirty="0" err="1" smtClean="0">
                <a:latin typeface="Baskerville Old Face" pitchFamily="18" charset="0"/>
                <a:ea typeface="+mn-ea"/>
                <a:cs typeface="+mn-cs"/>
              </a:rPr>
              <a:t>takes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hidden</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photos</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microphone</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starts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to</a:t>
            </a:r>
            <a:r>
              <a:rPr lang="it-IT" sz="1600" dirty="0" smtClean="0">
                <a:latin typeface="Baskerville Old Face" pitchFamily="18" charset="0"/>
                <a:ea typeface="+mn-ea"/>
                <a:cs typeface="+mn-cs"/>
              </a:rPr>
              <a:t> record the </a:t>
            </a:r>
            <a:r>
              <a:rPr lang="it-IT" sz="1600" dirty="0" err="1" smtClean="0">
                <a:latin typeface="Baskerville Old Face" pitchFamily="18" charset="0"/>
                <a:ea typeface="+mn-ea"/>
                <a:cs typeface="+mn-cs"/>
              </a:rPr>
              <a:t>enviroment</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sounds</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app</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gets</a:t>
            </a:r>
            <a:r>
              <a:rPr lang="it-IT" sz="1600" dirty="0" smtClean="0">
                <a:latin typeface="Baskerville Old Face" pitchFamily="18" charset="0"/>
                <a:ea typeface="+mn-ea"/>
                <a:cs typeface="+mn-cs"/>
              </a:rPr>
              <a:t> the position </a:t>
            </a:r>
            <a:r>
              <a:rPr lang="it-IT" sz="1600" dirty="0" err="1" smtClean="0">
                <a:latin typeface="Baskerville Old Face" pitchFamily="18" charset="0"/>
                <a:ea typeface="+mn-ea"/>
                <a:cs typeface="+mn-cs"/>
              </a:rPr>
              <a:t>of</a:t>
            </a: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smartphone</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app</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geolocates</a:t>
            </a: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smartphone</a:t>
            </a:r>
            <a:r>
              <a:rPr lang="it-IT" sz="1600" dirty="0" smtClean="0">
                <a:latin typeface="Baskerville Old Face" pitchFamily="18" charset="0"/>
                <a:ea typeface="+mn-ea"/>
                <a:cs typeface="+mn-cs"/>
              </a:rPr>
              <a:t> and </a:t>
            </a:r>
            <a:r>
              <a:rPr lang="it-IT" sz="1600" dirty="0" err="1" smtClean="0">
                <a:latin typeface="Baskerville Old Face" pitchFamily="18" charset="0"/>
                <a:ea typeface="+mn-ea"/>
                <a:cs typeface="+mn-cs"/>
              </a:rPr>
              <a:t>found</a:t>
            </a: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exact</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address</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Some </a:t>
            </a:r>
            <a:r>
              <a:rPr lang="it-IT" sz="1600" dirty="0" err="1" smtClean="0">
                <a:latin typeface="Baskerville Old Face" pitchFamily="18" charset="0"/>
                <a:ea typeface="+mn-ea"/>
                <a:cs typeface="+mn-cs"/>
              </a:rPr>
              <a:t>SMSs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with</a:t>
            </a: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address</a:t>
            </a:r>
            <a:r>
              <a:rPr lang="it-IT" sz="1600" dirty="0" smtClean="0">
                <a:latin typeface="Baskerville Old Face" pitchFamily="18" charset="0"/>
                <a:ea typeface="+mn-ea"/>
                <a:cs typeface="+mn-cs"/>
              </a:rPr>
              <a:t> and a link </a:t>
            </a:r>
            <a:r>
              <a:rPr lang="it-IT" sz="1600" dirty="0" err="1" smtClean="0">
                <a:latin typeface="Baskerville Old Face" pitchFamily="18" charset="0"/>
                <a:ea typeface="+mn-ea"/>
                <a:cs typeface="+mn-cs"/>
              </a:rPr>
              <a:t>to</a:t>
            </a:r>
            <a:r>
              <a:rPr lang="it-IT" sz="1600" dirty="0" smtClean="0">
                <a:latin typeface="Baskerville Old Face" pitchFamily="18" charset="0"/>
                <a:ea typeface="+mn-ea"/>
                <a:cs typeface="+mn-cs"/>
              </a:rPr>
              <a:t> google </a:t>
            </a:r>
            <a:r>
              <a:rPr lang="it-IT" sz="1600" dirty="0" err="1" smtClean="0">
                <a:latin typeface="Baskerville Old Face" pitchFamily="18" charset="0"/>
                <a:ea typeface="+mn-ea"/>
                <a:cs typeface="+mn-cs"/>
              </a:rPr>
              <a:t>maps</a:t>
            </a:r>
            <a:r>
              <a:rPr lang="it-IT" sz="1600" dirty="0" smtClean="0">
                <a:latin typeface="Baskerville Old Face" pitchFamily="18" charset="0"/>
                <a:ea typeface="+mn-ea"/>
                <a:cs typeface="+mn-cs"/>
              </a:rPr>
              <a:t> are sent </a:t>
            </a:r>
            <a:r>
              <a:rPr lang="it-IT" sz="1600" dirty="0" err="1" smtClean="0">
                <a:latin typeface="Baskerville Old Face" pitchFamily="18" charset="0"/>
                <a:ea typeface="+mn-ea"/>
                <a:cs typeface="+mn-cs"/>
              </a:rPr>
              <a:t>to</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secure</a:t>
            </a:r>
            <a:r>
              <a:rPr lang="it-IT" sz="1600" dirty="0" smtClean="0">
                <a:latin typeface="Baskerville Old Face" pitchFamily="18" charset="0"/>
                <a:ea typeface="+mn-ea"/>
                <a:cs typeface="+mn-cs"/>
              </a:rPr>
              <a:t> friend’s </a:t>
            </a:r>
            <a:r>
              <a:rPr lang="it-IT" sz="1600" dirty="0" err="1" smtClean="0">
                <a:latin typeface="Baskerville Old Face" pitchFamily="18" charset="0"/>
                <a:ea typeface="+mn-ea"/>
                <a:cs typeface="+mn-cs"/>
              </a:rPr>
              <a:t>telephone</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number</a:t>
            </a:r>
            <a:endParaRPr lang="it-IT" sz="1600" dirty="0" smtClean="0">
              <a:latin typeface="Baskerville Old Face" pitchFamily="18" charset="0"/>
              <a:ea typeface="+mn-ea"/>
              <a:cs typeface="+mn-cs"/>
            </a:endParaRPr>
          </a:p>
          <a:p>
            <a:pPr>
              <a:lnSpc>
                <a:spcPct val="150000"/>
              </a:lnSpc>
              <a:buFont typeface="Arial" pitchFamily="34" charset="0"/>
              <a:buChar char="•"/>
            </a:pPr>
            <a:r>
              <a:rPr lang="it-IT" sz="1600" dirty="0" smtClean="0">
                <a:latin typeface="Baskerville Old Face" pitchFamily="18" charset="0"/>
                <a:ea typeface="+mn-ea"/>
                <a:cs typeface="+mn-cs"/>
              </a:rPr>
              <a:t> Some </a:t>
            </a:r>
            <a:r>
              <a:rPr lang="it-IT" sz="1600" dirty="0" err="1" smtClean="0">
                <a:latin typeface="Baskerville Old Face" pitchFamily="18" charset="0"/>
                <a:ea typeface="+mn-ea"/>
                <a:cs typeface="+mn-cs"/>
              </a:rPr>
              <a:t>emails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with</a:t>
            </a:r>
            <a:r>
              <a:rPr lang="it-IT" sz="1600" dirty="0" smtClean="0">
                <a:latin typeface="Baskerville Old Face" pitchFamily="18" charset="0"/>
                <a:ea typeface="+mn-ea"/>
                <a:cs typeface="+mn-cs"/>
              </a:rPr>
              <a:t> the </a:t>
            </a:r>
            <a:r>
              <a:rPr lang="it-IT" sz="1600" dirty="0" err="1" smtClean="0">
                <a:latin typeface="Baskerville Old Face" pitchFamily="18" charset="0"/>
                <a:ea typeface="+mn-ea"/>
                <a:cs typeface="+mn-cs"/>
              </a:rPr>
              <a:t>address</a:t>
            </a:r>
            <a:r>
              <a:rPr lang="it-IT" sz="1600" dirty="0" smtClean="0">
                <a:latin typeface="Baskerville Old Face" pitchFamily="18" charset="0"/>
                <a:ea typeface="+mn-ea"/>
                <a:cs typeface="+mn-cs"/>
              </a:rPr>
              <a:t>, a link </a:t>
            </a:r>
            <a:r>
              <a:rPr lang="it-IT" sz="1600" dirty="0" err="1" smtClean="0">
                <a:latin typeface="Baskerville Old Face" pitchFamily="18" charset="0"/>
                <a:ea typeface="+mn-ea"/>
                <a:cs typeface="+mn-cs"/>
              </a:rPr>
              <a:t>to</a:t>
            </a:r>
            <a:r>
              <a:rPr lang="it-IT" sz="1600" dirty="0" smtClean="0">
                <a:latin typeface="Baskerville Old Face" pitchFamily="18" charset="0"/>
                <a:ea typeface="+mn-ea"/>
                <a:cs typeface="+mn-cs"/>
              </a:rPr>
              <a:t> google </a:t>
            </a:r>
            <a:r>
              <a:rPr lang="it-IT" sz="1600" dirty="0" err="1" smtClean="0">
                <a:latin typeface="Baskerville Old Face" pitchFamily="18" charset="0"/>
                <a:ea typeface="+mn-ea"/>
                <a:cs typeface="+mn-cs"/>
              </a:rPr>
              <a:t>maps</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hidden</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photos</a:t>
            </a:r>
            <a:r>
              <a:rPr lang="it-IT" sz="1600" dirty="0" smtClean="0">
                <a:latin typeface="Baskerville Old Face" pitchFamily="18" charset="0"/>
                <a:ea typeface="+mn-ea"/>
                <a:cs typeface="+mn-cs"/>
              </a:rPr>
              <a:t> and audio </a:t>
            </a:r>
            <a:r>
              <a:rPr lang="it-IT" sz="1600" dirty="0" err="1" smtClean="0">
                <a:latin typeface="Baskerville Old Face" pitchFamily="18" charset="0"/>
                <a:ea typeface="+mn-ea"/>
                <a:cs typeface="+mn-cs"/>
              </a:rPr>
              <a:t>recorded</a:t>
            </a:r>
            <a:r>
              <a:rPr lang="it-IT" sz="1600" dirty="0" smtClean="0">
                <a:latin typeface="Baskerville Old Face" pitchFamily="18" charset="0"/>
                <a:ea typeface="+mn-ea"/>
                <a:cs typeface="+mn-cs"/>
              </a:rPr>
              <a:t> are sent </a:t>
            </a:r>
            <a:r>
              <a:rPr lang="it-IT" sz="1600" dirty="0" err="1" smtClean="0">
                <a:latin typeface="Baskerville Old Face" pitchFamily="18" charset="0"/>
                <a:ea typeface="+mn-ea"/>
                <a:cs typeface="+mn-cs"/>
              </a:rPr>
              <a:t>to</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secure</a:t>
            </a:r>
            <a:r>
              <a:rPr lang="it-IT" sz="1600" dirty="0" smtClean="0">
                <a:latin typeface="Baskerville Old Face" pitchFamily="18" charset="0"/>
                <a:ea typeface="+mn-ea"/>
                <a:cs typeface="+mn-cs"/>
              </a:rPr>
              <a:t> friend’s </a:t>
            </a:r>
            <a:r>
              <a:rPr lang="it-IT" sz="1600" dirty="0" err="1" smtClean="0">
                <a:latin typeface="Baskerville Old Face" pitchFamily="18" charset="0"/>
                <a:ea typeface="+mn-ea"/>
                <a:cs typeface="+mn-cs"/>
              </a:rPr>
              <a:t>email</a:t>
            </a:r>
            <a:r>
              <a:rPr lang="it-IT" sz="1600" dirty="0" smtClean="0">
                <a:latin typeface="Baskerville Old Face" pitchFamily="18" charset="0"/>
                <a:ea typeface="+mn-ea"/>
                <a:cs typeface="+mn-cs"/>
              </a:rPr>
              <a:t> </a:t>
            </a:r>
            <a:r>
              <a:rPr lang="it-IT" sz="1600" dirty="0" err="1" smtClean="0">
                <a:latin typeface="Baskerville Old Face" pitchFamily="18" charset="0"/>
                <a:ea typeface="+mn-ea"/>
                <a:cs typeface="+mn-cs"/>
              </a:rPr>
              <a:t>address</a:t>
            </a:r>
            <a:endParaRPr lang="it-IT" sz="1600" dirty="0" smtClean="0">
              <a:latin typeface="Baskerville Old Face" pitchFamily="18" charset="0"/>
              <a:ea typeface="+mn-ea"/>
              <a:cs typeface="+mn-cs"/>
            </a:endParaRPr>
          </a:p>
        </p:txBody>
      </p:sp>
      <p:pic>
        <p:nvPicPr>
          <p:cNvPr id="2052" name="Picture 4"/>
          <p:cNvPicPr>
            <a:picLocks noChangeAspect="1" noChangeArrowheads="1"/>
          </p:cNvPicPr>
          <p:nvPr/>
        </p:nvPicPr>
        <p:blipFill>
          <a:blip r:embed="rId3"/>
          <a:srcRect/>
          <a:stretch>
            <a:fillRect/>
          </a:stretch>
        </p:blipFill>
        <p:spPr bwMode="auto">
          <a:xfrm>
            <a:off x="6084168" y="195486"/>
            <a:ext cx="2914650" cy="325755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5508104" y="195486"/>
            <a:ext cx="3281420" cy="32392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1835697" y="123478"/>
            <a:ext cx="6048672" cy="626100"/>
          </a:xfrm>
          <a:prstGeom prst="rect">
            <a:avLst/>
          </a:prstGeom>
        </p:spPr>
        <p:txBody>
          <a:bodyPr lIns="91425" tIns="91425" rIns="91425" bIns="91425" anchor="t" anchorCtr="0">
            <a:noAutofit/>
          </a:bodyPr>
          <a:lstStyle/>
          <a:p>
            <a:pPr lvl="0" rtl="0">
              <a:spcBef>
                <a:spcPts val="0"/>
              </a:spcBef>
              <a:buNone/>
            </a:pPr>
            <a:r>
              <a:rPr lang="en-GB" sz="2800" dirty="0"/>
              <a:t>Map Tracking Activity</a:t>
            </a:r>
          </a:p>
        </p:txBody>
      </p:sp>
      <p:sp>
        <p:nvSpPr>
          <p:cNvPr id="101" name="Shape 101"/>
          <p:cNvSpPr txBox="1">
            <a:spLocks noGrp="1"/>
          </p:cNvSpPr>
          <p:nvPr>
            <p:ph type="body" idx="1"/>
          </p:nvPr>
        </p:nvSpPr>
        <p:spPr>
          <a:xfrm>
            <a:off x="311700" y="1152475"/>
            <a:ext cx="2864099" cy="3416400"/>
          </a:xfrm>
          <a:prstGeom prst="rect">
            <a:avLst/>
          </a:prstGeom>
        </p:spPr>
        <p:txBody>
          <a:bodyPr lIns="91425" tIns="91425" rIns="91425" bIns="91425" anchor="t" anchorCtr="0">
            <a:noAutofit/>
          </a:bodyPr>
          <a:lstStyle/>
          <a:p>
            <a:pPr marL="0" lvl="0" rtl="0">
              <a:spcBef>
                <a:spcPts val="0"/>
              </a:spcBef>
              <a:buNone/>
            </a:pPr>
            <a:r>
              <a:rPr lang="en-GB" sz="2000" dirty="0">
                <a:latin typeface="Baskerville Old Face" pitchFamily="18" charset="0"/>
              </a:rPr>
              <a:t>If your phone has been stolen, contact your friend and check positions in which your </a:t>
            </a:r>
            <a:r>
              <a:rPr lang="en-GB" sz="2000" dirty="0" err="1">
                <a:latin typeface="Baskerville Old Face" pitchFamily="18" charset="0"/>
              </a:rPr>
              <a:t>smartphone</a:t>
            </a:r>
            <a:r>
              <a:rPr lang="en-GB" sz="2000" dirty="0">
                <a:latin typeface="Baskerville Old Face" pitchFamily="18" charset="0"/>
              </a:rPr>
              <a:t> has been localized.</a:t>
            </a:r>
          </a:p>
          <a:p>
            <a:pPr marL="0" lvl="0" rtl="0">
              <a:spcBef>
                <a:spcPts val="0"/>
              </a:spcBef>
              <a:buNone/>
            </a:pPr>
            <a:r>
              <a:rPr lang="en-GB" sz="2000" dirty="0">
                <a:latin typeface="Baskerville Old Face" pitchFamily="18" charset="0"/>
              </a:rPr>
              <a:t>During your tracking activity you can update the positions, hoping some new message has been received.</a:t>
            </a:r>
          </a:p>
        </p:txBody>
      </p:sp>
      <p:sp>
        <p:nvSpPr>
          <p:cNvPr id="102" name="Shape 102"/>
          <p:cNvSpPr txBox="1">
            <a:spLocks noGrp="1"/>
          </p:cNvSpPr>
          <p:nvPr>
            <p:ph type="body" idx="4294967295"/>
          </p:nvPr>
        </p:nvSpPr>
        <p:spPr>
          <a:xfrm>
            <a:off x="5652120" y="1152525"/>
            <a:ext cx="3240360" cy="1363663"/>
          </a:xfrm>
          <a:prstGeom prst="rect">
            <a:avLst/>
          </a:prstGeom>
        </p:spPr>
        <p:txBody>
          <a:bodyPr lIns="91425" tIns="91425" rIns="91425" bIns="91425" anchor="t" anchorCtr="0">
            <a:noAutofit/>
          </a:bodyPr>
          <a:lstStyle/>
          <a:p>
            <a:pPr marL="0" lvl="0" rtl="0">
              <a:spcBef>
                <a:spcPts val="0"/>
              </a:spcBef>
              <a:buNone/>
            </a:pPr>
            <a:r>
              <a:rPr lang="en-GB" sz="2000" dirty="0">
                <a:latin typeface="Baskerville Old Face" pitchFamily="18" charset="0"/>
              </a:rPr>
              <a:t>If you want to know a specific building around a position, you can switch the map through the top right button.</a:t>
            </a:r>
          </a:p>
        </p:txBody>
      </p:sp>
      <p:pic>
        <p:nvPicPr>
          <p:cNvPr id="99" name="Shape 99"/>
          <p:cNvPicPr preferRelativeResize="0"/>
          <p:nvPr/>
        </p:nvPicPr>
        <p:blipFill>
          <a:blip r:embed="rId3">
            <a:alphaModFix/>
          </a:blip>
          <a:stretch>
            <a:fillRect/>
          </a:stretch>
        </p:blipFill>
        <p:spPr>
          <a:xfrm>
            <a:off x="8028384" y="123478"/>
            <a:ext cx="853599" cy="853599"/>
          </a:xfrm>
          <a:prstGeom prst="rect">
            <a:avLst/>
          </a:prstGeom>
          <a:noFill/>
          <a:ln>
            <a:noFill/>
          </a:ln>
        </p:spPr>
      </p:pic>
      <p:pic>
        <p:nvPicPr>
          <p:cNvPr id="100" name="Shape 100"/>
          <p:cNvPicPr preferRelativeResize="0"/>
          <p:nvPr/>
        </p:nvPicPr>
        <p:blipFill>
          <a:blip r:embed="rId4">
            <a:alphaModFix/>
          </a:blip>
          <a:stretch>
            <a:fillRect/>
          </a:stretch>
        </p:blipFill>
        <p:spPr>
          <a:xfrm>
            <a:off x="3175811" y="1214750"/>
            <a:ext cx="1998223" cy="3416400"/>
          </a:xfrm>
          <a:prstGeom prst="rect">
            <a:avLst/>
          </a:prstGeom>
          <a:noFill/>
          <a:ln>
            <a:noFill/>
          </a:ln>
        </p:spPr>
      </p:pic>
      <p:pic>
        <p:nvPicPr>
          <p:cNvPr id="103" name="Shape 103"/>
          <p:cNvPicPr preferRelativeResize="0"/>
          <p:nvPr/>
        </p:nvPicPr>
        <p:blipFill>
          <a:blip r:embed="rId5">
            <a:alphaModFix/>
          </a:blip>
          <a:stretch>
            <a:fillRect/>
          </a:stretch>
        </p:blipFill>
        <p:spPr>
          <a:xfrm>
            <a:off x="5955375" y="2515675"/>
            <a:ext cx="2523300" cy="2213175"/>
          </a:xfrm>
          <a:prstGeom prst="rect">
            <a:avLst/>
          </a:prstGeom>
          <a:noFill/>
          <a:ln>
            <a:noFill/>
          </a:ln>
        </p:spPr>
      </p:pic>
      <p:sp>
        <p:nvSpPr>
          <p:cNvPr id="104" name="Shape 104"/>
          <p:cNvSpPr/>
          <p:nvPr/>
        </p:nvSpPr>
        <p:spPr>
          <a:xfrm>
            <a:off x="3061350" y="1125500"/>
            <a:ext cx="495299" cy="4389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5" name="Shape 105"/>
          <p:cNvSpPr/>
          <p:nvPr/>
        </p:nvSpPr>
        <p:spPr>
          <a:xfrm>
            <a:off x="4789450" y="1125500"/>
            <a:ext cx="495299" cy="438900"/>
          </a:xfrm>
          <a:prstGeom prst="ellipse">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0" name="Picture 6"/>
          <p:cNvPicPr>
            <a:picLocks noChangeAspect="1" noChangeArrowheads="1"/>
          </p:cNvPicPr>
          <p:nvPr/>
        </p:nvPicPr>
        <p:blipFill>
          <a:blip r:embed="rId6"/>
          <a:srcRect/>
          <a:stretch>
            <a:fillRect/>
          </a:stretch>
        </p:blipFill>
        <p:spPr bwMode="auto">
          <a:xfrm>
            <a:off x="179512" y="195487"/>
            <a:ext cx="859043" cy="86409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000"/>
                                        <p:tgtEl>
                                          <p:spTgt spid="10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 calcmode="lin" valueType="num">
                                      <p:cBhvr additive="base">
                                        <p:cTn id="10" dur="1000"/>
                                        <p:tgtEl>
                                          <p:spTgt spid="10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500" fill="hold"/>
                                        <p:tgtEl>
                                          <p:spTgt spid="105"/>
                                        </p:tgtEl>
                                        <p:attrNameLst>
                                          <p:attrName>ppt_x</p:attrName>
                                        </p:attrNameLst>
                                      </p:cBhvr>
                                      <p:tavLst>
                                        <p:tav tm="0">
                                          <p:val>
                                            <p:strVal val="#ppt_x"/>
                                          </p:val>
                                        </p:tav>
                                        <p:tav tm="100000">
                                          <p:val>
                                            <p:strVal val="#ppt_x"/>
                                          </p:val>
                                        </p:tav>
                                      </p:tavLst>
                                    </p:anim>
                                    <p:anim calcmode="lin" valueType="num">
                                      <p:cBhvr additive="base">
                                        <p:cTn id="20"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 calcmode="lin" valueType="num">
                                      <p:cBhvr additive="base">
                                        <p:cTn id="25" dur="1000"/>
                                        <p:tgtEl>
                                          <p:spTgt spid="10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 calcmode="lin" valueType="num">
                                      <p:cBhvr additive="base">
                                        <p:cTn id="28" dur="1000"/>
                                        <p:tgtEl>
                                          <p:spTgt spid="1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835696" y="123478"/>
            <a:ext cx="7008431" cy="626100"/>
          </a:xfrm>
          <a:prstGeom prst="rect">
            <a:avLst/>
          </a:prstGeom>
        </p:spPr>
        <p:txBody>
          <a:bodyPr lIns="91425" tIns="91425" rIns="91425" bIns="91425" anchor="t" anchorCtr="0">
            <a:noAutofit/>
          </a:bodyPr>
          <a:lstStyle/>
          <a:p>
            <a:pPr lvl="0" rtl="0">
              <a:spcBef>
                <a:spcPts val="0"/>
              </a:spcBef>
              <a:buNone/>
            </a:pPr>
            <a:r>
              <a:rPr lang="en-GB" sz="2800" dirty="0"/>
              <a:t>Purposes</a:t>
            </a:r>
          </a:p>
        </p:txBody>
      </p:sp>
      <p:sp>
        <p:nvSpPr>
          <p:cNvPr id="111" name="Shape 111"/>
          <p:cNvSpPr txBox="1">
            <a:spLocks noGrp="1"/>
          </p:cNvSpPr>
          <p:nvPr>
            <p:ph type="body" idx="1"/>
          </p:nvPr>
        </p:nvSpPr>
        <p:spPr>
          <a:xfrm>
            <a:off x="755576" y="1059583"/>
            <a:ext cx="7932707" cy="3672408"/>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GB" sz="1800" dirty="0">
                <a:latin typeface="Baskerville Old Face" pitchFamily="18" charset="0"/>
              </a:rPr>
              <a:t>Detect movement of the </a:t>
            </a:r>
            <a:r>
              <a:rPr lang="en-GB" sz="1800" dirty="0" err="1">
                <a:latin typeface="Baskerville Old Face" pitchFamily="18" charset="0"/>
              </a:rPr>
              <a:t>smartphone</a:t>
            </a:r>
            <a:r>
              <a:rPr lang="en-GB" sz="1800" dirty="0">
                <a:latin typeface="Baskerville Old Face" pitchFamily="18" charset="0"/>
              </a:rPr>
              <a:t> through </a:t>
            </a:r>
            <a:r>
              <a:rPr lang="en-GB" sz="1800" dirty="0" smtClean="0">
                <a:latin typeface="Baskerville Old Face" pitchFamily="18" charset="0"/>
              </a:rPr>
              <a:t>accelerometer</a:t>
            </a:r>
          </a:p>
          <a:p>
            <a:pPr marL="457200" lvl="0" indent="-228600" rtl="0">
              <a:spcBef>
                <a:spcPts val="0"/>
              </a:spcBef>
              <a:buFont typeface="Arial" pitchFamily="34" charset="0"/>
              <a:buChar char="•"/>
            </a:pPr>
            <a:r>
              <a:rPr lang="en-GB" sz="1800" dirty="0" smtClean="0">
                <a:latin typeface="Baskerville Old Face" pitchFamily="18" charset="0"/>
              </a:rPr>
              <a:t>Register </a:t>
            </a:r>
            <a:r>
              <a:rPr lang="en-GB" sz="1800" dirty="0">
                <a:latin typeface="Baskerville Old Face" pitchFamily="18" charset="0"/>
              </a:rPr>
              <a:t>the voice and the sound around the </a:t>
            </a:r>
            <a:r>
              <a:rPr lang="en-GB" sz="1800" dirty="0" err="1">
                <a:latin typeface="Baskerville Old Face" pitchFamily="18" charset="0"/>
              </a:rPr>
              <a:t>smartphone</a:t>
            </a:r>
            <a:r>
              <a:rPr lang="en-GB" sz="1800" dirty="0">
                <a:latin typeface="Baskerville Old Face" pitchFamily="18" charset="0"/>
              </a:rPr>
              <a:t> in an hidden </a:t>
            </a:r>
            <a:r>
              <a:rPr lang="en-GB" sz="1800" dirty="0" smtClean="0">
                <a:latin typeface="Baskerville Old Face" pitchFamily="18" charset="0"/>
              </a:rPr>
              <a:t>way</a:t>
            </a:r>
          </a:p>
          <a:p>
            <a:pPr marL="457200" lvl="0" indent="-228600" rtl="0">
              <a:spcBef>
                <a:spcPts val="0"/>
              </a:spcBef>
              <a:buFont typeface="Arial" pitchFamily="34" charset="0"/>
              <a:buChar char="•"/>
            </a:pPr>
            <a:r>
              <a:rPr lang="en-GB" sz="1800" dirty="0" smtClean="0">
                <a:latin typeface="Baskerville Old Face" pitchFamily="18" charset="0"/>
              </a:rPr>
              <a:t>Take </a:t>
            </a:r>
            <a:r>
              <a:rPr lang="en-GB" sz="1800" dirty="0">
                <a:latin typeface="Baskerville Old Face" pitchFamily="18" charset="0"/>
              </a:rPr>
              <a:t>hidden pictures of the thief and of the </a:t>
            </a:r>
            <a:r>
              <a:rPr lang="en-GB" sz="1800" dirty="0" smtClean="0">
                <a:latin typeface="Baskerville Old Face" pitchFamily="18" charset="0"/>
              </a:rPr>
              <a:t>environment</a:t>
            </a:r>
          </a:p>
          <a:p>
            <a:pPr marL="457200" lvl="0" indent="-228600" rtl="0">
              <a:spcBef>
                <a:spcPts val="0"/>
              </a:spcBef>
              <a:buFont typeface="Arial" pitchFamily="34" charset="0"/>
              <a:buChar char="•"/>
            </a:pPr>
            <a:r>
              <a:rPr lang="en-GB" sz="1800" dirty="0" smtClean="0">
                <a:latin typeface="Baskerville Old Face" pitchFamily="18" charset="0"/>
              </a:rPr>
              <a:t>Contact </a:t>
            </a:r>
            <a:r>
              <a:rPr lang="en-GB" sz="1800" dirty="0">
                <a:latin typeface="Baskerville Old Face" pitchFamily="18" charset="0"/>
              </a:rPr>
              <a:t>secure people through email with attachments and SMS </a:t>
            </a:r>
            <a:r>
              <a:rPr lang="en-GB" sz="1800" dirty="0" smtClean="0">
                <a:latin typeface="Baskerville Old Face" pitchFamily="18" charset="0"/>
              </a:rPr>
              <a:t>automatically</a:t>
            </a:r>
          </a:p>
          <a:p>
            <a:pPr marL="457200" lvl="0" indent="-228600" rtl="0">
              <a:spcBef>
                <a:spcPts val="0"/>
              </a:spcBef>
              <a:buFont typeface="Arial" pitchFamily="34" charset="0"/>
              <a:buChar char="•"/>
            </a:pPr>
            <a:r>
              <a:rPr lang="en-GB" sz="1800" dirty="0" smtClean="0">
                <a:latin typeface="Baskerville Old Face" pitchFamily="18" charset="0"/>
              </a:rPr>
              <a:t>Block </a:t>
            </a:r>
            <a:r>
              <a:rPr lang="en-GB" sz="1800" dirty="0">
                <a:latin typeface="Baskerville Old Face" pitchFamily="18" charset="0"/>
              </a:rPr>
              <a:t>all key buttons to avoid thief interaction with data in the </a:t>
            </a:r>
            <a:r>
              <a:rPr lang="en-GB" sz="1800" dirty="0" err="1" smtClean="0">
                <a:latin typeface="Baskerville Old Face" pitchFamily="18" charset="0"/>
              </a:rPr>
              <a:t>smartphone</a:t>
            </a:r>
            <a:endParaRPr lang="en-GB" sz="1800" dirty="0">
              <a:latin typeface="Baskerville Old Face" pitchFamily="18" charset="0"/>
            </a:endParaRPr>
          </a:p>
          <a:p>
            <a:pPr marL="457200" lvl="0" indent="-228600" rtl="0">
              <a:spcBef>
                <a:spcPts val="0"/>
              </a:spcBef>
              <a:buFont typeface="Arial" pitchFamily="34" charset="0"/>
              <a:buChar char="•"/>
            </a:pPr>
            <a:r>
              <a:rPr lang="en-GB" sz="1800" dirty="0" smtClean="0">
                <a:latin typeface="Baskerville Old Face" pitchFamily="18" charset="0"/>
              </a:rPr>
              <a:t>Safe </a:t>
            </a:r>
            <a:r>
              <a:rPr lang="en-GB" sz="1800" dirty="0">
                <a:latin typeface="Baskerville Old Face" pitchFamily="18" charset="0"/>
              </a:rPr>
              <a:t>delete of </a:t>
            </a:r>
            <a:r>
              <a:rPr lang="en-GB" sz="1800" dirty="0" err="1">
                <a:latin typeface="Baskerville Old Face" pitchFamily="18" charset="0"/>
              </a:rPr>
              <a:t>smartphone</a:t>
            </a:r>
            <a:r>
              <a:rPr lang="en-GB" sz="1800" dirty="0">
                <a:latin typeface="Baskerville Old Face" pitchFamily="18" charset="0"/>
              </a:rPr>
              <a:t> external storage through a receiving “secure </a:t>
            </a:r>
            <a:r>
              <a:rPr lang="en-GB" sz="1800" dirty="0" smtClean="0">
                <a:latin typeface="Baskerville Old Face" pitchFamily="18" charset="0"/>
              </a:rPr>
              <a:t>SMS”</a:t>
            </a:r>
          </a:p>
          <a:p>
            <a:pPr marL="457200" lvl="0" indent="-228600" rtl="0">
              <a:spcBef>
                <a:spcPts val="0"/>
              </a:spcBef>
              <a:buFont typeface="Arial" pitchFamily="34" charset="0"/>
              <a:buChar char="•"/>
            </a:pPr>
            <a:r>
              <a:rPr lang="en-GB" sz="1800" dirty="0" smtClean="0">
                <a:latin typeface="Baskerville Old Face" pitchFamily="18" charset="0"/>
              </a:rPr>
              <a:t>Track </a:t>
            </a:r>
            <a:r>
              <a:rPr lang="en-GB" sz="1800" dirty="0">
                <a:latin typeface="Baskerville Old Face" pitchFamily="18" charset="0"/>
              </a:rPr>
              <a:t>thief movement in order to take back the </a:t>
            </a:r>
            <a:r>
              <a:rPr lang="en-GB" sz="1800" dirty="0" err="1" smtClean="0">
                <a:latin typeface="Baskerville Old Face" pitchFamily="18" charset="0"/>
              </a:rPr>
              <a:t>smartphone</a:t>
            </a:r>
            <a:endParaRPr lang="en-GB" sz="1800" dirty="0">
              <a:latin typeface="Baskerville Old Face" pitchFamily="18" charset="0"/>
            </a:endParaRPr>
          </a:p>
          <a:p>
            <a:pPr marL="457200" lvl="0" indent="-228600" rtl="0">
              <a:spcBef>
                <a:spcPts val="0"/>
              </a:spcBef>
              <a:buFont typeface="Arial" pitchFamily="34" charset="0"/>
              <a:buChar char="•"/>
            </a:pPr>
            <a:r>
              <a:rPr lang="en-GB" sz="1800" dirty="0" smtClean="0">
                <a:latin typeface="Baskerville Old Face" pitchFamily="18" charset="0"/>
              </a:rPr>
              <a:t>Let </a:t>
            </a:r>
            <a:r>
              <a:rPr lang="en-GB" sz="1800" dirty="0">
                <a:latin typeface="Baskerville Old Face" pitchFamily="18" charset="0"/>
              </a:rPr>
              <a:t>the </a:t>
            </a:r>
            <a:r>
              <a:rPr lang="en-GB" sz="1800" dirty="0" err="1">
                <a:latin typeface="Baskerville Old Face" pitchFamily="18" charset="0"/>
              </a:rPr>
              <a:t>smartphone</a:t>
            </a:r>
            <a:r>
              <a:rPr lang="en-GB" sz="1800" dirty="0">
                <a:latin typeface="Baskerville Old Face" pitchFamily="18" charset="0"/>
              </a:rPr>
              <a:t> be localizable through a loud personal alarm</a:t>
            </a:r>
          </a:p>
        </p:txBody>
      </p:sp>
      <p:pic>
        <p:nvPicPr>
          <p:cNvPr id="112" name="Shape 112"/>
          <p:cNvPicPr preferRelativeResize="0"/>
          <p:nvPr/>
        </p:nvPicPr>
        <p:blipFill>
          <a:blip r:embed="rId3">
            <a:alphaModFix/>
          </a:blip>
          <a:stretch>
            <a:fillRect/>
          </a:stretch>
        </p:blipFill>
        <p:spPr>
          <a:xfrm>
            <a:off x="7020272" y="987574"/>
            <a:ext cx="379600" cy="379600"/>
          </a:xfrm>
          <a:prstGeom prst="rect">
            <a:avLst/>
          </a:prstGeom>
          <a:noFill/>
          <a:ln>
            <a:noFill/>
          </a:ln>
        </p:spPr>
      </p:pic>
      <p:pic>
        <p:nvPicPr>
          <p:cNvPr id="113" name="Shape 113"/>
          <p:cNvPicPr preferRelativeResize="0"/>
          <p:nvPr/>
        </p:nvPicPr>
        <p:blipFill>
          <a:blip r:embed="rId3">
            <a:alphaModFix/>
          </a:blip>
          <a:stretch>
            <a:fillRect/>
          </a:stretch>
        </p:blipFill>
        <p:spPr>
          <a:xfrm>
            <a:off x="6660232" y="1851670"/>
            <a:ext cx="379600" cy="379600"/>
          </a:xfrm>
          <a:prstGeom prst="rect">
            <a:avLst/>
          </a:prstGeom>
          <a:noFill/>
          <a:ln>
            <a:noFill/>
          </a:ln>
        </p:spPr>
      </p:pic>
      <p:pic>
        <p:nvPicPr>
          <p:cNvPr id="114" name="Shape 114"/>
          <p:cNvPicPr preferRelativeResize="0"/>
          <p:nvPr/>
        </p:nvPicPr>
        <p:blipFill>
          <a:blip r:embed="rId3">
            <a:alphaModFix/>
          </a:blip>
          <a:stretch>
            <a:fillRect/>
          </a:stretch>
        </p:blipFill>
        <p:spPr>
          <a:xfrm>
            <a:off x="8172400" y="1419622"/>
            <a:ext cx="379600" cy="379600"/>
          </a:xfrm>
          <a:prstGeom prst="rect">
            <a:avLst/>
          </a:prstGeom>
          <a:noFill/>
          <a:ln>
            <a:noFill/>
          </a:ln>
        </p:spPr>
      </p:pic>
      <p:pic>
        <p:nvPicPr>
          <p:cNvPr id="115" name="Shape 115"/>
          <p:cNvPicPr preferRelativeResize="0"/>
          <p:nvPr/>
        </p:nvPicPr>
        <p:blipFill>
          <a:blip r:embed="rId3">
            <a:alphaModFix/>
          </a:blip>
          <a:stretch>
            <a:fillRect/>
          </a:stretch>
        </p:blipFill>
        <p:spPr>
          <a:xfrm>
            <a:off x="8316416" y="3075806"/>
            <a:ext cx="379600" cy="379600"/>
          </a:xfrm>
          <a:prstGeom prst="rect">
            <a:avLst/>
          </a:prstGeom>
          <a:noFill/>
          <a:ln>
            <a:noFill/>
          </a:ln>
        </p:spPr>
      </p:pic>
      <p:pic>
        <p:nvPicPr>
          <p:cNvPr id="116" name="Shape 116"/>
          <p:cNvPicPr preferRelativeResize="0"/>
          <p:nvPr/>
        </p:nvPicPr>
        <p:blipFill>
          <a:blip r:embed="rId3">
            <a:alphaModFix/>
          </a:blip>
          <a:stretch>
            <a:fillRect/>
          </a:stretch>
        </p:blipFill>
        <p:spPr>
          <a:xfrm>
            <a:off x="6948264" y="3435846"/>
            <a:ext cx="379600" cy="379600"/>
          </a:xfrm>
          <a:prstGeom prst="rect">
            <a:avLst/>
          </a:prstGeom>
          <a:noFill/>
          <a:ln>
            <a:noFill/>
          </a:ln>
        </p:spPr>
      </p:pic>
      <p:pic>
        <p:nvPicPr>
          <p:cNvPr id="117" name="Shape 117"/>
          <p:cNvPicPr preferRelativeResize="0"/>
          <p:nvPr/>
        </p:nvPicPr>
        <p:blipFill>
          <a:blip r:embed="rId3">
            <a:alphaModFix/>
          </a:blip>
          <a:stretch>
            <a:fillRect/>
          </a:stretch>
        </p:blipFill>
        <p:spPr>
          <a:xfrm>
            <a:off x="8460432" y="2211710"/>
            <a:ext cx="379600" cy="379600"/>
          </a:xfrm>
          <a:prstGeom prst="rect">
            <a:avLst/>
          </a:prstGeom>
          <a:noFill/>
          <a:ln>
            <a:noFill/>
          </a:ln>
        </p:spPr>
      </p:pic>
      <p:pic>
        <p:nvPicPr>
          <p:cNvPr id="118" name="Shape 118"/>
          <p:cNvPicPr preferRelativeResize="0"/>
          <p:nvPr/>
        </p:nvPicPr>
        <p:blipFill>
          <a:blip r:embed="rId4">
            <a:alphaModFix/>
          </a:blip>
          <a:stretch>
            <a:fillRect/>
          </a:stretch>
        </p:blipFill>
        <p:spPr>
          <a:xfrm>
            <a:off x="8244408" y="2787774"/>
            <a:ext cx="265825" cy="265825"/>
          </a:xfrm>
          <a:prstGeom prst="rect">
            <a:avLst/>
          </a:prstGeom>
          <a:noFill/>
          <a:ln>
            <a:noFill/>
          </a:ln>
        </p:spPr>
      </p:pic>
      <p:pic>
        <p:nvPicPr>
          <p:cNvPr id="119" name="Shape 119"/>
          <p:cNvPicPr preferRelativeResize="0"/>
          <p:nvPr/>
        </p:nvPicPr>
        <p:blipFill>
          <a:blip r:embed="rId3">
            <a:alphaModFix/>
          </a:blip>
          <a:stretch>
            <a:fillRect/>
          </a:stretch>
        </p:blipFill>
        <p:spPr>
          <a:xfrm>
            <a:off x="7452320" y="3867894"/>
            <a:ext cx="379600" cy="379600"/>
          </a:xfrm>
          <a:prstGeom prst="rect">
            <a:avLst/>
          </a:prstGeom>
          <a:noFill/>
          <a:ln>
            <a:noFill/>
          </a:ln>
        </p:spPr>
      </p:pic>
      <p:pic>
        <p:nvPicPr>
          <p:cNvPr id="12" name="Picture 6"/>
          <p:cNvPicPr>
            <a:picLocks noChangeAspect="1" noChangeArrowheads="1"/>
          </p:cNvPicPr>
          <p:nvPr/>
        </p:nvPicPr>
        <p:blipFill>
          <a:blip r:embed="rId5"/>
          <a:srcRect/>
          <a:stretch>
            <a:fillRect/>
          </a:stretch>
        </p:blipFill>
        <p:spPr bwMode="auto">
          <a:xfrm>
            <a:off x="179512" y="195487"/>
            <a:ext cx="859043" cy="86409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1000"/>
                                        <p:tgtEl>
                                          <p:spTgt spid="112"/>
                                        </p:tgtEl>
                                        <p:attrNameLst>
                                          <p:attrName>ppt_w</p:attrName>
                                        </p:attrNameLst>
                                      </p:cBhvr>
                                      <p:tavLst>
                                        <p:tav tm="0">
                                          <p:val>
                                            <p:strVal val="0"/>
                                          </p:val>
                                        </p:tav>
                                        <p:tav tm="100000">
                                          <p:val>
                                            <p:strVal val="#ppt_w"/>
                                          </p:val>
                                        </p:tav>
                                      </p:tavLst>
                                    </p:anim>
                                    <p:anim calcmode="lin" valueType="num">
                                      <p:cBhvr additive="base">
                                        <p:cTn id="8" dur="1000"/>
                                        <p:tgtEl>
                                          <p:spTgt spid="112"/>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4"/>
                                        </p:tgtEl>
                                        <p:attrNameLst>
                                          <p:attrName>style.visibility</p:attrName>
                                        </p:attrNameLst>
                                      </p:cBhvr>
                                      <p:to>
                                        <p:strVal val="visible"/>
                                      </p:to>
                                    </p:set>
                                    <p:anim calcmode="lin" valueType="num">
                                      <p:cBhvr additive="base">
                                        <p:cTn id="13" dur="1000"/>
                                        <p:tgtEl>
                                          <p:spTgt spid="114"/>
                                        </p:tgtEl>
                                        <p:attrNameLst>
                                          <p:attrName>ppt_w</p:attrName>
                                        </p:attrNameLst>
                                      </p:cBhvr>
                                      <p:tavLst>
                                        <p:tav tm="0">
                                          <p:val>
                                            <p:strVal val="0"/>
                                          </p:val>
                                        </p:tav>
                                        <p:tav tm="100000">
                                          <p:val>
                                            <p:strVal val="#ppt_w"/>
                                          </p:val>
                                        </p:tav>
                                      </p:tavLst>
                                    </p:anim>
                                    <p:anim calcmode="lin" valueType="num">
                                      <p:cBhvr additive="base">
                                        <p:cTn id="14" dur="1000"/>
                                        <p:tgtEl>
                                          <p:spTgt spid="114"/>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1000"/>
                                        <p:tgtEl>
                                          <p:spTgt spid="113"/>
                                        </p:tgtEl>
                                        <p:attrNameLst>
                                          <p:attrName>ppt_w</p:attrName>
                                        </p:attrNameLst>
                                      </p:cBhvr>
                                      <p:tavLst>
                                        <p:tav tm="0">
                                          <p:val>
                                            <p:strVal val="0"/>
                                          </p:val>
                                        </p:tav>
                                        <p:tav tm="100000">
                                          <p:val>
                                            <p:strVal val="#ppt_w"/>
                                          </p:val>
                                        </p:tav>
                                      </p:tavLst>
                                    </p:anim>
                                    <p:anim calcmode="lin" valueType="num">
                                      <p:cBhvr additive="base">
                                        <p:cTn id="20" dur="1000"/>
                                        <p:tgtEl>
                                          <p:spTgt spid="113"/>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1000"/>
                                        <p:tgtEl>
                                          <p:spTgt spid="117"/>
                                        </p:tgtEl>
                                        <p:attrNameLst>
                                          <p:attrName>ppt_w</p:attrName>
                                        </p:attrNameLst>
                                      </p:cBhvr>
                                      <p:tavLst>
                                        <p:tav tm="0">
                                          <p:val>
                                            <p:strVal val="0"/>
                                          </p:val>
                                        </p:tav>
                                        <p:tav tm="100000">
                                          <p:val>
                                            <p:strVal val="#ppt_w"/>
                                          </p:val>
                                        </p:tav>
                                      </p:tavLst>
                                    </p:anim>
                                    <p:anim calcmode="lin" valueType="num">
                                      <p:cBhvr additive="base">
                                        <p:cTn id="26" dur="1000"/>
                                        <p:tgtEl>
                                          <p:spTgt spid="117"/>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anim calcmode="lin" valueType="num">
                                      <p:cBhvr additive="base">
                                        <p:cTn id="31" dur="1000"/>
                                        <p:tgtEl>
                                          <p:spTgt spid="118"/>
                                        </p:tgtEl>
                                        <p:attrNameLst>
                                          <p:attrName>ppt_w</p:attrName>
                                        </p:attrNameLst>
                                      </p:cBhvr>
                                      <p:tavLst>
                                        <p:tav tm="0">
                                          <p:val>
                                            <p:strVal val="0"/>
                                          </p:val>
                                        </p:tav>
                                        <p:tav tm="100000">
                                          <p:val>
                                            <p:strVal val="#ppt_w"/>
                                          </p:val>
                                        </p:tav>
                                      </p:tavLst>
                                    </p:anim>
                                    <p:anim calcmode="lin" valueType="num">
                                      <p:cBhvr additive="base">
                                        <p:cTn id="32" dur="1000"/>
                                        <p:tgtEl>
                                          <p:spTgt spid="118"/>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1000"/>
                                        <p:tgtEl>
                                          <p:spTgt spid="115"/>
                                        </p:tgtEl>
                                        <p:attrNameLst>
                                          <p:attrName>ppt_w</p:attrName>
                                        </p:attrNameLst>
                                      </p:cBhvr>
                                      <p:tavLst>
                                        <p:tav tm="0">
                                          <p:val>
                                            <p:strVal val="0"/>
                                          </p:val>
                                        </p:tav>
                                        <p:tav tm="100000">
                                          <p:val>
                                            <p:strVal val="#ppt_w"/>
                                          </p:val>
                                        </p:tav>
                                      </p:tavLst>
                                    </p:anim>
                                    <p:anim calcmode="lin" valueType="num">
                                      <p:cBhvr additive="base">
                                        <p:cTn id="38" dur="1000"/>
                                        <p:tgtEl>
                                          <p:spTgt spid="115"/>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additive="base">
                                        <p:cTn id="43" dur="1000"/>
                                        <p:tgtEl>
                                          <p:spTgt spid="116"/>
                                        </p:tgtEl>
                                        <p:attrNameLst>
                                          <p:attrName>ppt_w</p:attrName>
                                        </p:attrNameLst>
                                      </p:cBhvr>
                                      <p:tavLst>
                                        <p:tav tm="0">
                                          <p:val>
                                            <p:strVal val="0"/>
                                          </p:val>
                                        </p:tav>
                                        <p:tav tm="100000">
                                          <p:val>
                                            <p:strVal val="#ppt_w"/>
                                          </p:val>
                                        </p:tav>
                                      </p:tavLst>
                                    </p:anim>
                                    <p:anim calcmode="lin" valueType="num">
                                      <p:cBhvr additive="base">
                                        <p:cTn id="44" dur="1000"/>
                                        <p:tgtEl>
                                          <p:spTgt spid="116"/>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additive="base">
                                        <p:cTn id="49" dur="1000"/>
                                        <p:tgtEl>
                                          <p:spTgt spid="119"/>
                                        </p:tgtEl>
                                        <p:attrNameLst>
                                          <p:attrName>ppt_w</p:attrName>
                                        </p:attrNameLst>
                                      </p:cBhvr>
                                      <p:tavLst>
                                        <p:tav tm="0">
                                          <p:val>
                                            <p:strVal val="0"/>
                                          </p:val>
                                        </p:tav>
                                        <p:tav tm="100000">
                                          <p:val>
                                            <p:strVal val="#ppt_w"/>
                                          </p:val>
                                        </p:tav>
                                      </p:tavLst>
                                    </p:anim>
                                    <p:anim calcmode="lin" valueType="num">
                                      <p:cBhvr additive="base">
                                        <p:cTn id="50" dur="1000"/>
                                        <p:tgtEl>
                                          <p:spTgt spid="11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835696" y="123478"/>
            <a:ext cx="6936423" cy="626100"/>
          </a:xfrm>
          <a:prstGeom prst="rect">
            <a:avLst/>
          </a:prstGeom>
        </p:spPr>
        <p:txBody>
          <a:bodyPr lIns="91425" tIns="91425" rIns="91425" bIns="91425" anchor="t" anchorCtr="0">
            <a:noAutofit/>
          </a:bodyPr>
          <a:lstStyle/>
          <a:p>
            <a:pPr lvl="0" rtl="0">
              <a:spcBef>
                <a:spcPts val="0"/>
              </a:spcBef>
              <a:buNone/>
            </a:pPr>
            <a:r>
              <a:rPr lang="en-GB" sz="2800" dirty="0"/>
              <a:t>Limitations and Solutions</a:t>
            </a:r>
          </a:p>
        </p:txBody>
      </p:sp>
      <p:sp>
        <p:nvSpPr>
          <p:cNvPr id="125" name="Shape 125"/>
          <p:cNvSpPr txBox="1">
            <a:spLocks noGrp="1"/>
          </p:cNvSpPr>
          <p:nvPr>
            <p:ph type="body" idx="1"/>
          </p:nvPr>
        </p:nvSpPr>
        <p:spPr>
          <a:xfrm>
            <a:off x="311701" y="1152475"/>
            <a:ext cx="6060500" cy="34164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GB" sz="1800" dirty="0">
                <a:latin typeface="Baskerville Old Face" pitchFamily="18" charset="0"/>
              </a:rPr>
              <a:t>It is not possible to detect Power Button Key Press (Android security </a:t>
            </a:r>
            <a:r>
              <a:rPr lang="en-GB" sz="1800" dirty="0" smtClean="0">
                <a:latin typeface="Baskerville Old Face" pitchFamily="18" charset="0"/>
              </a:rPr>
              <a:t>issue)</a:t>
            </a:r>
          </a:p>
          <a:p>
            <a:pPr marL="457200" lvl="0" indent="-228600" rtl="0">
              <a:spcBef>
                <a:spcPts val="0"/>
              </a:spcBef>
              <a:buFont typeface="Arial" pitchFamily="34" charset="0"/>
              <a:buChar char="•"/>
            </a:pPr>
            <a:r>
              <a:rPr lang="en-GB" sz="1800" dirty="0" smtClean="0">
                <a:latin typeface="Baskerville Old Face" pitchFamily="18" charset="0"/>
              </a:rPr>
              <a:t>Home </a:t>
            </a:r>
            <a:r>
              <a:rPr lang="en-GB" sz="1800" dirty="0">
                <a:latin typeface="Baskerville Old Face" pitchFamily="18" charset="0"/>
              </a:rPr>
              <a:t>Button Key Press is never delivered through </a:t>
            </a:r>
            <a:r>
              <a:rPr lang="en-GB" sz="1800" dirty="0" smtClean="0">
                <a:latin typeface="Baskerville Old Face" pitchFamily="18" charset="0"/>
              </a:rPr>
              <a:t>applications</a:t>
            </a:r>
          </a:p>
          <a:p>
            <a:pPr lvl="0" rtl="0">
              <a:spcBef>
                <a:spcPts val="0"/>
              </a:spcBef>
              <a:buNone/>
            </a:pPr>
            <a:endParaRPr lang="en-GB" sz="1800" dirty="0">
              <a:latin typeface="Baskerville Old Face" pitchFamily="18" charset="0"/>
            </a:endParaRPr>
          </a:p>
          <a:p>
            <a:pPr marL="0" lvl="0" rtl="0">
              <a:spcBef>
                <a:spcPts val="0"/>
              </a:spcBef>
              <a:buNone/>
            </a:pPr>
            <a:r>
              <a:rPr lang="en-GB" sz="1800" dirty="0" err="1" smtClean="0">
                <a:latin typeface="Baskerville Old Face" pitchFamily="18" charset="0"/>
              </a:rPr>
              <a:t>StartLockTask</a:t>
            </a:r>
            <a:r>
              <a:rPr lang="en-GB" sz="1800" dirty="0">
                <a:latin typeface="Baskerville Old Face" pitchFamily="18" charset="0"/>
              </a:rPr>
              <a:t>() and </a:t>
            </a:r>
            <a:r>
              <a:rPr lang="en-GB" sz="1800" dirty="0" err="1">
                <a:latin typeface="Baskerville Old Face" pitchFamily="18" charset="0"/>
              </a:rPr>
              <a:t>StopLockTask</a:t>
            </a:r>
            <a:r>
              <a:rPr lang="en-GB" sz="1800" dirty="0">
                <a:latin typeface="Baskerville Old Face" pitchFamily="18" charset="0"/>
              </a:rPr>
              <a:t>() are two </a:t>
            </a:r>
            <a:r>
              <a:rPr lang="en-GB" sz="1800" dirty="0" smtClean="0">
                <a:latin typeface="Baskerville Old Face" pitchFamily="18" charset="0"/>
              </a:rPr>
              <a:t>methods useful </a:t>
            </a:r>
            <a:r>
              <a:rPr lang="en-GB" sz="1800" dirty="0">
                <a:latin typeface="Baskerville Old Face" pitchFamily="18" charset="0"/>
              </a:rPr>
              <a:t>to our purpose, but ask the user for a confirmation in order to let </a:t>
            </a:r>
            <a:r>
              <a:rPr lang="en-GB" sz="1800" dirty="0" smtClean="0">
                <a:latin typeface="Baskerville Old Face" pitchFamily="18" charset="0"/>
              </a:rPr>
              <a:t>him be </a:t>
            </a:r>
            <a:r>
              <a:rPr lang="en-GB" sz="1800" dirty="0">
                <a:latin typeface="Baskerville Old Face" pitchFamily="18" charset="0"/>
              </a:rPr>
              <a:t>aware of the Screen Pinning </a:t>
            </a:r>
            <a:r>
              <a:rPr lang="en-GB" sz="1800" dirty="0" smtClean="0">
                <a:latin typeface="Baskerville Old Face" pitchFamily="18" charset="0"/>
              </a:rPr>
              <a:t>Situation (available only from Android 5.0 Lollipop). </a:t>
            </a:r>
            <a:r>
              <a:rPr lang="en-GB" sz="1800" dirty="0">
                <a:latin typeface="Baskerville Old Face" pitchFamily="18" charset="0"/>
              </a:rPr>
              <a:t>To avoid this, the Phone should be rooted and the app should be registered as a Device Owner </a:t>
            </a:r>
            <a:r>
              <a:rPr lang="en-GB" sz="1800" dirty="0" smtClean="0">
                <a:latin typeface="Baskerville Old Face" pitchFamily="18" charset="0"/>
              </a:rPr>
              <a:t>App.</a:t>
            </a:r>
            <a:endParaRPr lang="en-GB" sz="1800" dirty="0">
              <a:latin typeface="Baskerville Old Face" pitchFamily="18" charset="0"/>
            </a:endParaRPr>
          </a:p>
        </p:txBody>
      </p:sp>
      <p:pic>
        <p:nvPicPr>
          <p:cNvPr id="126" name="Shape 126"/>
          <p:cNvPicPr preferRelativeResize="0"/>
          <p:nvPr/>
        </p:nvPicPr>
        <p:blipFill>
          <a:blip r:embed="rId3">
            <a:alphaModFix/>
          </a:blip>
          <a:stretch>
            <a:fillRect/>
          </a:stretch>
        </p:blipFill>
        <p:spPr>
          <a:xfrm>
            <a:off x="7952950" y="0"/>
            <a:ext cx="1191048" cy="1219373"/>
          </a:xfrm>
          <a:prstGeom prst="rect">
            <a:avLst/>
          </a:prstGeom>
          <a:noFill/>
          <a:ln>
            <a:noFill/>
          </a:ln>
        </p:spPr>
      </p:pic>
      <p:pic>
        <p:nvPicPr>
          <p:cNvPr id="127" name="Shape 127"/>
          <p:cNvPicPr preferRelativeResize="0"/>
          <p:nvPr/>
        </p:nvPicPr>
        <p:blipFill>
          <a:blip r:embed="rId4">
            <a:alphaModFix/>
          </a:blip>
          <a:stretch>
            <a:fillRect/>
          </a:stretch>
        </p:blipFill>
        <p:spPr>
          <a:xfrm>
            <a:off x="7236296" y="1347614"/>
            <a:ext cx="1786024" cy="3051101"/>
          </a:xfrm>
          <a:prstGeom prst="rect">
            <a:avLst/>
          </a:prstGeom>
          <a:noFill/>
          <a:ln>
            <a:noFill/>
          </a:ln>
        </p:spPr>
      </p:pic>
      <p:pic>
        <p:nvPicPr>
          <p:cNvPr id="128" name="Shape 128"/>
          <p:cNvPicPr preferRelativeResize="0"/>
          <p:nvPr/>
        </p:nvPicPr>
        <p:blipFill>
          <a:blip r:embed="rId5">
            <a:alphaModFix/>
          </a:blip>
          <a:stretch>
            <a:fillRect/>
          </a:stretch>
        </p:blipFill>
        <p:spPr>
          <a:xfrm>
            <a:off x="6732240" y="1635646"/>
            <a:ext cx="1852271" cy="3051100"/>
          </a:xfrm>
          <a:prstGeom prst="rect">
            <a:avLst/>
          </a:prstGeom>
          <a:noFill/>
          <a:ln>
            <a:noFill/>
          </a:ln>
        </p:spPr>
      </p:pic>
      <p:pic>
        <p:nvPicPr>
          <p:cNvPr id="129" name="Shape 129"/>
          <p:cNvPicPr preferRelativeResize="0"/>
          <p:nvPr/>
        </p:nvPicPr>
        <p:blipFill>
          <a:blip r:embed="rId6">
            <a:alphaModFix/>
          </a:blip>
          <a:stretch>
            <a:fillRect/>
          </a:stretch>
        </p:blipFill>
        <p:spPr>
          <a:xfrm>
            <a:off x="6300192" y="1923678"/>
            <a:ext cx="1852274" cy="3018322"/>
          </a:xfrm>
          <a:prstGeom prst="rect">
            <a:avLst/>
          </a:prstGeom>
          <a:noFill/>
          <a:ln>
            <a:noFill/>
          </a:ln>
        </p:spPr>
      </p:pic>
      <p:pic>
        <p:nvPicPr>
          <p:cNvPr id="8" name="Picture 6"/>
          <p:cNvPicPr>
            <a:picLocks noChangeAspect="1" noChangeArrowheads="1"/>
          </p:cNvPicPr>
          <p:nvPr/>
        </p:nvPicPr>
        <p:blipFill>
          <a:blip r:embed="rId7"/>
          <a:srcRect/>
          <a:stretch>
            <a:fillRect/>
          </a:stretch>
        </p:blipFill>
        <p:spPr bwMode="auto">
          <a:xfrm>
            <a:off x="179512" y="195487"/>
            <a:ext cx="859043" cy="86409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2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2000"/>
                                        <p:tgtEl>
                                          <p:spTgt spid="1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fade">
                                      <p:cBhvr>
                                        <p:cTn id="17" dur="2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2" name="Picture 6"/>
          <p:cNvPicPr>
            <a:picLocks noChangeAspect="1" noChangeArrowheads="1"/>
          </p:cNvPicPr>
          <p:nvPr/>
        </p:nvPicPr>
        <p:blipFill>
          <a:blip r:embed="rId3"/>
          <a:srcRect/>
          <a:stretch>
            <a:fillRect/>
          </a:stretch>
        </p:blipFill>
        <p:spPr bwMode="auto">
          <a:xfrm>
            <a:off x="179512" y="195487"/>
            <a:ext cx="859043" cy="864096"/>
          </a:xfrm>
          <a:prstGeom prst="rect">
            <a:avLst/>
          </a:prstGeom>
          <a:noFill/>
          <a:ln w="9525">
            <a:noFill/>
            <a:miter lim="800000"/>
            <a:headEnd/>
            <a:tailEnd/>
          </a:ln>
        </p:spPr>
      </p:pic>
      <p:sp>
        <p:nvSpPr>
          <p:cNvPr id="15" name="CasellaDiTesto 14"/>
          <p:cNvSpPr txBox="1"/>
          <p:nvPr/>
        </p:nvSpPr>
        <p:spPr>
          <a:xfrm>
            <a:off x="2555776" y="1635646"/>
            <a:ext cx="4464496" cy="1754326"/>
          </a:xfrm>
          <a:prstGeom prst="rect">
            <a:avLst/>
          </a:prstGeom>
          <a:noFill/>
        </p:spPr>
        <p:txBody>
          <a:bodyPr wrap="square" rtlCol="0">
            <a:spAutoFit/>
          </a:bodyPr>
          <a:lstStyle/>
          <a:p>
            <a:pPr algn="ctr"/>
            <a:r>
              <a:rPr lang="it-IT" sz="5400" b="1" dirty="0" err="1" smtClean="0">
                <a:solidFill>
                  <a:schemeClr val="accent2">
                    <a:lumMod val="75000"/>
                  </a:schemeClr>
                </a:solidFill>
                <a:latin typeface="Baskerville Old Face" charset="0"/>
              </a:rPr>
              <a:t>Thanks</a:t>
            </a:r>
            <a:r>
              <a:rPr lang="it-IT" sz="5400" b="1" dirty="0" smtClean="0">
                <a:solidFill>
                  <a:schemeClr val="accent2">
                    <a:lumMod val="75000"/>
                  </a:schemeClr>
                </a:solidFill>
                <a:latin typeface="Baskerville Old Face" charset="0"/>
              </a:rPr>
              <a:t> </a:t>
            </a:r>
            <a:r>
              <a:rPr lang="it-IT" sz="5400" b="1" dirty="0" err="1" smtClean="0">
                <a:solidFill>
                  <a:schemeClr val="accent2">
                    <a:lumMod val="75000"/>
                  </a:schemeClr>
                </a:solidFill>
                <a:latin typeface="Baskerville Old Face" charset="0"/>
              </a:rPr>
              <a:t>for</a:t>
            </a:r>
            <a:r>
              <a:rPr lang="it-IT" sz="5400" b="1" dirty="0" smtClean="0">
                <a:solidFill>
                  <a:schemeClr val="accent2">
                    <a:lumMod val="75000"/>
                  </a:schemeClr>
                </a:solidFill>
                <a:latin typeface="Baskerville Old Face" charset="0"/>
              </a:rPr>
              <a:t> </a:t>
            </a:r>
            <a:r>
              <a:rPr lang="it-IT" sz="5400" b="1" dirty="0" err="1" smtClean="0">
                <a:solidFill>
                  <a:schemeClr val="accent2">
                    <a:lumMod val="75000"/>
                  </a:schemeClr>
                </a:solidFill>
                <a:latin typeface="Baskerville Old Face" charset="0"/>
              </a:rPr>
              <a:t>your</a:t>
            </a:r>
            <a:r>
              <a:rPr lang="it-IT" sz="5400" b="1" dirty="0" smtClean="0">
                <a:solidFill>
                  <a:schemeClr val="accent2">
                    <a:lumMod val="75000"/>
                  </a:schemeClr>
                </a:solidFill>
                <a:latin typeface="Baskerville Old Face" charset="0"/>
              </a:rPr>
              <a:t> </a:t>
            </a:r>
            <a:r>
              <a:rPr lang="it-IT" sz="5400" b="1" dirty="0" err="1" smtClean="0">
                <a:solidFill>
                  <a:schemeClr val="accent2">
                    <a:lumMod val="75000"/>
                  </a:schemeClr>
                </a:solidFill>
                <a:latin typeface="Baskerville Old Face" charset="0"/>
              </a:rPr>
              <a:t>attention</a:t>
            </a:r>
            <a:endParaRPr lang="it-IT" sz="5400" b="1" dirty="0">
              <a:solidFill>
                <a:schemeClr val="accent2">
                  <a:lumMod val="75000"/>
                </a:schemeClr>
              </a:solidFill>
              <a:latin typeface="Baskerville Old Face"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enza nome 2">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 PL ShanHeiSun Uni"/>
        <a:cs typeface="AR PL ShanHeiSun Uni"/>
      </a:majorFont>
      <a:minorFont>
        <a:latin typeface="Arial"/>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Senza nome 2</Template>
  <TotalTime>148</TotalTime>
  <Words>642</Words>
  <Application>Microsoft Office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Lato</vt:lpstr>
      <vt:lpstr>AR PL ShanHeiSun Uni</vt:lpstr>
      <vt:lpstr>Times New Roman</vt:lpstr>
      <vt:lpstr>Baskerville Old Face</vt:lpstr>
      <vt:lpstr>DejaVuSans</vt:lpstr>
      <vt:lpstr>Senza nome 2</vt:lpstr>
      <vt:lpstr>Slide 1</vt:lpstr>
      <vt:lpstr>General Overview</vt:lpstr>
      <vt:lpstr>Parameters Setting </vt:lpstr>
      <vt:lpstr>Lock and Unlock your device</vt:lpstr>
      <vt:lpstr>Know the thief</vt:lpstr>
      <vt:lpstr>Map Tracking Activity</vt:lpstr>
      <vt:lpstr>Purposes</vt:lpstr>
      <vt:lpstr>Limitations and Solutions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Antifurto App</dc:title>
  <cp:lastModifiedBy>Daniele</cp:lastModifiedBy>
  <cp:revision>11</cp:revision>
  <dcterms:modified xsi:type="dcterms:W3CDTF">2015-11-19T13:52:54Z</dcterms:modified>
</cp:coreProperties>
</file>