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0"/>
  </p:notesMasterIdLst>
  <p:sldIdLst>
    <p:sldId id="256" r:id="rId2"/>
    <p:sldId id="258" r:id="rId3"/>
    <p:sldId id="259" r:id="rId4"/>
    <p:sldId id="263" r:id="rId5"/>
    <p:sldId id="264" r:id="rId6"/>
    <p:sldId id="265" r:id="rId7"/>
    <p:sldId id="281" r:id="rId8"/>
    <p:sldId id="268" r:id="rId9"/>
    <p:sldId id="266" r:id="rId10"/>
    <p:sldId id="269" r:id="rId11"/>
    <p:sldId id="273" r:id="rId12"/>
    <p:sldId id="274" r:id="rId13"/>
    <p:sldId id="277" r:id="rId14"/>
    <p:sldId id="278" r:id="rId15"/>
    <p:sldId id="279" r:id="rId16"/>
    <p:sldId id="280" r:id="rId17"/>
    <p:sldId id="283" r:id="rId18"/>
    <p:sldId id="28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72826-8A83-45DE-83B4-24959E84B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94219F-D413-4801-B0D4-20E04D35DD68}">
      <dgm:prSet/>
      <dgm:spPr/>
      <dgm:t>
        <a:bodyPr/>
        <a:lstStyle/>
        <a:p>
          <a:r>
            <a:rPr lang="it-IT"/>
            <a:t>D</a:t>
          </a:r>
          <a:r>
            <a:rPr lang="it-IT" b="0" i="0"/>
            <a:t>ata on approximately 150,000 artists</a:t>
          </a:r>
          <a:endParaRPr lang="en-US"/>
        </a:p>
      </dgm:t>
    </dgm:pt>
    <dgm:pt modelId="{2708F72C-DBFF-449E-8A3B-93DD1642E982}" type="parTrans" cxnId="{CBC73A0B-3A1D-445D-947E-CCD6ADF86A9A}">
      <dgm:prSet/>
      <dgm:spPr/>
      <dgm:t>
        <a:bodyPr/>
        <a:lstStyle/>
        <a:p>
          <a:endParaRPr lang="en-US"/>
        </a:p>
      </dgm:t>
    </dgm:pt>
    <dgm:pt modelId="{44DF29EA-C188-46BC-9BB1-403092174FA6}" type="sibTrans" cxnId="{CBC73A0B-3A1D-445D-947E-CCD6ADF86A9A}">
      <dgm:prSet/>
      <dgm:spPr/>
      <dgm:t>
        <a:bodyPr/>
        <a:lstStyle/>
        <a:p>
          <a:endParaRPr lang="en-US"/>
        </a:p>
      </dgm:t>
    </dgm:pt>
    <dgm:pt modelId="{2A91D8EB-7CB7-4E0C-BC70-97D148500AC7}">
      <dgm:prSet/>
      <dgm:spPr/>
      <dgm:t>
        <a:bodyPr/>
        <a:lstStyle/>
        <a:p>
          <a:r>
            <a:rPr lang="it-IT" dirty="0"/>
            <a:t>O</a:t>
          </a:r>
          <a:r>
            <a:rPr lang="it-IT" b="0" i="0" dirty="0"/>
            <a:t>ver 300,000 </a:t>
          </a:r>
          <a:r>
            <a:rPr lang="it-IT" b="0" i="0" dirty="0" err="1"/>
            <a:t>collaboration</a:t>
          </a:r>
          <a:r>
            <a:rPr lang="it-IT" b="0" i="0" dirty="0"/>
            <a:t> </a:t>
          </a:r>
          <a:r>
            <a:rPr lang="it-IT" b="0" i="0" dirty="0" err="1"/>
            <a:t>edges</a:t>
          </a:r>
          <a:r>
            <a:rPr lang="it-IT" b="0" i="0" dirty="0"/>
            <a:t>, </a:t>
          </a:r>
          <a:r>
            <a:rPr lang="it-IT" b="0" i="0" dirty="0" err="1"/>
            <a:t>illustrating</a:t>
          </a:r>
          <a:r>
            <a:rPr lang="it-IT" b="0" i="0" dirty="0"/>
            <a:t> the </a:t>
          </a:r>
          <a:r>
            <a:rPr lang="it-IT" b="0" i="0" dirty="0" err="1"/>
            <a:t>interconnectedness</a:t>
          </a:r>
          <a:r>
            <a:rPr lang="it-IT" b="0" i="0" dirty="0"/>
            <a:t> of </a:t>
          </a:r>
          <a:r>
            <a:rPr lang="it-IT" b="0" i="0" dirty="0" err="1"/>
            <a:t>artists</a:t>
          </a:r>
          <a:r>
            <a:rPr lang="it-IT" b="0" i="0" dirty="0"/>
            <a:t> in the music </a:t>
          </a:r>
          <a:r>
            <a:rPr lang="it-IT" b="0" i="0" dirty="0" err="1"/>
            <a:t>industry</a:t>
          </a:r>
          <a:endParaRPr lang="en-US" dirty="0"/>
        </a:p>
      </dgm:t>
    </dgm:pt>
    <dgm:pt modelId="{C915047F-86CE-4ABA-A70A-775460963420}" type="parTrans" cxnId="{808ECE7E-4B79-4917-AD6A-D86AEE4273E8}">
      <dgm:prSet/>
      <dgm:spPr/>
      <dgm:t>
        <a:bodyPr/>
        <a:lstStyle/>
        <a:p>
          <a:endParaRPr lang="en-US"/>
        </a:p>
      </dgm:t>
    </dgm:pt>
    <dgm:pt modelId="{9ED4C81F-8FD3-41C7-97E5-3053E742E5EC}" type="sibTrans" cxnId="{808ECE7E-4B79-4917-AD6A-D86AEE4273E8}">
      <dgm:prSet/>
      <dgm:spPr/>
      <dgm:t>
        <a:bodyPr/>
        <a:lstStyle/>
        <a:p>
          <a:endParaRPr lang="en-US"/>
        </a:p>
      </dgm:t>
    </dgm:pt>
    <dgm:pt modelId="{8425C81A-0AD5-46B4-9950-F1927E541520}">
      <dgm:prSet/>
      <dgm:spPr/>
      <dgm:t>
        <a:bodyPr/>
        <a:lstStyle/>
        <a:p>
          <a:r>
            <a:rPr lang="it-IT" b="0" i="0"/>
            <a:t>Enables in-depth analysis of artist collaborations and network dynamics within the music industry</a:t>
          </a:r>
          <a:endParaRPr lang="en-US"/>
        </a:p>
      </dgm:t>
    </dgm:pt>
    <dgm:pt modelId="{0C06625E-7745-474E-8D3D-8E71BAEB9DE8}" type="parTrans" cxnId="{0DDD8D8F-5947-4ED0-BE4C-FEE08D7AAB00}">
      <dgm:prSet/>
      <dgm:spPr/>
      <dgm:t>
        <a:bodyPr/>
        <a:lstStyle/>
        <a:p>
          <a:endParaRPr lang="en-US"/>
        </a:p>
      </dgm:t>
    </dgm:pt>
    <dgm:pt modelId="{E53B1B61-7051-4FCB-ACC3-6E91B52FD092}" type="sibTrans" cxnId="{0DDD8D8F-5947-4ED0-BE4C-FEE08D7AAB00}">
      <dgm:prSet/>
      <dgm:spPr/>
      <dgm:t>
        <a:bodyPr/>
        <a:lstStyle/>
        <a:p>
          <a:endParaRPr lang="en-US"/>
        </a:p>
      </dgm:t>
    </dgm:pt>
    <dgm:pt modelId="{D11AF3DC-2010-4CBC-BCC0-E7E82474C71F}" type="pres">
      <dgm:prSet presAssocID="{5ED72826-8A83-45DE-83B4-24959E84B3EA}" presName="root" presStyleCnt="0">
        <dgm:presLayoutVars>
          <dgm:dir/>
          <dgm:resizeHandles val="exact"/>
        </dgm:presLayoutVars>
      </dgm:prSet>
      <dgm:spPr/>
    </dgm:pt>
    <dgm:pt modelId="{ABED59D0-E326-4C15-A1CF-57D98F5C5169}" type="pres">
      <dgm:prSet presAssocID="{9994219F-D413-4801-B0D4-20E04D35DD68}" presName="compNode" presStyleCnt="0"/>
      <dgm:spPr/>
    </dgm:pt>
    <dgm:pt modelId="{CFC3D371-884E-42B9-BF01-54EFB95B6740}" type="pres">
      <dgm:prSet presAssocID="{9994219F-D413-4801-B0D4-20E04D35DD68}" presName="bgRect" presStyleLbl="bgShp" presStyleIdx="0" presStyleCnt="3"/>
      <dgm:spPr/>
    </dgm:pt>
    <dgm:pt modelId="{A84A3DD4-FFDA-486C-A44D-617EFE884AAE}" type="pres">
      <dgm:prSet presAssocID="{9994219F-D413-4801-B0D4-20E04D35DD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FD5760A1-D9A8-4D44-BD54-606C27088CF1}" type="pres">
      <dgm:prSet presAssocID="{9994219F-D413-4801-B0D4-20E04D35DD68}" presName="spaceRect" presStyleCnt="0"/>
      <dgm:spPr/>
    </dgm:pt>
    <dgm:pt modelId="{EEE8D680-7BC4-4921-9DF1-390AFB79CE79}" type="pres">
      <dgm:prSet presAssocID="{9994219F-D413-4801-B0D4-20E04D35DD68}" presName="parTx" presStyleLbl="revTx" presStyleIdx="0" presStyleCnt="3">
        <dgm:presLayoutVars>
          <dgm:chMax val="0"/>
          <dgm:chPref val="0"/>
        </dgm:presLayoutVars>
      </dgm:prSet>
      <dgm:spPr/>
    </dgm:pt>
    <dgm:pt modelId="{4A14871B-CEA4-42AD-86EF-776388ECAD05}" type="pres">
      <dgm:prSet presAssocID="{44DF29EA-C188-46BC-9BB1-403092174FA6}" presName="sibTrans" presStyleCnt="0"/>
      <dgm:spPr/>
    </dgm:pt>
    <dgm:pt modelId="{9A32DB3C-C7E9-41A7-8B63-A02BFD50B9BB}" type="pres">
      <dgm:prSet presAssocID="{2A91D8EB-7CB7-4E0C-BC70-97D148500AC7}" presName="compNode" presStyleCnt="0"/>
      <dgm:spPr/>
    </dgm:pt>
    <dgm:pt modelId="{DEEEF066-A50C-4F1B-8743-DA06E00B47AB}" type="pres">
      <dgm:prSet presAssocID="{2A91D8EB-7CB7-4E0C-BC70-97D148500AC7}" presName="bgRect" presStyleLbl="bgShp" presStyleIdx="1" presStyleCnt="3"/>
      <dgm:spPr/>
    </dgm:pt>
    <dgm:pt modelId="{1ED21A43-1BC3-43BF-BE71-363313DC0449}" type="pres">
      <dgm:prSet presAssocID="{2A91D8EB-7CB7-4E0C-BC70-97D148500A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45796ED7-8BE6-439D-8952-5DD0653A3F49}" type="pres">
      <dgm:prSet presAssocID="{2A91D8EB-7CB7-4E0C-BC70-97D148500AC7}" presName="spaceRect" presStyleCnt="0"/>
      <dgm:spPr/>
    </dgm:pt>
    <dgm:pt modelId="{398FB711-9340-4835-9DBE-976E930BC16D}" type="pres">
      <dgm:prSet presAssocID="{2A91D8EB-7CB7-4E0C-BC70-97D148500AC7}" presName="parTx" presStyleLbl="revTx" presStyleIdx="1" presStyleCnt="3">
        <dgm:presLayoutVars>
          <dgm:chMax val="0"/>
          <dgm:chPref val="0"/>
        </dgm:presLayoutVars>
      </dgm:prSet>
      <dgm:spPr/>
    </dgm:pt>
    <dgm:pt modelId="{89B9E2CA-EF66-4231-A738-0B7CD9370C33}" type="pres">
      <dgm:prSet presAssocID="{9ED4C81F-8FD3-41C7-97E5-3053E742E5EC}" presName="sibTrans" presStyleCnt="0"/>
      <dgm:spPr/>
    </dgm:pt>
    <dgm:pt modelId="{675DFF2B-60D2-4907-80A1-799A176F2851}" type="pres">
      <dgm:prSet presAssocID="{8425C81A-0AD5-46B4-9950-F1927E541520}" presName="compNode" presStyleCnt="0"/>
      <dgm:spPr/>
    </dgm:pt>
    <dgm:pt modelId="{FC6734D5-5BEA-4FBD-80D4-7610ADC240B7}" type="pres">
      <dgm:prSet presAssocID="{8425C81A-0AD5-46B4-9950-F1927E541520}" presName="bgRect" presStyleLbl="bgShp" presStyleIdx="2" presStyleCnt="3"/>
      <dgm:spPr/>
    </dgm:pt>
    <dgm:pt modelId="{F59A5E79-3954-492B-8ECA-47F7B5428C1B}" type="pres">
      <dgm:prSet presAssocID="{8425C81A-0AD5-46B4-9950-F1927E5415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F24A7A06-DBC5-4E65-AF8D-07235FCC4B2E}" type="pres">
      <dgm:prSet presAssocID="{8425C81A-0AD5-46B4-9950-F1927E541520}" presName="spaceRect" presStyleCnt="0"/>
      <dgm:spPr/>
    </dgm:pt>
    <dgm:pt modelId="{1A926E41-3BC7-4F00-B939-FBAAF46169BF}" type="pres">
      <dgm:prSet presAssocID="{8425C81A-0AD5-46B4-9950-F1927E5415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C73A0B-3A1D-445D-947E-CCD6ADF86A9A}" srcId="{5ED72826-8A83-45DE-83B4-24959E84B3EA}" destId="{9994219F-D413-4801-B0D4-20E04D35DD68}" srcOrd="0" destOrd="0" parTransId="{2708F72C-DBFF-449E-8A3B-93DD1642E982}" sibTransId="{44DF29EA-C188-46BC-9BB1-403092174FA6}"/>
    <dgm:cxn modelId="{60647C61-4983-3046-9D72-826A390BAC11}" type="presOf" srcId="{5ED72826-8A83-45DE-83B4-24959E84B3EA}" destId="{D11AF3DC-2010-4CBC-BCC0-E7E82474C71F}" srcOrd="0" destOrd="0" presId="urn:microsoft.com/office/officeart/2018/2/layout/IconVerticalSolidList"/>
    <dgm:cxn modelId="{808ECE7E-4B79-4917-AD6A-D86AEE4273E8}" srcId="{5ED72826-8A83-45DE-83B4-24959E84B3EA}" destId="{2A91D8EB-7CB7-4E0C-BC70-97D148500AC7}" srcOrd="1" destOrd="0" parTransId="{C915047F-86CE-4ABA-A70A-775460963420}" sibTransId="{9ED4C81F-8FD3-41C7-97E5-3053E742E5EC}"/>
    <dgm:cxn modelId="{0DDD8D8F-5947-4ED0-BE4C-FEE08D7AAB00}" srcId="{5ED72826-8A83-45DE-83B4-24959E84B3EA}" destId="{8425C81A-0AD5-46B4-9950-F1927E541520}" srcOrd="2" destOrd="0" parTransId="{0C06625E-7745-474E-8D3D-8E71BAEB9DE8}" sibTransId="{E53B1B61-7051-4FCB-ACC3-6E91B52FD092}"/>
    <dgm:cxn modelId="{7DA34F9B-38BC-844E-81CD-17E7D505103A}" type="presOf" srcId="{9994219F-D413-4801-B0D4-20E04D35DD68}" destId="{EEE8D680-7BC4-4921-9DF1-390AFB79CE79}" srcOrd="0" destOrd="0" presId="urn:microsoft.com/office/officeart/2018/2/layout/IconVerticalSolidList"/>
    <dgm:cxn modelId="{EAADF0CB-F46C-8E4E-BBFD-EF930F2B223B}" type="presOf" srcId="{2A91D8EB-7CB7-4E0C-BC70-97D148500AC7}" destId="{398FB711-9340-4835-9DBE-976E930BC16D}" srcOrd="0" destOrd="0" presId="urn:microsoft.com/office/officeart/2018/2/layout/IconVerticalSolidList"/>
    <dgm:cxn modelId="{E0ADAACF-BB4B-AB4D-B8B2-CC7F27E1511B}" type="presOf" srcId="{8425C81A-0AD5-46B4-9950-F1927E541520}" destId="{1A926E41-3BC7-4F00-B939-FBAAF46169BF}" srcOrd="0" destOrd="0" presId="urn:microsoft.com/office/officeart/2018/2/layout/IconVerticalSolidList"/>
    <dgm:cxn modelId="{8D78A8BD-5957-B547-A3E1-6C40C7321297}" type="presParOf" srcId="{D11AF3DC-2010-4CBC-BCC0-E7E82474C71F}" destId="{ABED59D0-E326-4C15-A1CF-57D98F5C5169}" srcOrd="0" destOrd="0" presId="urn:microsoft.com/office/officeart/2018/2/layout/IconVerticalSolidList"/>
    <dgm:cxn modelId="{96461873-3D5B-E941-B9B7-70F8B4694DF8}" type="presParOf" srcId="{ABED59D0-E326-4C15-A1CF-57D98F5C5169}" destId="{CFC3D371-884E-42B9-BF01-54EFB95B6740}" srcOrd="0" destOrd="0" presId="urn:microsoft.com/office/officeart/2018/2/layout/IconVerticalSolidList"/>
    <dgm:cxn modelId="{07BBC502-095B-694B-BB24-FA834D80D2BA}" type="presParOf" srcId="{ABED59D0-E326-4C15-A1CF-57D98F5C5169}" destId="{A84A3DD4-FFDA-486C-A44D-617EFE884AAE}" srcOrd="1" destOrd="0" presId="urn:microsoft.com/office/officeart/2018/2/layout/IconVerticalSolidList"/>
    <dgm:cxn modelId="{B50524B9-4406-144F-AF39-10632DF2D26D}" type="presParOf" srcId="{ABED59D0-E326-4C15-A1CF-57D98F5C5169}" destId="{FD5760A1-D9A8-4D44-BD54-606C27088CF1}" srcOrd="2" destOrd="0" presId="urn:microsoft.com/office/officeart/2018/2/layout/IconVerticalSolidList"/>
    <dgm:cxn modelId="{1EC2A136-08D2-5B41-95AC-C4B1A2CB8BBD}" type="presParOf" srcId="{ABED59D0-E326-4C15-A1CF-57D98F5C5169}" destId="{EEE8D680-7BC4-4921-9DF1-390AFB79CE79}" srcOrd="3" destOrd="0" presId="urn:microsoft.com/office/officeart/2018/2/layout/IconVerticalSolidList"/>
    <dgm:cxn modelId="{B80702C4-781D-A447-AEE0-E70E40A62996}" type="presParOf" srcId="{D11AF3DC-2010-4CBC-BCC0-E7E82474C71F}" destId="{4A14871B-CEA4-42AD-86EF-776388ECAD05}" srcOrd="1" destOrd="0" presId="urn:microsoft.com/office/officeart/2018/2/layout/IconVerticalSolidList"/>
    <dgm:cxn modelId="{D5F60ECB-8D20-BF49-B6EE-9ACC9ED9009B}" type="presParOf" srcId="{D11AF3DC-2010-4CBC-BCC0-E7E82474C71F}" destId="{9A32DB3C-C7E9-41A7-8B63-A02BFD50B9BB}" srcOrd="2" destOrd="0" presId="urn:microsoft.com/office/officeart/2018/2/layout/IconVerticalSolidList"/>
    <dgm:cxn modelId="{CDA304B1-822A-BB4C-8E12-A90ACE54AF13}" type="presParOf" srcId="{9A32DB3C-C7E9-41A7-8B63-A02BFD50B9BB}" destId="{DEEEF066-A50C-4F1B-8743-DA06E00B47AB}" srcOrd="0" destOrd="0" presId="urn:microsoft.com/office/officeart/2018/2/layout/IconVerticalSolidList"/>
    <dgm:cxn modelId="{0066C325-574A-2D41-A824-74595F331629}" type="presParOf" srcId="{9A32DB3C-C7E9-41A7-8B63-A02BFD50B9BB}" destId="{1ED21A43-1BC3-43BF-BE71-363313DC0449}" srcOrd="1" destOrd="0" presId="urn:microsoft.com/office/officeart/2018/2/layout/IconVerticalSolidList"/>
    <dgm:cxn modelId="{D6B781AF-769C-AD49-8EE7-ED734B5FE19A}" type="presParOf" srcId="{9A32DB3C-C7E9-41A7-8B63-A02BFD50B9BB}" destId="{45796ED7-8BE6-439D-8952-5DD0653A3F49}" srcOrd="2" destOrd="0" presId="urn:microsoft.com/office/officeart/2018/2/layout/IconVerticalSolidList"/>
    <dgm:cxn modelId="{FBBE4D60-0655-7441-BFEE-DB2EE1B37860}" type="presParOf" srcId="{9A32DB3C-C7E9-41A7-8B63-A02BFD50B9BB}" destId="{398FB711-9340-4835-9DBE-976E930BC16D}" srcOrd="3" destOrd="0" presId="urn:microsoft.com/office/officeart/2018/2/layout/IconVerticalSolidList"/>
    <dgm:cxn modelId="{9B4C5450-646D-2646-A120-4530E5B67AD3}" type="presParOf" srcId="{D11AF3DC-2010-4CBC-BCC0-E7E82474C71F}" destId="{89B9E2CA-EF66-4231-A738-0B7CD9370C33}" srcOrd="3" destOrd="0" presId="urn:microsoft.com/office/officeart/2018/2/layout/IconVerticalSolidList"/>
    <dgm:cxn modelId="{955ACB81-0D2A-5B47-BBA2-22909CBB2FCB}" type="presParOf" srcId="{D11AF3DC-2010-4CBC-BCC0-E7E82474C71F}" destId="{675DFF2B-60D2-4907-80A1-799A176F2851}" srcOrd="4" destOrd="0" presId="urn:microsoft.com/office/officeart/2018/2/layout/IconVerticalSolidList"/>
    <dgm:cxn modelId="{7992C5FF-B2FD-C04D-AF79-2EB429B6F6BC}" type="presParOf" srcId="{675DFF2B-60D2-4907-80A1-799A176F2851}" destId="{FC6734D5-5BEA-4FBD-80D4-7610ADC240B7}" srcOrd="0" destOrd="0" presId="urn:microsoft.com/office/officeart/2018/2/layout/IconVerticalSolidList"/>
    <dgm:cxn modelId="{3CDAE9D2-F3D4-1B48-8EB0-7D1B68F1E8F7}" type="presParOf" srcId="{675DFF2B-60D2-4907-80A1-799A176F2851}" destId="{F59A5E79-3954-492B-8ECA-47F7B5428C1B}" srcOrd="1" destOrd="0" presId="urn:microsoft.com/office/officeart/2018/2/layout/IconVerticalSolidList"/>
    <dgm:cxn modelId="{F8095EFC-9CD6-DF44-BF9D-AB9FDB913511}" type="presParOf" srcId="{675DFF2B-60D2-4907-80A1-799A176F2851}" destId="{F24A7A06-DBC5-4E65-AF8D-07235FCC4B2E}" srcOrd="2" destOrd="0" presId="urn:microsoft.com/office/officeart/2018/2/layout/IconVerticalSolidList"/>
    <dgm:cxn modelId="{CBD3B532-8D01-1845-A289-8365F083BC83}" type="presParOf" srcId="{675DFF2B-60D2-4907-80A1-799A176F2851}" destId="{1A926E41-3BC7-4F00-B939-FBAAF46169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9556-AD6D-4553-ADAE-D871371616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9D5F47-D76C-4A2E-A29C-7F68DAE4B3AB}">
      <dgm:prSet custT="1"/>
      <dgm:spPr/>
      <dgm:t>
        <a:bodyPr/>
        <a:lstStyle/>
        <a:p>
          <a:r>
            <a:rPr lang="it-IT" sz="2400" dirty="0"/>
            <a:t>With </a:t>
          </a:r>
          <a:r>
            <a:rPr lang="it-IT" sz="2400" dirty="0" err="1"/>
            <a:t>almost</a:t>
          </a:r>
          <a:r>
            <a:rPr lang="it-IT" sz="2400" dirty="0"/>
            <a:t> 150,000 </a:t>
          </a:r>
          <a:r>
            <a:rPr lang="it-IT" sz="2400" dirty="0" err="1"/>
            <a:t>nodes</a:t>
          </a:r>
          <a:r>
            <a:rPr lang="it-IT" sz="2400" dirty="0"/>
            <a:t> and over 300,000 </a:t>
          </a:r>
          <a:r>
            <a:rPr lang="it-IT" sz="2400" dirty="0" err="1"/>
            <a:t>edges</a:t>
          </a:r>
          <a:r>
            <a:rPr lang="it-IT" sz="2400" dirty="0"/>
            <a:t>, </a:t>
          </a:r>
          <a:r>
            <a:rPr lang="it-IT" sz="2400" dirty="0" err="1"/>
            <a:t>performing</a:t>
          </a:r>
          <a:r>
            <a:rPr lang="it-IT" sz="2400" dirty="0"/>
            <a:t> the </a:t>
          </a:r>
          <a:r>
            <a:rPr lang="it-IT" sz="2400" dirty="0" err="1"/>
            <a:t>analysis</a:t>
          </a:r>
          <a:r>
            <a:rPr lang="it-IT" sz="2400" dirty="0"/>
            <a:t> on the </a:t>
          </a:r>
          <a:r>
            <a:rPr lang="it-IT" sz="2400" dirty="0" err="1"/>
            <a:t>original</a:t>
          </a:r>
          <a:r>
            <a:rPr lang="it-IT" sz="2400" dirty="0"/>
            <a:t> network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extremely</a:t>
          </a:r>
          <a:r>
            <a:rPr lang="it-IT" sz="2400" dirty="0"/>
            <a:t> slow and </a:t>
          </a:r>
          <a:r>
            <a:rPr lang="it-IT" sz="2400" dirty="0" err="1"/>
            <a:t>difficult</a:t>
          </a:r>
          <a:r>
            <a:rPr lang="it-IT" sz="2400" dirty="0"/>
            <a:t> on a common hardware</a:t>
          </a:r>
          <a:endParaRPr lang="en-US" sz="2400" dirty="0"/>
        </a:p>
      </dgm:t>
    </dgm:pt>
    <dgm:pt modelId="{A0098555-F8B6-4A16-8BF0-AD69D7394275}" type="parTrans" cxnId="{7921340E-B0B1-4311-B25A-CAAB322A5EC0}">
      <dgm:prSet/>
      <dgm:spPr/>
      <dgm:t>
        <a:bodyPr/>
        <a:lstStyle/>
        <a:p>
          <a:endParaRPr lang="en-US" sz="1800"/>
        </a:p>
      </dgm:t>
    </dgm:pt>
    <dgm:pt modelId="{A8F793C5-985C-4502-A617-ECEA7903E4DB}" type="sibTrans" cxnId="{7921340E-B0B1-4311-B25A-CAAB322A5EC0}">
      <dgm:prSet custT="1"/>
      <dgm:spPr/>
      <dgm:t>
        <a:bodyPr/>
        <a:lstStyle/>
        <a:p>
          <a:endParaRPr lang="en-US" sz="3600"/>
        </a:p>
      </dgm:t>
    </dgm:pt>
    <dgm:pt modelId="{1188D7F5-1085-424C-8747-C19E84E345EF}">
      <dgm:prSet custT="1"/>
      <dgm:spPr/>
      <dgm:t>
        <a:bodyPr/>
        <a:lstStyle/>
        <a:p>
          <a:r>
            <a:rPr lang="it-IT" sz="2400"/>
            <a:t>Obtaining usable representations of the network can also be extremely challenging</a:t>
          </a:r>
          <a:endParaRPr lang="en-US" sz="2400"/>
        </a:p>
      </dgm:t>
    </dgm:pt>
    <dgm:pt modelId="{B39C4759-D072-4A40-9764-EED6662B4680}" type="parTrans" cxnId="{5CF58E2D-4E7A-4BA2-9B9E-C8DD924389BD}">
      <dgm:prSet/>
      <dgm:spPr/>
      <dgm:t>
        <a:bodyPr/>
        <a:lstStyle/>
        <a:p>
          <a:endParaRPr lang="en-US" sz="1800"/>
        </a:p>
      </dgm:t>
    </dgm:pt>
    <dgm:pt modelId="{83F9CB9E-6856-4FDB-A366-1406A866AD5C}" type="sibTrans" cxnId="{5CF58E2D-4E7A-4BA2-9B9E-C8DD924389BD}">
      <dgm:prSet custT="1"/>
      <dgm:spPr/>
      <dgm:t>
        <a:bodyPr/>
        <a:lstStyle/>
        <a:p>
          <a:endParaRPr lang="en-US" sz="3600"/>
        </a:p>
      </dgm:t>
    </dgm:pt>
    <dgm:pt modelId="{9C4C68A7-A8F3-495C-9C9F-4CB3168F3CF6}">
      <dgm:prSet custT="1"/>
      <dgm:spPr/>
      <dgm:t>
        <a:bodyPr/>
        <a:lstStyle/>
        <a:p>
          <a:r>
            <a:rPr lang="it-IT" sz="2400"/>
            <a:t>To solve the problem, we need to simplify the network reducin its size</a:t>
          </a:r>
          <a:endParaRPr lang="en-US" sz="2400"/>
        </a:p>
      </dgm:t>
    </dgm:pt>
    <dgm:pt modelId="{C2DAAB62-FE90-425B-9E1E-2666399A5AA5}" type="parTrans" cxnId="{4264FBEC-817F-413F-8D43-DB9E4280DE4C}">
      <dgm:prSet/>
      <dgm:spPr/>
      <dgm:t>
        <a:bodyPr/>
        <a:lstStyle/>
        <a:p>
          <a:endParaRPr lang="en-US" sz="1800"/>
        </a:p>
      </dgm:t>
    </dgm:pt>
    <dgm:pt modelId="{04B6E411-9D5F-4BDE-BE67-DE7C44C1FF35}" type="sibTrans" cxnId="{4264FBEC-817F-413F-8D43-DB9E4280DE4C}">
      <dgm:prSet/>
      <dgm:spPr/>
      <dgm:t>
        <a:bodyPr/>
        <a:lstStyle/>
        <a:p>
          <a:endParaRPr lang="en-US" sz="1800"/>
        </a:p>
      </dgm:t>
    </dgm:pt>
    <dgm:pt modelId="{415CACFE-89A6-A34C-BF6E-BBA8DC0D997F}" type="pres">
      <dgm:prSet presAssocID="{DE2B9556-AD6D-4553-ADAE-D8713716164E}" presName="outerComposite" presStyleCnt="0">
        <dgm:presLayoutVars>
          <dgm:chMax val="5"/>
          <dgm:dir/>
          <dgm:resizeHandles val="exact"/>
        </dgm:presLayoutVars>
      </dgm:prSet>
      <dgm:spPr/>
    </dgm:pt>
    <dgm:pt modelId="{2045726B-82DB-D448-A4B7-399E272D0D44}" type="pres">
      <dgm:prSet presAssocID="{DE2B9556-AD6D-4553-ADAE-D8713716164E}" presName="dummyMaxCanvas" presStyleCnt="0">
        <dgm:presLayoutVars/>
      </dgm:prSet>
      <dgm:spPr/>
    </dgm:pt>
    <dgm:pt modelId="{BC2A1AC3-4EBC-F948-9747-91378EF2FD94}" type="pres">
      <dgm:prSet presAssocID="{DE2B9556-AD6D-4553-ADAE-D8713716164E}" presName="ThreeNodes_1" presStyleLbl="node1" presStyleIdx="0" presStyleCnt="3">
        <dgm:presLayoutVars>
          <dgm:bulletEnabled val="1"/>
        </dgm:presLayoutVars>
      </dgm:prSet>
      <dgm:spPr/>
    </dgm:pt>
    <dgm:pt modelId="{CABC712B-D82E-1E40-8F0B-A316E539951D}" type="pres">
      <dgm:prSet presAssocID="{DE2B9556-AD6D-4553-ADAE-D8713716164E}" presName="ThreeNodes_2" presStyleLbl="node1" presStyleIdx="1" presStyleCnt="3">
        <dgm:presLayoutVars>
          <dgm:bulletEnabled val="1"/>
        </dgm:presLayoutVars>
      </dgm:prSet>
      <dgm:spPr/>
    </dgm:pt>
    <dgm:pt modelId="{CDEA3C07-B5AD-EA47-AF09-E537C315455E}" type="pres">
      <dgm:prSet presAssocID="{DE2B9556-AD6D-4553-ADAE-D8713716164E}" presName="ThreeNodes_3" presStyleLbl="node1" presStyleIdx="2" presStyleCnt="3">
        <dgm:presLayoutVars>
          <dgm:bulletEnabled val="1"/>
        </dgm:presLayoutVars>
      </dgm:prSet>
      <dgm:spPr/>
    </dgm:pt>
    <dgm:pt modelId="{7A17024C-C122-D541-B3F2-97C41ECA456E}" type="pres">
      <dgm:prSet presAssocID="{DE2B9556-AD6D-4553-ADAE-D8713716164E}" presName="ThreeConn_1-2" presStyleLbl="fgAccFollowNode1" presStyleIdx="0" presStyleCnt="2">
        <dgm:presLayoutVars>
          <dgm:bulletEnabled val="1"/>
        </dgm:presLayoutVars>
      </dgm:prSet>
      <dgm:spPr/>
    </dgm:pt>
    <dgm:pt modelId="{92DBFB89-AFAC-EC4D-B961-7927DDFAE301}" type="pres">
      <dgm:prSet presAssocID="{DE2B9556-AD6D-4553-ADAE-D8713716164E}" presName="ThreeConn_2-3" presStyleLbl="fgAccFollowNode1" presStyleIdx="1" presStyleCnt="2">
        <dgm:presLayoutVars>
          <dgm:bulletEnabled val="1"/>
        </dgm:presLayoutVars>
      </dgm:prSet>
      <dgm:spPr/>
    </dgm:pt>
    <dgm:pt modelId="{744D902F-9170-EF4B-941E-28FFD51DB3E1}" type="pres">
      <dgm:prSet presAssocID="{DE2B9556-AD6D-4553-ADAE-D8713716164E}" presName="ThreeNodes_1_text" presStyleLbl="node1" presStyleIdx="2" presStyleCnt="3">
        <dgm:presLayoutVars>
          <dgm:bulletEnabled val="1"/>
        </dgm:presLayoutVars>
      </dgm:prSet>
      <dgm:spPr/>
    </dgm:pt>
    <dgm:pt modelId="{E179AE88-8FF5-9540-B3D4-FECA04E65D94}" type="pres">
      <dgm:prSet presAssocID="{DE2B9556-AD6D-4553-ADAE-D8713716164E}" presName="ThreeNodes_2_text" presStyleLbl="node1" presStyleIdx="2" presStyleCnt="3">
        <dgm:presLayoutVars>
          <dgm:bulletEnabled val="1"/>
        </dgm:presLayoutVars>
      </dgm:prSet>
      <dgm:spPr/>
    </dgm:pt>
    <dgm:pt modelId="{31F19D27-8496-2D40-A78D-FF796830BC56}" type="pres">
      <dgm:prSet presAssocID="{DE2B9556-AD6D-4553-ADAE-D871371616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921340E-B0B1-4311-B25A-CAAB322A5EC0}" srcId="{DE2B9556-AD6D-4553-ADAE-D8713716164E}" destId="{F09D5F47-D76C-4A2E-A29C-7F68DAE4B3AB}" srcOrd="0" destOrd="0" parTransId="{A0098555-F8B6-4A16-8BF0-AD69D7394275}" sibTransId="{A8F793C5-985C-4502-A617-ECEA7903E4DB}"/>
    <dgm:cxn modelId="{D6411814-7FFB-9A49-B614-298418C98321}" type="presOf" srcId="{A8F793C5-985C-4502-A617-ECEA7903E4DB}" destId="{7A17024C-C122-D541-B3F2-97C41ECA456E}" srcOrd="0" destOrd="0" presId="urn:microsoft.com/office/officeart/2005/8/layout/vProcess5"/>
    <dgm:cxn modelId="{5CF58E2D-4E7A-4BA2-9B9E-C8DD924389BD}" srcId="{DE2B9556-AD6D-4553-ADAE-D8713716164E}" destId="{1188D7F5-1085-424C-8747-C19E84E345EF}" srcOrd="1" destOrd="0" parTransId="{B39C4759-D072-4A40-9764-EED6662B4680}" sibTransId="{83F9CB9E-6856-4FDB-A366-1406A866AD5C}"/>
    <dgm:cxn modelId="{A688793C-067A-9A40-852A-B8CE34C021B4}" type="presOf" srcId="{DE2B9556-AD6D-4553-ADAE-D8713716164E}" destId="{415CACFE-89A6-A34C-BF6E-BBA8DC0D997F}" srcOrd="0" destOrd="0" presId="urn:microsoft.com/office/officeart/2005/8/layout/vProcess5"/>
    <dgm:cxn modelId="{C55F9191-0123-2247-8B4C-A3F82DEF9866}" type="presOf" srcId="{1188D7F5-1085-424C-8747-C19E84E345EF}" destId="{E179AE88-8FF5-9540-B3D4-FECA04E65D94}" srcOrd="1" destOrd="0" presId="urn:microsoft.com/office/officeart/2005/8/layout/vProcess5"/>
    <dgm:cxn modelId="{2973BB93-86E0-CA4B-A387-FEE9DC981FF7}" type="presOf" srcId="{F09D5F47-D76C-4A2E-A29C-7F68DAE4B3AB}" destId="{744D902F-9170-EF4B-941E-28FFD51DB3E1}" srcOrd="1" destOrd="0" presId="urn:microsoft.com/office/officeart/2005/8/layout/vProcess5"/>
    <dgm:cxn modelId="{5DB6F7AC-0C12-5C46-9FF6-B5911A07BF05}" type="presOf" srcId="{9C4C68A7-A8F3-495C-9C9F-4CB3168F3CF6}" destId="{CDEA3C07-B5AD-EA47-AF09-E537C315455E}" srcOrd="0" destOrd="0" presId="urn:microsoft.com/office/officeart/2005/8/layout/vProcess5"/>
    <dgm:cxn modelId="{ACA0A4B4-DBD6-034A-9B6A-A9DB45309C66}" type="presOf" srcId="{9C4C68A7-A8F3-495C-9C9F-4CB3168F3CF6}" destId="{31F19D27-8496-2D40-A78D-FF796830BC56}" srcOrd="1" destOrd="0" presId="urn:microsoft.com/office/officeart/2005/8/layout/vProcess5"/>
    <dgm:cxn modelId="{3A9247B8-12A3-2F42-87F8-97A3C83868A1}" type="presOf" srcId="{1188D7F5-1085-424C-8747-C19E84E345EF}" destId="{CABC712B-D82E-1E40-8F0B-A316E539951D}" srcOrd="0" destOrd="0" presId="urn:microsoft.com/office/officeart/2005/8/layout/vProcess5"/>
    <dgm:cxn modelId="{106AF8EB-F8F1-9141-97DF-AB9400912F96}" type="presOf" srcId="{F09D5F47-D76C-4A2E-A29C-7F68DAE4B3AB}" destId="{BC2A1AC3-4EBC-F948-9747-91378EF2FD94}" srcOrd="0" destOrd="0" presId="urn:microsoft.com/office/officeart/2005/8/layout/vProcess5"/>
    <dgm:cxn modelId="{4264FBEC-817F-413F-8D43-DB9E4280DE4C}" srcId="{DE2B9556-AD6D-4553-ADAE-D8713716164E}" destId="{9C4C68A7-A8F3-495C-9C9F-4CB3168F3CF6}" srcOrd="2" destOrd="0" parTransId="{C2DAAB62-FE90-425B-9E1E-2666399A5AA5}" sibTransId="{04B6E411-9D5F-4BDE-BE67-DE7C44C1FF35}"/>
    <dgm:cxn modelId="{3A363BF3-736F-9446-9267-2A8006F9A7DC}" type="presOf" srcId="{83F9CB9E-6856-4FDB-A366-1406A866AD5C}" destId="{92DBFB89-AFAC-EC4D-B961-7927DDFAE301}" srcOrd="0" destOrd="0" presId="urn:microsoft.com/office/officeart/2005/8/layout/vProcess5"/>
    <dgm:cxn modelId="{2409D58E-D400-4841-BD80-23F11B4E1593}" type="presParOf" srcId="{415CACFE-89A6-A34C-BF6E-BBA8DC0D997F}" destId="{2045726B-82DB-D448-A4B7-399E272D0D44}" srcOrd="0" destOrd="0" presId="urn:microsoft.com/office/officeart/2005/8/layout/vProcess5"/>
    <dgm:cxn modelId="{7F44D04F-B4F9-684E-BA64-90E290F820F0}" type="presParOf" srcId="{415CACFE-89A6-A34C-BF6E-BBA8DC0D997F}" destId="{BC2A1AC3-4EBC-F948-9747-91378EF2FD94}" srcOrd="1" destOrd="0" presId="urn:microsoft.com/office/officeart/2005/8/layout/vProcess5"/>
    <dgm:cxn modelId="{4AACD104-6A81-F240-865E-6F38BFA31823}" type="presParOf" srcId="{415CACFE-89A6-A34C-BF6E-BBA8DC0D997F}" destId="{CABC712B-D82E-1E40-8F0B-A316E539951D}" srcOrd="2" destOrd="0" presId="urn:microsoft.com/office/officeart/2005/8/layout/vProcess5"/>
    <dgm:cxn modelId="{70BD7906-8E00-3C41-AC2A-D231EEFA3AB7}" type="presParOf" srcId="{415CACFE-89A6-A34C-BF6E-BBA8DC0D997F}" destId="{CDEA3C07-B5AD-EA47-AF09-E537C315455E}" srcOrd="3" destOrd="0" presId="urn:microsoft.com/office/officeart/2005/8/layout/vProcess5"/>
    <dgm:cxn modelId="{2DB69AF7-EB3C-424D-B0FE-5980B496283A}" type="presParOf" srcId="{415CACFE-89A6-A34C-BF6E-BBA8DC0D997F}" destId="{7A17024C-C122-D541-B3F2-97C41ECA456E}" srcOrd="4" destOrd="0" presId="urn:microsoft.com/office/officeart/2005/8/layout/vProcess5"/>
    <dgm:cxn modelId="{5716DC94-486C-8743-8A67-BB7EDB6B92C0}" type="presParOf" srcId="{415CACFE-89A6-A34C-BF6E-BBA8DC0D997F}" destId="{92DBFB89-AFAC-EC4D-B961-7927DDFAE301}" srcOrd="5" destOrd="0" presId="urn:microsoft.com/office/officeart/2005/8/layout/vProcess5"/>
    <dgm:cxn modelId="{5A64EA21-6A2B-C04A-8388-F4146070D985}" type="presParOf" srcId="{415CACFE-89A6-A34C-BF6E-BBA8DC0D997F}" destId="{744D902F-9170-EF4B-941E-28FFD51DB3E1}" srcOrd="6" destOrd="0" presId="urn:microsoft.com/office/officeart/2005/8/layout/vProcess5"/>
    <dgm:cxn modelId="{E3DEE257-318A-4044-9960-44CA37647FDC}" type="presParOf" srcId="{415CACFE-89A6-A34C-BF6E-BBA8DC0D997F}" destId="{E179AE88-8FF5-9540-B3D4-FECA04E65D94}" srcOrd="7" destOrd="0" presId="urn:microsoft.com/office/officeart/2005/8/layout/vProcess5"/>
    <dgm:cxn modelId="{1888297C-DDCC-7741-A7F0-9112FFA8F3E6}" type="presParOf" srcId="{415CACFE-89A6-A34C-BF6E-BBA8DC0D997F}" destId="{31F19D27-8496-2D40-A78D-FF796830BC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ACC5F-6858-413B-AF8C-B615B26A0C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60E36BA9-599E-4057-9766-7B3B51D7F623}">
      <dgm:prSet custT="1"/>
      <dgm:spPr/>
      <dgm:t>
        <a:bodyPr/>
        <a:lstStyle/>
        <a:p>
          <a:r>
            <a:rPr lang="it-IT" sz="1600" b="1"/>
            <a:t>Sample 1 (project part 1)</a:t>
          </a:r>
        </a:p>
        <a:p>
          <a:r>
            <a:rPr lang="it-IT" sz="1600"/>
            <a:t>About </a:t>
          </a:r>
          <a:r>
            <a:rPr lang="it-IT" sz="1600" i="1"/>
            <a:t>10,000</a:t>
          </a:r>
          <a:r>
            <a:rPr lang="it-IT" sz="1600"/>
            <a:t> nodes and </a:t>
          </a:r>
          <a:r>
            <a:rPr lang="it-IT" sz="1600" i="1"/>
            <a:t>12,000</a:t>
          </a:r>
          <a:r>
            <a:rPr lang="it-IT" sz="1600"/>
            <a:t> edges. Used for preliminary analyses.</a:t>
          </a:r>
          <a:endParaRPr lang="en-US" sz="1600"/>
        </a:p>
      </dgm:t>
    </dgm:pt>
    <dgm:pt modelId="{4CCA68BE-8531-4838-A85B-4297B18AC5E1}" type="parTrans" cxnId="{56088107-84E2-434B-89A4-1406F073550C}">
      <dgm:prSet/>
      <dgm:spPr/>
      <dgm:t>
        <a:bodyPr/>
        <a:lstStyle/>
        <a:p>
          <a:endParaRPr lang="en-US" sz="2000"/>
        </a:p>
      </dgm:t>
    </dgm:pt>
    <dgm:pt modelId="{903E206C-F190-4C11-A9AD-500D768376AA}" type="sibTrans" cxnId="{56088107-84E2-434B-89A4-1406F073550C}">
      <dgm:prSet/>
      <dgm:spPr/>
      <dgm:t>
        <a:bodyPr/>
        <a:lstStyle/>
        <a:p>
          <a:endParaRPr lang="en-US" sz="2000"/>
        </a:p>
      </dgm:t>
    </dgm:pt>
    <dgm:pt modelId="{AEEC152B-DDC5-49CA-A593-70CAA7F3DAFE}">
      <dgm:prSet custT="1"/>
      <dgm:spPr/>
      <dgm:t>
        <a:bodyPr/>
        <a:lstStyle/>
        <a:p>
          <a:r>
            <a:rPr lang="it-IT" sz="1600" b="1"/>
            <a:t>Sample 2 (project part 2)</a:t>
          </a:r>
        </a:p>
        <a:p>
          <a:r>
            <a:rPr lang="it-IT" sz="1600"/>
            <a:t>About </a:t>
          </a:r>
          <a:r>
            <a:rPr lang="it-IT" sz="1600" i="1"/>
            <a:t>900</a:t>
          </a:r>
          <a:r>
            <a:rPr lang="it-IT" sz="1600"/>
            <a:t> nodes and </a:t>
          </a:r>
          <a:r>
            <a:rPr lang="it-IT" sz="1600" i="1"/>
            <a:t>700</a:t>
          </a:r>
          <a:r>
            <a:rPr lang="it-IT" sz="1600"/>
            <a:t> edges. Used for communities analysis and fault tolerance</a:t>
          </a:r>
          <a:endParaRPr lang="en-US" sz="1600"/>
        </a:p>
      </dgm:t>
    </dgm:pt>
    <dgm:pt modelId="{E1105929-A8C0-46E8-B6FE-A1BB6278D10D}" type="parTrans" cxnId="{F3BA5CB0-B5B2-420C-AD1E-46C7B4C47062}">
      <dgm:prSet/>
      <dgm:spPr/>
      <dgm:t>
        <a:bodyPr/>
        <a:lstStyle/>
        <a:p>
          <a:endParaRPr lang="en-US" sz="2000"/>
        </a:p>
      </dgm:t>
    </dgm:pt>
    <dgm:pt modelId="{BD36FE4C-870B-48E8-964B-49503AE7D58F}" type="sibTrans" cxnId="{F3BA5CB0-B5B2-420C-AD1E-46C7B4C47062}">
      <dgm:prSet/>
      <dgm:spPr/>
      <dgm:t>
        <a:bodyPr/>
        <a:lstStyle/>
        <a:p>
          <a:endParaRPr lang="en-US" sz="2000"/>
        </a:p>
      </dgm:t>
    </dgm:pt>
    <dgm:pt modelId="{6FFDB0B5-89BE-4531-82F8-1F1D55ED832F}" type="pres">
      <dgm:prSet presAssocID="{0EEACC5F-6858-413B-AF8C-B615B26A0C69}" presName="root" presStyleCnt="0">
        <dgm:presLayoutVars>
          <dgm:dir/>
          <dgm:resizeHandles val="exact"/>
        </dgm:presLayoutVars>
      </dgm:prSet>
      <dgm:spPr/>
    </dgm:pt>
    <dgm:pt modelId="{5B5DC787-A04A-4A36-A86E-504AAC6E44C6}" type="pres">
      <dgm:prSet presAssocID="{60E36BA9-599E-4057-9766-7B3B51D7F623}" presName="compNode" presStyleCnt="0"/>
      <dgm:spPr/>
    </dgm:pt>
    <dgm:pt modelId="{01242DAD-641D-4A93-A270-2B7598679457}" type="pres">
      <dgm:prSet presAssocID="{60E36BA9-599E-4057-9766-7B3B51D7F623}" presName="bgRect" presStyleLbl="bgShp" presStyleIdx="0" presStyleCnt="2"/>
      <dgm:spPr/>
    </dgm:pt>
    <dgm:pt modelId="{0B64A254-F3CE-41A9-A985-7614E50F315F}" type="pres">
      <dgm:prSet presAssocID="{60E36BA9-599E-4057-9766-7B3B51D7F6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A99550E5-76FA-484D-B1B6-9CDCE46D3AB1}" type="pres">
      <dgm:prSet presAssocID="{60E36BA9-599E-4057-9766-7B3B51D7F623}" presName="spaceRect" presStyleCnt="0"/>
      <dgm:spPr/>
    </dgm:pt>
    <dgm:pt modelId="{9CE2C2A0-F93C-4F60-A2E8-FA7F6AC043E0}" type="pres">
      <dgm:prSet presAssocID="{60E36BA9-599E-4057-9766-7B3B51D7F623}" presName="parTx" presStyleLbl="revTx" presStyleIdx="0" presStyleCnt="2">
        <dgm:presLayoutVars>
          <dgm:chMax val="0"/>
          <dgm:chPref val="0"/>
        </dgm:presLayoutVars>
      </dgm:prSet>
      <dgm:spPr/>
    </dgm:pt>
    <dgm:pt modelId="{74CFF078-3822-4E4F-BA9A-62CCA3559922}" type="pres">
      <dgm:prSet presAssocID="{903E206C-F190-4C11-A9AD-500D768376AA}" presName="sibTrans" presStyleCnt="0"/>
      <dgm:spPr/>
    </dgm:pt>
    <dgm:pt modelId="{CE14826A-7FB8-42C4-8C45-044BAC8D0564}" type="pres">
      <dgm:prSet presAssocID="{AEEC152B-DDC5-49CA-A593-70CAA7F3DAFE}" presName="compNode" presStyleCnt="0"/>
      <dgm:spPr/>
    </dgm:pt>
    <dgm:pt modelId="{44267CFE-F6C4-4111-8258-387223B372C8}" type="pres">
      <dgm:prSet presAssocID="{AEEC152B-DDC5-49CA-A593-70CAA7F3DAFE}" presName="bgRect" presStyleLbl="bgShp" presStyleIdx="1" presStyleCnt="2"/>
      <dgm:spPr/>
    </dgm:pt>
    <dgm:pt modelId="{B814D095-DB8D-4F0D-B4F8-E5A58727C9FE}" type="pres">
      <dgm:prSet presAssocID="{AEEC152B-DDC5-49CA-A593-70CAA7F3DA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AAA7E11E-C49F-4FCD-96D4-AEA4B7706F91}" type="pres">
      <dgm:prSet presAssocID="{AEEC152B-DDC5-49CA-A593-70CAA7F3DAFE}" presName="spaceRect" presStyleCnt="0"/>
      <dgm:spPr/>
    </dgm:pt>
    <dgm:pt modelId="{5064869A-039E-4F56-975B-09509B419B92}" type="pres">
      <dgm:prSet presAssocID="{AEEC152B-DDC5-49CA-A593-70CAA7F3DAF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088107-84E2-434B-89A4-1406F073550C}" srcId="{0EEACC5F-6858-413B-AF8C-B615B26A0C69}" destId="{60E36BA9-599E-4057-9766-7B3B51D7F623}" srcOrd="0" destOrd="0" parTransId="{4CCA68BE-8531-4838-A85B-4297B18AC5E1}" sibTransId="{903E206C-F190-4C11-A9AD-500D768376AA}"/>
    <dgm:cxn modelId="{2F979E28-5880-2F4B-98F3-E5528A6351AC}" type="presOf" srcId="{AEEC152B-DDC5-49CA-A593-70CAA7F3DAFE}" destId="{5064869A-039E-4F56-975B-09509B419B92}" srcOrd="0" destOrd="0" presId="urn:microsoft.com/office/officeart/2018/2/layout/IconVerticalSolidList"/>
    <dgm:cxn modelId="{8B202464-0D4A-8941-B010-200B1B1C756E}" type="presOf" srcId="{0EEACC5F-6858-413B-AF8C-B615B26A0C69}" destId="{6FFDB0B5-89BE-4531-82F8-1F1D55ED832F}" srcOrd="0" destOrd="0" presId="urn:microsoft.com/office/officeart/2018/2/layout/IconVerticalSolidList"/>
    <dgm:cxn modelId="{F3BA5CB0-B5B2-420C-AD1E-46C7B4C47062}" srcId="{0EEACC5F-6858-413B-AF8C-B615B26A0C69}" destId="{AEEC152B-DDC5-49CA-A593-70CAA7F3DAFE}" srcOrd="1" destOrd="0" parTransId="{E1105929-A8C0-46E8-B6FE-A1BB6278D10D}" sibTransId="{BD36FE4C-870B-48E8-964B-49503AE7D58F}"/>
    <dgm:cxn modelId="{44448BB3-0DDE-7C43-9CCA-9F266B9521EB}" type="presOf" srcId="{60E36BA9-599E-4057-9766-7B3B51D7F623}" destId="{9CE2C2A0-F93C-4F60-A2E8-FA7F6AC043E0}" srcOrd="0" destOrd="0" presId="urn:microsoft.com/office/officeart/2018/2/layout/IconVerticalSolidList"/>
    <dgm:cxn modelId="{4D6B29B1-028A-BD4C-8DB5-482DF1DA120E}" type="presParOf" srcId="{6FFDB0B5-89BE-4531-82F8-1F1D55ED832F}" destId="{5B5DC787-A04A-4A36-A86E-504AAC6E44C6}" srcOrd="0" destOrd="0" presId="urn:microsoft.com/office/officeart/2018/2/layout/IconVerticalSolidList"/>
    <dgm:cxn modelId="{3E56C72F-26EA-D44E-928A-52BFA4F830BC}" type="presParOf" srcId="{5B5DC787-A04A-4A36-A86E-504AAC6E44C6}" destId="{01242DAD-641D-4A93-A270-2B7598679457}" srcOrd="0" destOrd="0" presId="urn:microsoft.com/office/officeart/2018/2/layout/IconVerticalSolidList"/>
    <dgm:cxn modelId="{706EE361-4D4D-5049-A671-5A943EC72F14}" type="presParOf" srcId="{5B5DC787-A04A-4A36-A86E-504AAC6E44C6}" destId="{0B64A254-F3CE-41A9-A985-7614E50F315F}" srcOrd="1" destOrd="0" presId="urn:microsoft.com/office/officeart/2018/2/layout/IconVerticalSolidList"/>
    <dgm:cxn modelId="{03192EE6-9246-7C45-AFBB-62BAE588B719}" type="presParOf" srcId="{5B5DC787-A04A-4A36-A86E-504AAC6E44C6}" destId="{A99550E5-76FA-484D-B1B6-9CDCE46D3AB1}" srcOrd="2" destOrd="0" presId="urn:microsoft.com/office/officeart/2018/2/layout/IconVerticalSolidList"/>
    <dgm:cxn modelId="{18043E65-7BF4-7249-B636-5E30DCE6DD36}" type="presParOf" srcId="{5B5DC787-A04A-4A36-A86E-504AAC6E44C6}" destId="{9CE2C2A0-F93C-4F60-A2E8-FA7F6AC043E0}" srcOrd="3" destOrd="0" presId="urn:microsoft.com/office/officeart/2018/2/layout/IconVerticalSolidList"/>
    <dgm:cxn modelId="{DBDDA268-BEA7-2C45-B64A-76B1DE22E59B}" type="presParOf" srcId="{6FFDB0B5-89BE-4531-82F8-1F1D55ED832F}" destId="{74CFF078-3822-4E4F-BA9A-62CCA3559922}" srcOrd="1" destOrd="0" presId="urn:microsoft.com/office/officeart/2018/2/layout/IconVerticalSolidList"/>
    <dgm:cxn modelId="{6E4EC419-770D-3D46-8362-C4FBA74ABA9A}" type="presParOf" srcId="{6FFDB0B5-89BE-4531-82F8-1F1D55ED832F}" destId="{CE14826A-7FB8-42C4-8C45-044BAC8D0564}" srcOrd="2" destOrd="0" presId="urn:microsoft.com/office/officeart/2018/2/layout/IconVerticalSolidList"/>
    <dgm:cxn modelId="{A4A1B02A-BFB4-4F4D-A2B2-47EE62E09892}" type="presParOf" srcId="{CE14826A-7FB8-42C4-8C45-044BAC8D0564}" destId="{44267CFE-F6C4-4111-8258-387223B372C8}" srcOrd="0" destOrd="0" presId="urn:microsoft.com/office/officeart/2018/2/layout/IconVerticalSolidList"/>
    <dgm:cxn modelId="{AF19252A-339D-264B-9BF2-B30B35395798}" type="presParOf" srcId="{CE14826A-7FB8-42C4-8C45-044BAC8D0564}" destId="{B814D095-DB8D-4F0D-B4F8-E5A58727C9FE}" srcOrd="1" destOrd="0" presId="urn:microsoft.com/office/officeart/2018/2/layout/IconVerticalSolidList"/>
    <dgm:cxn modelId="{97809ED1-133D-ED41-8343-B28743BB27AD}" type="presParOf" srcId="{CE14826A-7FB8-42C4-8C45-044BAC8D0564}" destId="{AAA7E11E-C49F-4FCD-96D4-AEA4B7706F91}" srcOrd="2" destOrd="0" presId="urn:microsoft.com/office/officeart/2018/2/layout/IconVerticalSolidList"/>
    <dgm:cxn modelId="{B9CFC1A9-160F-704F-9B3C-62A99F2E5B5A}" type="presParOf" srcId="{CE14826A-7FB8-42C4-8C45-044BAC8D0564}" destId="{5064869A-039E-4F56-975B-09509B419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B6025-A725-4716-BD3C-39FA9FEE53C9}" type="doc">
      <dgm:prSet loTypeId="urn:microsoft.com/office/officeart/2008/layout/VerticalCurve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D9AFEE-439D-4CE4-9756-5AE074AFDE6C}">
      <dgm:prSet/>
      <dgm:spPr/>
      <dgm:t>
        <a:bodyPr/>
        <a:lstStyle/>
        <a:p>
          <a:r>
            <a:rPr lang="it-IT" b="1"/>
            <a:t>Community 3 </a:t>
          </a:r>
          <a:r>
            <a:rPr lang="it-IT"/>
            <a:t>diverse urban and pop scene</a:t>
          </a:r>
          <a:endParaRPr lang="en-US"/>
        </a:p>
      </dgm:t>
    </dgm:pt>
    <dgm:pt modelId="{019E4EC6-8638-400A-AC54-A906BE0CBB04}" type="parTrans" cxnId="{642DF438-AF09-41F3-83C8-E3D141381763}">
      <dgm:prSet/>
      <dgm:spPr/>
      <dgm:t>
        <a:bodyPr/>
        <a:lstStyle/>
        <a:p>
          <a:endParaRPr lang="en-US"/>
        </a:p>
      </dgm:t>
    </dgm:pt>
    <dgm:pt modelId="{D1555E60-89E0-4C6C-A220-C229675642B4}" type="sibTrans" cxnId="{642DF438-AF09-41F3-83C8-E3D141381763}">
      <dgm:prSet/>
      <dgm:spPr/>
      <dgm:t>
        <a:bodyPr/>
        <a:lstStyle/>
        <a:p>
          <a:endParaRPr lang="en-US"/>
        </a:p>
      </dgm:t>
    </dgm:pt>
    <dgm:pt modelId="{92B7F884-3CE4-428C-AA22-872DEF5E7149}">
      <dgm:prSet/>
      <dgm:spPr/>
      <dgm:t>
        <a:bodyPr/>
        <a:lstStyle/>
        <a:p>
          <a:r>
            <a:rPr lang="it-IT" b="1" dirty="0"/>
            <a:t>Community 5 </a:t>
          </a:r>
          <a:r>
            <a:rPr lang="it-IT" dirty="0" err="1"/>
            <a:t>electronic</a:t>
          </a:r>
          <a:r>
            <a:rPr lang="it-IT" dirty="0"/>
            <a:t> and alternative fusion</a:t>
          </a:r>
          <a:endParaRPr lang="en-US" dirty="0"/>
        </a:p>
      </dgm:t>
    </dgm:pt>
    <dgm:pt modelId="{26DDD345-2551-4AB6-B7E2-5D64049EE44F}" type="parTrans" cxnId="{BCE540EB-6D9E-49E7-BB56-768F3B01BDEA}">
      <dgm:prSet/>
      <dgm:spPr/>
      <dgm:t>
        <a:bodyPr/>
        <a:lstStyle/>
        <a:p>
          <a:endParaRPr lang="en-US"/>
        </a:p>
      </dgm:t>
    </dgm:pt>
    <dgm:pt modelId="{77CB14A2-0EDC-45A4-9D00-9E461B4F1AF5}" type="sibTrans" cxnId="{BCE540EB-6D9E-49E7-BB56-768F3B01BDEA}">
      <dgm:prSet/>
      <dgm:spPr/>
      <dgm:t>
        <a:bodyPr/>
        <a:lstStyle/>
        <a:p>
          <a:endParaRPr lang="en-US"/>
        </a:p>
      </dgm:t>
    </dgm:pt>
    <dgm:pt modelId="{E3127300-F382-472E-BAC7-B7BFE3E25300}">
      <dgm:prSet/>
      <dgm:spPr/>
      <dgm:t>
        <a:bodyPr/>
        <a:lstStyle/>
        <a:p>
          <a:r>
            <a:rPr lang="it-IT" b="1"/>
            <a:t>Community 11 </a:t>
          </a:r>
          <a:r>
            <a:rPr lang="it-IT"/>
            <a:t>fusion of indian sound</a:t>
          </a:r>
          <a:endParaRPr lang="en-US"/>
        </a:p>
      </dgm:t>
    </dgm:pt>
    <dgm:pt modelId="{EDF5B49A-72E8-4332-BD92-4FA46DDF0409}" type="parTrans" cxnId="{80F40D7C-D33C-4CFD-AFA5-C5CB01D55D23}">
      <dgm:prSet/>
      <dgm:spPr/>
      <dgm:t>
        <a:bodyPr/>
        <a:lstStyle/>
        <a:p>
          <a:endParaRPr lang="en-US"/>
        </a:p>
      </dgm:t>
    </dgm:pt>
    <dgm:pt modelId="{257C5B92-7687-4F59-B878-70D8D720364F}" type="sibTrans" cxnId="{80F40D7C-D33C-4CFD-AFA5-C5CB01D55D23}">
      <dgm:prSet/>
      <dgm:spPr/>
      <dgm:t>
        <a:bodyPr/>
        <a:lstStyle/>
        <a:p>
          <a:endParaRPr lang="en-US"/>
        </a:p>
      </dgm:t>
    </dgm:pt>
    <dgm:pt modelId="{AEEB1D8D-0538-49CD-9FD4-37B3B9F12241}">
      <dgm:prSet/>
      <dgm:spPr/>
      <dgm:t>
        <a:bodyPr/>
        <a:lstStyle/>
        <a:p>
          <a:r>
            <a:rPr lang="it-IT" b="1"/>
            <a:t>Community 34 </a:t>
          </a:r>
          <a:r>
            <a:rPr lang="it-IT"/>
            <a:t>vibrant latin music hub</a:t>
          </a:r>
          <a:endParaRPr lang="en-US"/>
        </a:p>
      </dgm:t>
    </dgm:pt>
    <dgm:pt modelId="{0B477EEA-D05A-4CA3-A157-7722FBE94273}" type="parTrans" cxnId="{1AE90001-32DD-4A42-BADB-39E89B5B5632}">
      <dgm:prSet/>
      <dgm:spPr/>
      <dgm:t>
        <a:bodyPr/>
        <a:lstStyle/>
        <a:p>
          <a:endParaRPr lang="en-US"/>
        </a:p>
      </dgm:t>
    </dgm:pt>
    <dgm:pt modelId="{E83196F8-5180-4ADF-9E5A-77016F583E96}" type="sibTrans" cxnId="{1AE90001-32DD-4A42-BADB-39E89B5B5632}">
      <dgm:prSet/>
      <dgm:spPr/>
      <dgm:t>
        <a:bodyPr/>
        <a:lstStyle/>
        <a:p>
          <a:endParaRPr lang="en-US"/>
        </a:p>
      </dgm:t>
    </dgm:pt>
    <dgm:pt modelId="{3408CBE3-3679-4FCC-A442-4F3A74051523}">
      <dgm:prSet/>
      <dgm:spPr/>
      <dgm:t>
        <a:bodyPr/>
        <a:lstStyle/>
        <a:p>
          <a:r>
            <a:rPr lang="it-IT" b="1" dirty="0"/>
            <a:t>Community 49 </a:t>
          </a:r>
          <a:r>
            <a:rPr lang="it-IT" dirty="0" err="1"/>
            <a:t>german</a:t>
          </a:r>
          <a:r>
            <a:rPr lang="it-IT" dirty="0"/>
            <a:t> dance and pop</a:t>
          </a:r>
          <a:endParaRPr lang="en-US" dirty="0"/>
        </a:p>
      </dgm:t>
    </dgm:pt>
    <dgm:pt modelId="{766D4FB3-9DB8-4B2F-882E-80FE4C7A8B59}" type="parTrans" cxnId="{AFA7A62B-8E56-4D33-B8A0-ED29028597C3}">
      <dgm:prSet/>
      <dgm:spPr/>
      <dgm:t>
        <a:bodyPr/>
        <a:lstStyle/>
        <a:p>
          <a:endParaRPr lang="en-US"/>
        </a:p>
      </dgm:t>
    </dgm:pt>
    <dgm:pt modelId="{7E531F8F-2EAE-4134-9F70-027ABF514EAB}" type="sibTrans" cxnId="{AFA7A62B-8E56-4D33-B8A0-ED29028597C3}">
      <dgm:prSet/>
      <dgm:spPr/>
      <dgm:t>
        <a:bodyPr/>
        <a:lstStyle/>
        <a:p>
          <a:endParaRPr lang="en-US"/>
        </a:p>
      </dgm:t>
    </dgm:pt>
    <dgm:pt modelId="{639B2A2F-0730-A542-96E2-C9449DED9356}" type="pres">
      <dgm:prSet presAssocID="{536B6025-A725-4716-BD3C-39FA9FEE53C9}" presName="Name0" presStyleCnt="0">
        <dgm:presLayoutVars>
          <dgm:chMax val="7"/>
          <dgm:chPref val="7"/>
          <dgm:dir/>
        </dgm:presLayoutVars>
      </dgm:prSet>
      <dgm:spPr/>
    </dgm:pt>
    <dgm:pt modelId="{30D042A5-E78A-FF41-9B6D-C657A263E5B6}" type="pres">
      <dgm:prSet presAssocID="{536B6025-A725-4716-BD3C-39FA9FEE53C9}" presName="Name1" presStyleCnt="0"/>
      <dgm:spPr/>
    </dgm:pt>
    <dgm:pt modelId="{7721568F-90C0-5345-B711-3DA70CBF5BC4}" type="pres">
      <dgm:prSet presAssocID="{536B6025-A725-4716-BD3C-39FA9FEE53C9}" presName="cycle" presStyleCnt="0"/>
      <dgm:spPr/>
    </dgm:pt>
    <dgm:pt modelId="{643D1466-D1E2-B243-BB3F-28BF7741E1F9}" type="pres">
      <dgm:prSet presAssocID="{536B6025-A725-4716-BD3C-39FA9FEE53C9}" presName="srcNode" presStyleLbl="node1" presStyleIdx="0" presStyleCnt="5"/>
      <dgm:spPr/>
    </dgm:pt>
    <dgm:pt modelId="{B86767A4-4231-3E4F-93F6-B009461B6524}" type="pres">
      <dgm:prSet presAssocID="{536B6025-A725-4716-BD3C-39FA9FEE53C9}" presName="conn" presStyleLbl="parChTrans1D2" presStyleIdx="0" presStyleCnt="1"/>
      <dgm:spPr/>
    </dgm:pt>
    <dgm:pt modelId="{09A6B853-6546-FB49-8537-1A568973C576}" type="pres">
      <dgm:prSet presAssocID="{536B6025-A725-4716-BD3C-39FA9FEE53C9}" presName="extraNode" presStyleLbl="node1" presStyleIdx="0" presStyleCnt="5"/>
      <dgm:spPr/>
    </dgm:pt>
    <dgm:pt modelId="{9346F37C-11CF-0846-A295-11590DA0D668}" type="pres">
      <dgm:prSet presAssocID="{536B6025-A725-4716-BD3C-39FA9FEE53C9}" presName="dstNode" presStyleLbl="node1" presStyleIdx="0" presStyleCnt="5"/>
      <dgm:spPr/>
    </dgm:pt>
    <dgm:pt modelId="{399D5056-40E6-C243-BA1A-56FAB708C22D}" type="pres">
      <dgm:prSet presAssocID="{1FD9AFEE-439D-4CE4-9756-5AE074AFDE6C}" presName="text_1" presStyleLbl="node1" presStyleIdx="0" presStyleCnt="5">
        <dgm:presLayoutVars>
          <dgm:bulletEnabled val="1"/>
        </dgm:presLayoutVars>
      </dgm:prSet>
      <dgm:spPr/>
    </dgm:pt>
    <dgm:pt modelId="{740CF9F0-34C7-B44A-96C6-DA20E118ED4D}" type="pres">
      <dgm:prSet presAssocID="{1FD9AFEE-439D-4CE4-9756-5AE074AFDE6C}" presName="accent_1" presStyleCnt="0"/>
      <dgm:spPr/>
    </dgm:pt>
    <dgm:pt modelId="{9DAD2E80-2FF6-454A-9FAD-E596C74B1E9F}" type="pres">
      <dgm:prSet presAssocID="{1FD9AFEE-439D-4CE4-9756-5AE074AFDE6C}" presName="accentRepeatNode" presStyleLbl="solidFgAcc1" presStyleIdx="0" presStyleCnt="5"/>
      <dgm:spPr/>
    </dgm:pt>
    <dgm:pt modelId="{300C76E9-627A-7F47-9A6A-3075CBDE09B4}" type="pres">
      <dgm:prSet presAssocID="{92B7F884-3CE4-428C-AA22-872DEF5E7149}" presName="text_2" presStyleLbl="node1" presStyleIdx="1" presStyleCnt="5">
        <dgm:presLayoutVars>
          <dgm:bulletEnabled val="1"/>
        </dgm:presLayoutVars>
      </dgm:prSet>
      <dgm:spPr/>
    </dgm:pt>
    <dgm:pt modelId="{3EA36A06-3FFE-2D45-A1A3-3D6579152EDC}" type="pres">
      <dgm:prSet presAssocID="{92B7F884-3CE4-428C-AA22-872DEF5E7149}" presName="accent_2" presStyleCnt="0"/>
      <dgm:spPr/>
    </dgm:pt>
    <dgm:pt modelId="{2B9C889A-583D-344A-8A7D-90753CDEC1D8}" type="pres">
      <dgm:prSet presAssocID="{92B7F884-3CE4-428C-AA22-872DEF5E7149}" presName="accentRepeatNode" presStyleLbl="solidFgAcc1" presStyleIdx="1" presStyleCnt="5"/>
      <dgm:spPr/>
    </dgm:pt>
    <dgm:pt modelId="{318128F5-30C2-5A41-BD31-F697EEBADECA}" type="pres">
      <dgm:prSet presAssocID="{E3127300-F382-472E-BAC7-B7BFE3E25300}" presName="text_3" presStyleLbl="node1" presStyleIdx="2" presStyleCnt="5">
        <dgm:presLayoutVars>
          <dgm:bulletEnabled val="1"/>
        </dgm:presLayoutVars>
      </dgm:prSet>
      <dgm:spPr/>
    </dgm:pt>
    <dgm:pt modelId="{B3FE58E4-2521-8240-993F-E8E160E10EDF}" type="pres">
      <dgm:prSet presAssocID="{E3127300-F382-472E-BAC7-B7BFE3E25300}" presName="accent_3" presStyleCnt="0"/>
      <dgm:spPr/>
    </dgm:pt>
    <dgm:pt modelId="{5FBCA838-A2FE-CA41-9EDF-4146F22518EA}" type="pres">
      <dgm:prSet presAssocID="{E3127300-F382-472E-BAC7-B7BFE3E25300}" presName="accentRepeatNode" presStyleLbl="solidFgAcc1" presStyleIdx="2" presStyleCnt="5"/>
      <dgm:spPr/>
    </dgm:pt>
    <dgm:pt modelId="{B03A691A-262B-6C49-9C39-E1B1D163CD5F}" type="pres">
      <dgm:prSet presAssocID="{AEEB1D8D-0538-49CD-9FD4-37B3B9F12241}" presName="text_4" presStyleLbl="node1" presStyleIdx="3" presStyleCnt="5">
        <dgm:presLayoutVars>
          <dgm:bulletEnabled val="1"/>
        </dgm:presLayoutVars>
      </dgm:prSet>
      <dgm:spPr/>
    </dgm:pt>
    <dgm:pt modelId="{6C86970D-B6B3-8945-A4A2-28C40001A84C}" type="pres">
      <dgm:prSet presAssocID="{AEEB1D8D-0538-49CD-9FD4-37B3B9F12241}" presName="accent_4" presStyleCnt="0"/>
      <dgm:spPr/>
    </dgm:pt>
    <dgm:pt modelId="{1E59D2B4-C8A0-4447-98DE-0132C4908DD8}" type="pres">
      <dgm:prSet presAssocID="{AEEB1D8D-0538-49CD-9FD4-37B3B9F12241}" presName="accentRepeatNode" presStyleLbl="solidFgAcc1" presStyleIdx="3" presStyleCnt="5"/>
      <dgm:spPr/>
    </dgm:pt>
    <dgm:pt modelId="{C2708581-E86B-3A48-B6F4-F34E15CD3D93}" type="pres">
      <dgm:prSet presAssocID="{3408CBE3-3679-4FCC-A442-4F3A74051523}" presName="text_5" presStyleLbl="node1" presStyleIdx="4" presStyleCnt="5">
        <dgm:presLayoutVars>
          <dgm:bulletEnabled val="1"/>
        </dgm:presLayoutVars>
      </dgm:prSet>
      <dgm:spPr/>
    </dgm:pt>
    <dgm:pt modelId="{C1005240-A915-4148-809A-61C5C9BF4965}" type="pres">
      <dgm:prSet presAssocID="{3408CBE3-3679-4FCC-A442-4F3A74051523}" presName="accent_5" presStyleCnt="0"/>
      <dgm:spPr/>
    </dgm:pt>
    <dgm:pt modelId="{08D90252-8826-C542-8CF3-8A0CD6BFC1DA}" type="pres">
      <dgm:prSet presAssocID="{3408CBE3-3679-4FCC-A442-4F3A74051523}" presName="accentRepeatNode" presStyleLbl="solidFgAcc1" presStyleIdx="4" presStyleCnt="5"/>
      <dgm:spPr/>
    </dgm:pt>
  </dgm:ptLst>
  <dgm:cxnLst>
    <dgm:cxn modelId="{1AE90001-32DD-4A42-BADB-39E89B5B5632}" srcId="{536B6025-A725-4716-BD3C-39FA9FEE53C9}" destId="{AEEB1D8D-0538-49CD-9FD4-37B3B9F12241}" srcOrd="3" destOrd="0" parTransId="{0B477EEA-D05A-4CA3-A157-7722FBE94273}" sibTransId="{E83196F8-5180-4ADF-9E5A-77016F583E96}"/>
    <dgm:cxn modelId="{AFA7A62B-8E56-4D33-B8A0-ED29028597C3}" srcId="{536B6025-A725-4716-BD3C-39FA9FEE53C9}" destId="{3408CBE3-3679-4FCC-A442-4F3A74051523}" srcOrd="4" destOrd="0" parTransId="{766D4FB3-9DB8-4B2F-882E-80FE4C7A8B59}" sibTransId="{7E531F8F-2EAE-4134-9F70-027ABF514EAB}"/>
    <dgm:cxn modelId="{9A1EF12C-CD36-8F44-8ABC-E915D684B366}" type="presOf" srcId="{D1555E60-89E0-4C6C-A220-C229675642B4}" destId="{B86767A4-4231-3E4F-93F6-B009461B6524}" srcOrd="0" destOrd="0" presId="urn:microsoft.com/office/officeart/2008/layout/VerticalCurvedList"/>
    <dgm:cxn modelId="{CC320D30-C2D5-7543-87A7-3165D4F27901}" type="presOf" srcId="{AEEB1D8D-0538-49CD-9FD4-37B3B9F12241}" destId="{B03A691A-262B-6C49-9C39-E1B1D163CD5F}" srcOrd="0" destOrd="0" presId="urn:microsoft.com/office/officeart/2008/layout/VerticalCurvedList"/>
    <dgm:cxn modelId="{642DF438-AF09-41F3-83C8-E3D141381763}" srcId="{536B6025-A725-4716-BD3C-39FA9FEE53C9}" destId="{1FD9AFEE-439D-4CE4-9756-5AE074AFDE6C}" srcOrd="0" destOrd="0" parTransId="{019E4EC6-8638-400A-AC54-A906BE0CBB04}" sibTransId="{D1555E60-89E0-4C6C-A220-C229675642B4}"/>
    <dgm:cxn modelId="{03FFB460-CE86-DC4B-A915-E1B4AD1156FC}" type="presOf" srcId="{3408CBE3-3679-4FCC-A442-4F3A74051523}" destId="{C2708581-E86B-3A48-B6F4-F34E15CD3D93}" srcOrd="0" destOrd="0" presId="urn:microsoft.com/office/officeart/2008/layout/VerticalCurvedList"/>
    <dgm:cxn modelId="{80F40D7C-D33C-4CFD-AFA5-C5CB01D55D23}" srcId="{536B6025-A725-4716-BD3C-39FA9FEE53C9}" destId="{E3127300-F382-472E-BAC7-B7BFE3E25300}" srcOrd="2" destOrd="0" parTransId="{EDF5B49A-72E8-4332-BD92-4FA46DDF0409}" sibTransId="{257C5B92-7687-4F59-B878-70D8D720364F}"/>
    <dgm:cxn modelId="{EDFE217E-3036-9E44-BE2F-FEB98BC43618}" type="presOf" srcId="{92B7F884-3CE4-428C-AA22-872DEF5E7149}" destId="{300C76E9-627A-7F47-9A6A-3075CBDE09B4}" srcOrd="0" destOrd="0" presId="urn:microsoft.com/office/officeart/2008/layout/VerticalCurvedList"/>
    <dgm:cxn modelId="{EF2BEBA6-A6F6-E148-9194-352A93D39529}" type="presOf" srcId="{536B6025-A725-4716-BD3C-39FA9FEE53C9}" destId="{639B2A2F-0730-A542-96E2-C9449DED9356}" srcOrd="0" destOrd="0" presId="urn:microsoft.com/office/officeart/2008/layout/VerticalCurvedList"/>
    <dgm:cxn modelId="{FCEF75D2-67FB-3440-9BAF-46DE9F892458}" type="presOf" srcId="{E3127300-F382-472E-BAC7-B7BFE3E25300}" destId="{318128F5-30C2-5A41-BD31-F697EEBADECA}" srcOrd="0" destOrd="0" presId="urn:microsoft.com/office/officeart/2008/layout/VerticalCurvedList"/>
    <dgm:cxn modelId="{DDD040E2-6221-6F40-9500-6EF575360C03}" type="presOf" srcId="{1FD9AFEE-439D-4CE4-9756-5AE074AFDE6C}" destId="{399D5056-40E6-C243-BA1A-56FAB708C22D}" srcOrd="0" destOrd="0" presId="urn:microsoft.com/office/officeart/2008/layout/VerticalCurvedList"/>
    <dgm:cxn modelId="{BCE540EB-6D9E-49E7-BB56-768F3B01BDEA}" srcId="{536B6025-A725-4716-BD3C-39FA9FEE53C9}" destId="{92B7F884-3CE4-428C-AA22-872DEF5E7149}" srcOrd="1" destOrd="0" parTransId="{26DDD345-2551-4AB6-B7E2-5D64049EE44F}" sibTransId="{77CB14A2-0EDC-45A4-9D00-9E461B4F1AF5}"/>
    <dgm:cxn modelId="{04B7A8A4-27D3-6E4B-A3C7-08416EAE5F87}" type="presParOf" srcId="{639B2A2F-0730-A542-96E2-C9449DED9356}" destId="{30D042A5-E78A-FF41-9B6D-C657A263E5B6}" srcOrd="0" destOrd="0" presId="urn:microsoft.com/office/officeart/2008/layout/VerticalCurvedList"/>
    <dgm:cxn modelId="{F9DE34D5-E9F1-244A-8B8A-1F371B0BEB92}" type="presParOf" srcId="{30D042A5-E78A-FF41-9B6D-C657A263E5B6}" destId="{7721568F-90C0-5345-B711-3DA70CBF5BC4}" srcOrd="0" destOrd="0" presId="urn:microsoft.com/office/officeart/2008/layout/VerticalCurvedList"/>
    <dgm:cxn modelId="{F7ECFE46-189A-6949-8B35-31C0BB222E70}" type="presParOf" srcId="{7721568F-90C0-5345-B711-3DA70CBF5BC4}" destId="{643D1466-D1E2-B243-BB3F-28BF7741E1F9}" srcOrd="0" destOrd="0" presId="urn:microsoft.com/office/officeart/2008/layout/VerticalCurvedList"/>
    <dgm:cxn modelId="{944C0BB0-49B3-A44B-97F8-5A631CD9BB26}" type="presParOf" srcId="{7721568F-90C0-5345-B711-3DA70CBF5BC4}" destId="{B86767A4-4231-3E4F-93F6-B009461B6524}" srcOrd="1" destOrd="0" presId="urn:microsoft.com/office/officeart/2008/layout/VerticalCurvedList"/>
    <dgm:cxn modelId="{205FE04A-8341-C243-B073-DC4527CA6DF1}" type="presParOf" srcId="{7721568F-90C0-5345-B711-3DA70CBF5BC4}" destId="{09A6B853-6546-FB49-8537-1A568973C576}" srcOrd="2" destOrd="0" presId="urn:microsoft.com/office/officeart/2008/layout/VerticalCurvedList"/>
    <dgm:cxn modelId="{5968B696-BE31-DD42-BBE6-F10C7FDF2493}" type="presParOf" srcId="{7721568F-90C0-5345-B711-3DA70CBF5BC4}" destId="{9346F37C-11CF-0846-A295-11590DA0D668}" srcOrd="3" destOrd="0" presId="urn:microsoft.com/office/officeart/2008/layout/VerticalCurvedList"/>
    <dgm:cxn modelId="{49603AA2-F9DD-E649-9B13-6F79264B5269}" type="presParOf" srcId="{30D042A5-E78A-FF41-9B6D-C657A263E5B6}" destId="{399D5056-40E6-C243-BA1A-56FAB708C22D}" srcOrd="1" destOrd="0" presId="urn:microsoft.com/office/officeart/2008/layout/VerticalCurvedList"/>
    <dgm:cxn modelId="{7460C7C2-854C-884C-BD0B-02D5B7EB4FE5}" type="presParOf" srcId="{30D042A5-E78A-FF41-9B6D-C657A263E5B6}" destId="{740CF9F0-34C7-B44A-96C6-DA20E118ED4D}" srcOrd="2" destOrd="0" presId="urn:microsoft.com/office/officeart/2008/layout/VerticalCurvedList"/>
    <dgm:cxn modelId="{94399FA6-88A3-5848-A02F-2851BFB32928}" type="presParOf" srcId="{740CF9F0-34C7-B44A-96C6-DA20E118ED4D}" destId="{9DAD2E80-2FF6-454A-9FAD-E596C74B1E9F}" srcOrd="0" destOrd="0" presId="urn:microsoft.com/office/officeart/2008/layout/VerticalCurvedList"/>
    <dgm:cxn modelId="{73795560-57EB-AD47-85C2-44FDB553D481}" type="presParOf" srcId="{30D042A5-E78A-FF41-9B6D-C657A263E5B6}" destId="{300C76E9-627A-7F47-9A6A-3075CBDE09B4}" srcOrd="3" destOrd="0" presId="urn:microsoft.com/office/officeart/2008/layout/VerticalCurvedList"/>
    <dgm:cxn modelId="{72147B30-75C2-6D44-921C-06CC3D019667}" type="presParOf" srcId="{30D042A5-E78A-FF41-9B6D-C657A263E5B6}" destId="{3EA36A06-3FFE-2D45-A1A3-3D6579152EDC}" srcOrd="4" destOrd="0" presId="urn:microsoft.com/office/officeart/2008/layout/VerticalCurvedList"/>
    <dgm:cxn modelId="{03DB53EC-5C48-6249-AC9C-0A1DEA1E2E5D}" type="presParOf" srcId="{3EA36A06-3FFE-2D45-A1A3-3D6579152EDC}" destId="{2B9C889A-583D-344A-8A7D-90753CDEC1D8}" srcOrd="0" destOrd="0" presId="urn:microsoft.com/office/officeart/2008/layout/VerticalCurvedList"/>
    <dgm:cxn modelId="{04FBD9A5-E027-F341-8D6D-1FF10A1CFE47}" type="presParOf" srcId="{30D042A5-E78A-FF41-9B6D-C657A263E5B6}" destId="{318128F5-30C2-5A41-BD31-F697EEBADECA}" srcOrd="5" destOrd="0" presId="urn:microsoft.com/office/officeart/2008/layout/VerticalCurvedList"/>
    <dgm:cxn modelId="{22867463-404C-3C4B-AA46-4B038152573A}" type="presParOf" srcId="{30D042A5-E78A-FF41-9B6D-C657A263E5B6}" destId="{B3FE58E4-2521-8240-993F-E8E160E10EDF}" srcOrd="6" destOrd="0" presId="urn:microsoft.com/office/officeart/2008/layout/VerticalCurvedList"/>
    <dgm:cxn modelId="{0E41E920-BCC8-1446-9645-3CE0D3922077}" type="presParOf" srcId="{B3FE58E4-2521-8240-993F-E8E160E10EDF}" destId="{5FBCA838-A2FE-CA41-9EDF-4146F22518EA}" srcOrd="0" destOrd="0" presId="urn:microsoft.com/office/officeart/2008/layout/VerticalCurvedList"/>
    <dgm:cxn modelId="{257F9487-A76B-5246-B2AB-2827F111233D}" type="presParOf" srcId="{30D042A5-E78A-FF41-9B6D-C657A263E5B6}" destId="{B03A691A-262B-6C49-9C39-E1B1D163CD5F}" srcOrd="7" destOrd="0" presId="urn:microsoft.com/office/officeart/2008/layout/VerticalCurvedList"/>
    <dgm:cxn modelId="{57BA8242-AFE4-2747-8D37-F4A116652B4B}" type="presParOf" srcId="{30D042A5-E78A-FF41-9B6D-C657A263E5B6}" destId="{6C86970D-B6B3-8945-A4A2-28C40001A84C}" srcOrd="8" destOrd="0" presId="urn:microsoft.com/office/officeart/2008/layout/VerticalCurvedList"/>
    <dgm:cxn modelId="{66EF1051-AB5F-5643-A4B8-EE7FB65D85B5}" type="presParOf" srcId="{6C86970D-B6B3-8945-A4A2-28C40001A84C}" destId="{1E59D2B4-C8A0-4447-98DE-0132C4908DD8}" srcOrd="0" destOrd="0" presId="urn:microsoft.com/office/officeart/2008/layout/VerticalCurvedList"/>
    <dgm:cxn modelId="{58DBD4FB-A238-054C-9C8A-B73F25FB4FF6}" type="presParOf" srcId="{30D042A5-E78A-FF41-9B6D-C657A263E5B6}" destId="{C2708581-E86B-3A48-B6F4-F34E15CD3D93}" srcOrd="9" destOrd="0" presId="urn:microsoft.com/office/officeart/2008/layout/VerticalCurvedList"/>
    <dgm:cxn modelId="{D5505EC7-0A3F-4343-BFBA-D58C866E0CC0}" type="presParOf" srcId="{30D042A5-E78A-FF41-9B6D-C657A263E5B6}" destId="{C1005240-A915-4148-809A-61C5C9BF4965}" srcOrd="10" destOrd="0" presId="urn:microsoft.com/office/officeart/2008/layout/VerticalCurvedList"/>
    <dgm:cxn modelId="{C2686356-A7F7-624A-A5FF-83F3C55664BD}" type="presParOf" srcId="{C1005240-A915-4148-809A-61C5C9BF4965}" destId="{08D90252-8826-C542-8CF3-8A0CD6BFC1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8F689F-3D52-4569-82B8-73DE2CEE781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BF2D22-28F1-44F9-BE84-58DE5C1EF394}">
      <dgm:prSet/>
      <dgm:spPr/>
      <dgm:t>
        <a:bodyPr/>
        <a:lstStyle/>
        <a:p>
          <a:r>
            <a:rPr lang="it-IT" b="1" dirty="0"/>
            <a:t>Random </a:t>
          </a:r>
          <a:r>
            <a:rPr lang="it-IT" b="1" dirty="0" err="1"/>
            <a:t>failure</a:t>
          </a:r>
          <a:endParaRPr lang="it-IT" b="1" dirty="0"/>
        </a:p>
        <a:p>
          <a:r>
            <a:rPr lang="it-IT" dirty="0"/>
            <a:t>A group of </a:t>
          </a:r>
          <a:r>
            <a:rPr lang="it-IT" dirty="0" err="1"/>
            <a:t>various</a:t>
          </a:r>
          <a:r>
            <a:rPr lang="it-IT" dirty="0"/>
            <a:t> </a:t>
          </a:r>
          <a:r>
            <a:rPr lang="it-IT" dirty="0" err="1"/>
            <a:t>artists</a:t>
          </a:r>
          <a:r>
            <a:rPr lang="it-IT" dirty="0"/>
            <a:t> are </a:t>
          </a:r>
          <a:r>
            <a:rPr lang="it-IT" dirty="0" err="1"/>
            <a:t>taken</a:t>
          </a:r>
          <a:r>
            <a:rPr lang="it-IT" dirty="0"/>
            <a:t> </a:t>
          </a:r>
          <a:r>
            <a:rPr lang="it-IT" dirty="0" err="1"/>
            <a:t>hostage</a:t>
          </a:r>
          <a:r>
            <a:rPr lang="it-IT" dirty="0"/>
            <a:t> </a:t>
          </a:r>
          <a:r>
            <a:rPr lang="it-IT" dirty="0" err="1"/>
            <a:t>during</a:t>
          </a:r>
          <a:r>
            <a:rPr lang="it-IT" dirty="0"/>
            <a:t> a conference</a:t>
          </a:r>
          <a:endParaRPr lang="en-US" dirty="0"/>
        </a:p>
      </dgm:t>
    </dgm:pt>
    <dgm:pt modelId="{0869E2EC-0FD8-412D-9DCC-E6DEBC3E6B14}" type="parTrans" cxnId="{7BBDD94D-DBC9-44EB-94BA-676AC2CA9E85}">
      <dgm:prSet/>
      <dgm:spPr/>
      <dgm:t>
        <a:bodyPr/>
        <a:lstStyle/>
        <a:p>
          <a:endParaRPr lang="en-US"/>
        </a:p>
      </dgm:t>
    </dgm:pt>
    <dgm:pt modelId="{86C81AC3-16E2-4A16-ADD3-7143019657B4}" type="sibTrans" cxnId="{7BBDD94D-DBC9-44EB-94BA-676AC2CA9E85}">
      <dgm:prSet/>
      <dgm:spPr/>
      <dgm:t>
        <a:bodyPr/>
        <a:lstStyle/>
        <a:p>
          <a:endParaRPr lang="en-US"/>
        </a:p>
      </dgm:t>
    </dgm:pt>
    <dgm:pt modelId="{3E825028-D059-4F2B-8613-A47DC08AECC7}">
      <dgm:prSet/>
      <dgm:spPr/>
      <dgm:t>
        <a:bodyPr/>
        <a:lstStyle/>
        <a:p>
          <a:r>
            <a:rPr lang="it-IT" b="1" dirty="0" err="1"/>
            <a:t>Targeted</a:t>
          </a:r>
          <a:r>
            <a:rPr lang="it-IT" b="1" dirty="0"/>
            <a:t> </a:t>
          </a:r>
          <a:r>
            <a:rPr lang="it-IT" b="1" dirty="0" err="1"/>
            <a:t>attack</a:t>
          </a:r>
          <a:r>
            <a:rPr lang="it-IT" b="1" dirty="0"/>
            <a:t> </a:t>
          </a:r>
        </a:p>
        <a:p>
          <a:r>
            <a:rPr lang="it-IT" dirty="0"/>
            <a:t>The </a:t>
          </a:r>
          <a:r>
            <a:rPr lang="it-IT" dirty="0" err="1"/>
            <a:t>world's</a:t>
          </a:r>
          <a:r>
            <a:rPr lang="it-IT" dirty="0"/>
            <a:t> </a:t>
          </a:r>
          <a:r>
            <a:rPr lang="it-IT" dirty="0" err="1"/>
            <a:t>most</a:t>
          </a:r>
          <a:r>
            <a:rPr lang="it-IT" dirty="0"/>
            <a:t> </a:t>
          </a:r>
          <a:r>
            <a:rPr lang="it-IT" dirty="0" err="1"/>
            <a:t>famous</a:t>
          </a:r>
          <a:r>
            <a:rPr lang="it-IT" dirty="0"/>
            <a:t> music </a:t>
          </a:r>
          <a:r>
            <a:rPr lang="it-IT" dirty="0" err="1"/>
            <a:t>artists</a:t>
          </a:r>
          <a:r>
            <a:rPr lang="it-IT" dirty="0"/>
            <a:t> are </a:t>
          </a:r>
          <a:r>
            <a:rPr lang="it-IT" dirty="0" err="1"/>
            <a:t>targeted</a:t>
          </a:r>
          <a:r>
            <a:rPr lang="it-IT" dirty="0"/>
            <a:t> and </a:t>
          </a:r>
          <a:r>
            <a:rPr lang="it-IT" dirty="0" err="1"/>
            <a:t>kidnapped</a:t>
          </a:r>
          <a:r>
            <a:rPr lang="it-IT" dirty="0"/>
            <a:t> </a:t>
          </a:r>
          <a:r>
            <a:rPr lang="it-IT" dirty="0" err="1"/>
            <a:t>at</a:t>
          </a:r>
          <a:r>
            <a:rPr lang="it-IT" dirty="0"/>
            <a:t> the </a:t>
          </a:r>
          <a:r>
            <a:rPr lang="it-IT" dirty="0" err="1"/>
            <a:t>same</a:t>
          </a:r>
          <a:r>
            <a:rPr lang="it-IT" dirty="0"/>
            <a:t> time for </a:t>
          </a:r>
          <a:r>
            <a:rPr lang="it-IT" dirty="0" err="1"/>
            <a:t>ransom</a:t>
          </a:r>
          <a:endParaRPr lang="en-US" dirty="0"/>
        </a:p>
      </dgm:t>
    </dgm:pt>
    <dgm:pt modelId="{857A454B-C1BB-4C1C-8694-6A00AECDA671}" type="parTrans" cxnId="{04E6DC58-ECC3-41D5-94AD-A2EB036AC982}">
      <dgm:prSet/>
      <dgm:spPr/>
      <dgm:t>
        <a:bodyPr/>
        <a:lstStyle/>
        <a:p>
          <a:endParaRPr lang="en-US"/>
        </a:p>
      </dgm:t>
    </dgm:pt>
    <dgm:pt modelId="{AFC53FAB-7528-4CEF-AD53-7DF8216D39D1}" type="sibTrans" cxnId="{04E6DC58-ECC3-41D5-94AD-A2EB036AC982}">
      <dgm:prSet/>
      <dgm:spPr/>
      <dgm:t>
        <a:bodyPr/>
        <a:lstStyle/>
        <a:p>
          <a:endParaRPr lang="en-US"/>
        </a:p>
      </dgm:t>
    </dgm:pt>
    <dgm:pt modelId="{071DEE15-0D86-F245-88DD-DFB98B372197}" type="pres">
      <dgm:prSet presAssocID="{B08F689F-3D52-4569-82B8-73DE2CEE7816}" presName="linear" presStyleCnt="0">
        <dgm:presLayoutVars>
          <dgm:animLvl val="lvl"/>
          <dgm:resizeHandles val="exact"/>
        </dgm:presLayoutVars>
      </dgm:prSet>
      <dgm:spPr/>
    </dgm:pt>
    <dgm:pt modelId="{43654AC9-B7C1-BB4B-93DC-7E0FA8934B40}" type="pres">
      <dgm:prSet presAssocID="{00BF2D22-28F1-44F9-BE84-58DE5C1EF3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A4993E-8125-2547-AEEC-3C449C978621}" type="pres">
      <dgm:prSet presAssocID="{86C81AC3-16E2-4A16-ADD3-7143019657B4}" presName="spacer" presStyleCnt="0"/>
      <dgm:spPr/>
    </dgm:pt>
    <dgm:pt modelId="{596C62A0-19EF-BC45-A479-C1D1ECA320BD}" type="pres">
      <dgm:prSet presAssocID="{3E825028-D059-4F2B-8613-A47DC08AEC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BDD94D-DBC9-44EB-94BA-676AC2CA9E85}" srcId="{B08F689F-3D52-4569-82B8-73DE2CEE7816}" destId="{00BF2D22-28F1-44F9-BE84-58DE5C1EF394}" srcOrd="0" destOrd="0" parTransId="{0869E2EC-0FD8-412D-9DCC-E6DEBC3E6B14}" sibTransId="{86C81AC3-16E2-4A16-ADD3-7143019657B4}"/>
    <dgm:cxn modelId="{6A40FF50-CE5A-2A4B-9C77-848AA8AD28CF}" type="presOf" srcId="{3E825028-D059-4F2B-8613-A47DC08AECC7}" destId="{596C62A0-19EF-BC45-A479-C1D1ECA320BD}" srcOrd="0" destOrd="0" presId="urn:microsoft.com/office/officeart/2005/8/layout/vList2"/>
    <dgm:cxn modelId="{04E6DC58-ECC3-41D5-94AD-A2EB036AC982}" srcId="{B08F689F-3D52-4569-82B8-73DE2CEE7816}" destId="{3E825028-D059-4F2B-8613-A47DC08AECC7}" srcOrd="1" destOrd="0" parTransId="{857A454B-C1BB-4C1C-8694-6A00AECDA671}" sibTransId="{AFC53FAB-7528-4CEF-AD53-7DF8216D39D1}"/>
    <dgm:cxn modelId="{D275C95D-E099-1C47-939E-64461CDCACCE}" type="presOf" srcId="{00BF2D22-28F1-44F9-BE84-58DE5C1EF394}" destId="{43654AC9-B7C1-BB4B-93DC-7E0FA8934B40}" srcOrd="0" destOrd="0" presId="urn:microsoft.com/office/officeart/2005/8/layout/vList2"/>
    <dgm:cxn modelId="{05CF57F2-EB3B-244C-AA83-B1BD977B9210}" type="presOf" srcId="{B08F689F-3D52-4569-82B8-73DE2CEE7816}" destId="{071DEE15-0D86-F245-88DD-DFB98B372197}" srcOrd="0" destOrd="0" presId="urn:microsoft.com/office/officeart/2005/8/layout/vList2"/>
    <dgm:cxn modelId="{6486E0CB-6D57-D640-9078-ACA8C743B858}" type="presParOf" srcId="{071DEE15-0D86-F245-88DD-DFB98B372197}" destId="{43654AC9-B7C1-BB4B-93DC-7E0FA8934B40}" srcOrd="0" destOrd="0" presId="urn:microsoft.com/office/officeart/2005/8/layout/vList2"/>
    <dgm:cxn modelId="{81062C9C-2E6A-1248-80F3-4B355523FE55}" type="presParOf" srcId="{071DEE15-0D86-F245-88DD-DFB98B372197}" destId="{02A4993E-8125-2547-AEEC-3C449C978621}" srcOrd="1" destOrd="0" presId="urn:microsoft.com/office/officeart/2005/8/layout/vList2"/>
    <dgm:cxn modelId="{5E9B1F45-65FE-6449-AF9C-0FE3B1709A6A}" type="presParOf" srcId="{071DEE15-0D86-F245-88DD-DFB98B372197}" destId="{596C62A0-19EF-BC45-A479-C1D1ECA320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6BAC8A-7D80-4684-B866-5BF3794A3F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E4186-035A-476C-A750-0E20065FF3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1"/>
            <a:t>Random failure scenario: </a:t>
          </a:r>
          <a:r>
            <a:rPr lang="it-IT" sz="1600"/>
            <a:t>Moderate impact, reduction in collaboration opportunities, and connectivity. Network experiences fragmentation and decrease in size, but cohesive clusters of collaboration persist.</a:t>
          </a:r>
          <a:endParaRPr lang="en-US" sz="1600"/>
        </a:p>
      </dgm:t>
    </dgm:pt>
    <dgm:pt modelId="{AB216EA9-357D-4E05-B114-F28153F43818}" type="parTrans" cxnId="{E306F2BA-D3EB-4697-97E5-23646E746286}">
      <dgm:prSet/>
      <dgm:spPr/>
      <dgm:t>
        <a:bodyPr/>
        <a:lstStyle/>
        <a:p>
          <a:endParaRPr lang="en-US" sz="2000"/>
        </a:p>
      </dgm:t>
    </dgm:pt>
    <dgm:pt modelId="{80537EBC-6846-4ADD-AB42-2F0C9A441F60}" type="sibTrans" cxnId="{E306F2BA-D3EB-4697-97E5-23646E746286}">
      <dgm:prSet/>
      <dgm:spPr/>
      <dgm:t>
        <a:bodyPr/>
        <a:lstStyle/>
        <a:p>
          <a:endParaRPr lang="en-US" sz="2000"/>
        </a:p>
      </dgm:t>
    </dgm:pt>
    <dgm:pt modelId="{EE7666C4-52B3-4B0F-91D8-0207788E3E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1"/>
            <a:t>Targeted attack on popular artists: </a:t>
          </a:r>
          <a:r>
            <a:rPr lang="it-IT" sz="1600"/>
            <a:t>Pronounced and concentrated disruption, significant loss of connectivity and collaboration opportunities. Heightened fragmentation and isolation among remaining artists.</a:t>
          </a:r>
          <a:endParaRPr lang="en-US" sz="1600"/>
        </a:p>
      </dgm:t>
    </dgm:pt>
    <dgm:pt modelId="{E6241392-E261-4A7C-B0B6-E310153793C3}" type="parTrans" cxnId="{1B26DE1C-1CAE-48C7-B728-80183ECD63E0}">
      <dgm:prSet/>
      <dgm:spPr/>
      <dgm:t>
        <a:bodyPr/>
        <a:lstStyle/>
        <a:p>
          <a:endParaRPr lang="en-US" sz="2000"/>
        </a:p>
      </dgm:t>
    </dgm:pt>
    <dgm:pt modelId="{0ADE4F6C-D798-476A-9258-366733E9B9E1}" type="sibTrans" cxnId="{1B26DE1C-1CAE-48C7-B728-80183ECD63E0}">
      <dgm:prSet/>
      <dgm:spPr/>
      <dgm:t>
        <a:bodyPr/>
        <a:lstStyle/>
        <a:p>
          <a:endParaRPr lang="en-US" sz="2000"/>
        </a:p>
      </dgm:t>
    </dgm:pt>
    <dgm:pt modelId="{C9C4010A-D32E-4095-BBB7-787EBB6D3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1"/>
            <a:t>Effects of targeted attack: </a:t>
          </a:r>
          <a:r>
            <a:rPr lang="it-IT" sz="1600"/>
            <a:t>Profound destabilization of collaboration patterns and navigation pathways throughout the network.</a:t>
          </a:r>
          <a:endParaRPr lang="en-US" sz="1600"/>
        </a:p>
      </dgm:t>
    </dgm:pt>
    <dgm:pt modelId="{7B58E618-0607-4EA9-91ED-D2045C1542B9}" type="parTrans" cxnId="{E8B9ADEB-781C-40F7-B084-691C3CA30BC0}">
      <dgm:prSet/>
      <dgm:spPr/>
      <dgm:t>
        <a:bodyPr/>
        <a:lstStyle/>
        <a:p>
          <a:endParaRPr lang="en-US" sz="2000"/>
        </a:p>
      </dgm:t>
    </dgm:pt>
    <dgm:pt modelId="{0574BAA5-36D0-48E6-AF0E-92A370E79849}" type="sibTrans" cxnId="{E8B9ADEB-781C-40F7-B084-691C3CA30BC0}">
      <dgm:prSet/>
      <dgm:spPr/>
      <dgm:t>
        <a:bodyPr/>
        <a:lstStyle/>
        <a:p>
          <a:endParaRPr lang="en-US" sz="2000"/>
        </a:p>
      </dgm:t>
    </dgm:pt>
    <dgm:pt modelId="{1C4B03A9-33D1-494E-8768-4695BEB2A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1"/>
            <a:t>Conclusion: </a:t>
          </a:r>
          <a:r>
            <a:rPr lang="it-IT" sz="1600"/>
            <a:t>Emphasizes the critical role of influential nodes in sustaining network resilience. Highlights network susceptibility to targeted disruptions aimed at prominent figures.</a:t>
          </a:r>
          <a:endParaRPr lang="en-US" sz="1600"/>
        </a:p>
      </dgm:t>
    </dgm:pt>
    <dgm:pt modelId="{6057F8D1-B86D-4A4A-9DE7-AD36E312B974}" type="parTrans" cxnId="{6BFF6F32-DA7A-4D80-B2DD-189C766D4B94}">
      <dgm:prSet/>
      <dgm:spPr/>
      <dgm:t>
        <a:bodyPr/>
        <a:lstStyle/>
        <a:p>
          <a:endParaRPr lang="en-US" sz="2000"/>
        </a:p>
      </dgm:t>
    </dgm:pt>
    <dgm:pt modelId="{BAD4A093-76EF-4B03-B117-0CE69AEFDF7C}" type="sibTrans" cxnId="{6BFF6F32-DA7A-4D80-B2DD-189C766D4B94}">
      <dgm:prSet/>
      <dgm:spPr/>
      <dgm:t>
        <a:bodyPr/>
        <a:lstStyle/>
        <a:p>
          <a:endParaRPr lang="en-US" sz="2000"/>
        </a:p>
      </dgm:t>
    </dgm:pt>
    <dgm:pt modelId="{A62D4555-0D93-44BE-B4E6-CA74D8E99D81}" type="pres">
      <dgm:prSet presAssocID="{556BAC8A-7D80-4684-B866-5BF3794A3FFA}" presName="root" presStyleCnt="0">
        <dgm:presLayoutVars>
          <dgm:dir/>
          <dgm:resizeHandles val="exact"/>
        </dgm:presLayoutVars>
      </dgm:prSet>
      <dgm:spPr/>
    </dgm:pt>
    <dgm:pt modelId="{DB6B1912-A687-425B-8816-7584D9ABCEDF}" type="pres">
      <dgm:prSet presAssocID="{F2AE4186-035A-476C-A750-0E20065FF33B}" presName="compNode" presStyleCnt="0"/>
      <dgm:spPr/>
    </dgm:pt>
    <dgm:pt modelId="{C6533CC7-DA50-4B2B-A9F6-667AEF6A19E2}" type="pres">
      <dgm:prSet presAssocID="{F2AE4186-035A-476C-A750-0E20065FF33B}" presName="bgRect" presStyleLbl="bgShp" presStyleIdx="0" presStyleCnt="4"/>
      <dgm:spPr/>
    </dgm:pt>
    <dgm:pt modelId="{7B7E9FBB-B06A-47FB-93B5-88F6566A405B}" type="pres">
      <dgm:prSet presAssocID="{F2AE4186-035A-476C-A750-0E20065FF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0BD05799-50DE-444C-9BA5-365FD8284021}" type="pres">
      <dgm:prSet presAssocID="{F2AE4186-035A-476C-A750-0E20065FF33B}" presName="spaceRect" presStyleCnt="0"/>
      <dgm:spPr/>
    </dgm:pt>
    <dgm:pt modelId="{F89325B2-3E1E-4AEB-B7F8-C95014E8105F}" type="pres">
      <dgm:prSet presAssocID="{F2AE4186-035A-476C-A750-0E20065FF33B}" presName="parTx" presStyleLbl="revTx" presStyleIdx="0" presStyleCnt="4">
        <dgm:presLayoutVars>
          <dgm:chMax val="0"/>
          <dgm:chPref val="0"/>
        </dgm:presLayoutVars>
      </dgm:prSet>
      <dgm:spPr/>
    </dgm:pt>
    <dgm:pt modelId="{7DF13424-F63D-4425-925B-97D51D8F48AD}" type="pres">
      <dgm:prSet presAssocID="{80537EBC-6846-4ADD-AB42-2F0C9A441F60}" presName="sibTrans" presStyleCnt="0"/>
      <dgm:spPr/>
    </dgm:pt>
    <dgm:pt modelId="{57224F98-1DDF-4D29-B372-1365B4C9A849}" type="pres">
      <dgm:prSet presAssocID="{EE7666C4-52B3-4B0F-91D8-0207788E3E99}" presName="compNode" presStyleCnt="0"/>
      <dgm:spPr/>
    </dgm:pt>
    <dgm:pt modelId="{DDD2E4A8-8E0E-4501-8C5B-2D390E71F1C6}" type="pres">
      <dgm:prSet presAssocID="{EE7666C4-52B3-4B0F-91D8-0207788E3E99}" presName="bgRect" presStyleLbl="bgShp" presStyleIdx="1" presStyleCnt="4"/>
      <dgm:spPr/>
    </dgm:pt>
    <dgm:pt modelId="{0C0FDEAB-26C2-4262-8283-2018D06047D6}" type="pres">
      <dgm:prSet presAssocID="{EE7666C4-52B3-4B0F-91D8-0207788E3E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9E32DF6F-98AB-47CA-BF2A-9ED80AC82E91}" type="pres">
      <dgm:prSet presAssocID="{EE7666C4-52B3-4B0F-91D8-0207788E3E99}" presName="spaceRect" presStyleCnt="0"/>
      <dgm:spPr/>
    </dgm:pt>
    <dgm:pt modelId="{47CD25DB-5347-443A-A1B1-B4C84398046B}" type="pres">
      <dgm:prSet presAssocID="{EE7666C4-52B3-4B0F-91D8-0207788E3E99}" presName="parTx" presStyleLbl="revTx" presStyleIdx="1" presStyleCnt="4">
        <dgm:presLayoutVars>
          <dgm:chMax val="0"/>
          <dgm:chPref val="0"/>
        </dgm:presLayoutVars>
      </dgm:prSet>
      <dgm:spPr/>
    </dgm:pt>
    <dgm:pt modelId="{1049782D-B220-4AA4-BC05-47CEE93865AC}" type="pres">
      <dgm:prSet presAssocID="{0ADE4F6C-D798-476A-9258-366733E9B9E1}" presName="sibTrans" presStyleCnt="0"/>
      <dgm:spPr/>
    </dgm:pt>
    <dgm:pt modelId="{DE818513-173C-46A4-90BB-E1B6A268D4A1}" type="pres">
      <dgm:prSet presAssocID="{C9C4010A-D32E-4095-BBB7-787EBB6D3E96}" presName="compNode" presStyleCnt="0"/>
      <dgm:spPr/>
    </dgm:pt>
    <dgm:pt modelId="{F5F46112-DD9E-41FE-BE6F-FF7760516E86}" type="pres">
      <dgm:prSet presAssocID="{C9C4010A-D32E-4095-BBB7-787EBB6D3E96}" presName="bgRect" presStyleLbl="bgShp" presStyleIdx="2" presStyleCnt="4"/>
      <dgm:spPr/>
    </dgm:pt>
    <dgm:pt modelId="{4B78EFB5-0DBC-40F1-9745-6CD2B14E2743}" type="pres">
      <dgm:prSet presAssocID="{C9C4010A-D32E-4095-BBB7-787EBB6D3E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FCE81C63-7F06-4EF2-9992-1A9AC1045867}" type="pres">
      <dgm:prSet presAssocID="{C9C4010A-D32E-4095-BBB7-787EBB6D3E96}" presName="spaceRect" presStyleCnt="0"/>
      <dgm:spPr/>
    </dgm:pt>
    <dgm:pt modelId="{1A8832F1-14A1-48AC-ADBC-54E663FAE1AA}" type="pres">
      <dgm:prSet presAssocID="{C9C4010A-D32E-4095-BBB7-787EBB6D3E96}" presName="parTx" presStyleLbl="revTx" presStyleIdx="2" presStyleCnt="4">
        <dgm:presLayoutVars>
          <dgm:chMax val="0"/>
          <dgm:chPref val="0"/>
        </dgm:presLayoutVars>
      </dgm:prSet>
      <dgm:spPr/>
    </dgm:pt>
    <dgm:pt modelId="{B5ACE27D-FE23-4665-B8C1-82CAE77649F8}" type="pres">
      <dgm:prSet presAssocID="{0574BAA5-36D0-48E6-AF0E-92A370E79849}" presName="sibTrans" presStyleCnt="0"/>
      <dgm:spPr/>
    </dgm:pt>
    <dgm:pt modelId="{E444BDB2-8928-459F-9E99-4E15DAA1EE90}" type="pres">
      <dgm:prSet presAssocID="{1C4B03A9-33D1-494E-8768-4695BEB2ABB3}" presName="compNode" presStyleCnt="0"/>
      <dgm:spPr/>
    </dgm:pt>
    <dgm:pt modelId="{F2E755ED-11E8-4CDE-AAAA-D35266D9C6AA}" type="pres">
      <dgm:prSet presAssocID="{1C4B03A9-33D1-494E-8768-4695BEB2ABB3}" presName="bgRect" presStyleLbl="bgShp" presStyleIdx="3" presStyleCnt="4"/>
      <dgm:spPr/>
    </dgm:pt>
    <dgm:pt modelId="{BB8271F5-8F9B-40B2-9692-A9965806C5E4}" type="pres">
      <dgm:prSet presAssocID="{1C4B03A9-33D1-494E-8768-4695BEB2AB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te"/>
        </a:ext>
      </dgm:extLst>
    </dgm:pt>
    <dgm:pt modelId="{885F670B-6AFE-462E-B782-BB1B6076EEB7}" type="pres">
      <dgm:prSet presAssocID="{1C4B03A9-33D1-494E-8768-4695BEB2ABB3}" presName="spaceRect" presStyleCnt="0"/>
      <dgm:spPr/>
    </dgm:pt>
    <dgm:pt modelId="{6A45D655-5D49-4242-AAEA-7B416EBB1720}" type="pres">
      <dgm:prSet presAssocID="{1C4B03A9-33D1-494E-8768-4695BEB2AB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26DE1C-1CAE-48C7-B728-80183ECD63E0}" srcId="{556BAC8A-7D80-4684-B866-5BF3794A3FFA}" destId="{EE7666C4-52B3-4B0F-91D8-0207788E3E99}" srcOrd="1" destOrd="0" parTransId="{E6241392-E261-4A7C-B0B6-E310153793C3}" sibTransId="{0ADE4F6C-D798-476A-9258-366733E9B9E1}"/>
    <dgm:cxn modelId="{6BFF6F32-DA7A-4D80-B2DD-189C766D4B94}" srcId="{556BAC8A-7D80-4684-B866-5BF3794A3FFA}" destId="{1C4B03A9-33D1-494E-8768-4695BEB2ABB3}" srcOrd="3" destOrd="0" parTransId="{6057F8D1-B86D-4A4A-9DE7-AD36E312B974}" sibTransId="{BAD4A093-76EF-4B03-B117-0CE69AEFDF7C}"/>
    <dgm:cxn modelId="{C5792283-BA49-4DCF-ADAD-F2AF3BACD388}" type="presOf" srcId="{F2AE4186-035A-476C-A750-0E20065FF33B}" destId="{F89325B2-3E1E-4AEB-B7F8-C95014E8105F}" srcOrd="0" destOrd="0" presId="urn:microsoft.com/office/officeart/2018/2/layout/IconVerticalSolidList"/>
    <dgm:cxn modelId="{8F05BF85-1F11-4525-B912-D0F8CF1DE5DB}" type="presOf" srcId="{C9C4010A-D32E-4095-BBB7-787EBB6D3E96}" destId="{1A8832F1-14A1-48AC-ADBC-54E663FAE1AA}" srcOrd="0" destOrd="0" presId="urn:microsoft.com/office/officeart/2018/2/layout/IconVerticalSolidList"/>
    <dgm:cxn modelId="{47028391-1CFB-448C-9F68-202DAFC93A96}" type="presOf" srcId="{556BAC8A-7D80-4684-B866-5BF3794A3FFA}" destId="{A62D4555-0D93-44BE-B4E6-CA74D8E99D81}" srcOrd="0" destOrd="0" presId="urn:microsoft.com/office/officeart/2018/2/layout/IconVerticalSolidList"/>
    <dgm:cxn modelId="{68E52EA1-4E7E-493F-8AFC-DE7882717A5D}" type="presOf" srcId="{EE7666C4-52B3-4B0F-91D8-0207788E3E99}" destId="{47CD25DB-5347-443A-A1B1-B4C84398046B}" srcOrd="0" destOrd="0" presId="urn:microsoft.com/office/officeart/2018/2/layout/IconVerticalSolidList"/>
    <dgm:cxn modelId="{E306F2BA-D3EB-4697-97E5-23646E746286}" srcId="{556BAC8A-7D80-4684-B866-5BF3794A3FFA}" destId="{F2AE4186-035A-476C-A750-0E20065FF33B}" srcOrd="0" destOrd="0" parTransId="{AB216EA9-357D-4E05-B114-F28153F43818}" sibTransId="{80537EBC-6846-4ADD-AB42-2F0C9A441F60}"/>
    <dgm:cxn modelId="{4DA66DC2-6366-42EF-9264-8A7084FBFEFA}" type="presOf" srcId="{1C4B03A9-33D1-494E-8768-4695BEB2ABB3}" destId="{6A45D655-5D49-4242-AAEA-7B416EBB1720}" srcOrd="0" destOrd="0" presId="urn:microsoft.com/office/officeart/2018/2/layout/IconVerticalSolidList"/>
    <dgm:cxn modelId="{E8B9ADEB-781C-40F7-B084-691C3CA30BC0}" srcId="{556BAC8A-7D80-4684-B866-5BF3794A3FFA}" destId="{C9C4010A-D32E-4095-BBB7-787EBB6D3E96}" srcOrd="2" destOrd="0" parTransId="{7B58E618-0607-4EA9-91ED-D2045C1542B9}" sibTransId="{0574BAA5-36D0-48E6-AF0E-92A370E79849}"/>
    <dgm:cxn modelId="{CEE922F0-3E48-4E5A-A6D4-43AACDEFDEF2}" type="presParOf" srcId="{A62D4555-0D93-44BE-B4E6-CA74D8E99D81}" destId="{DB6B1912-A687-425B-8816-7584D9ABCEDF}" srcOrd="0" destOrd="0" presId="urn:microsoft.com/office/officeart/2018/2/layout/IconVerticalSolidList"/>
    <dgm:cxn modelId="{A5A9A80B-0319-44B3-8896-E37E6EB1F5ED}" type="presParOf" srcId="{DB6B1912-A687-425B-8816-7584D9ABCEDF}" destId="{C6533CC7-DA50-4B2B-A9F6-667AEF6A19E2}" srcOrd="0" destOrd="0" presId="urn:microsoft.com/office/officeart/2018/2/layout/IconVerticalSolidList"/>
    <dgm:cxn modelId="{511A0120-0C32-4770-B5A0-38677068E2CA}" type="presParOf" srcId="{DB6B1912-A687-425B-8816-7584D9ABCEDF}" destId="{7B7E9FBB-B06A-47FB-93B5-88F6566A405B}" srcOrd="1" destOrd="0" presId="urn:microsoft.com/office/officeart/2018/2/layout/IconVerticalSolidList"/>
    <dgm:cxn modelId="{ED909A62-C887-408D-AE51-BF7082DABBFB}" type="presParOf" srcId="{DB6B1912-A687-425B-8816-7584D9ABCEDF}" destId="{0BD05799-50DE-444C-9BA5-365FD8284021}" srcOrd="2" destOrd="0" presId="urn:microsoft.com/office/officeart/2018/2/layout/IconVerticalSolidList"/>
    <dgm:cxn modelId="{EEA9EC87-12DE-47C1-8793-3B2DFC3CB5BA}" type="presParOf" srcId="{DB6B1912-A687-425B-8816-7584D9ABCEDF}" destId="{F89325B2-3E1E-4AEB-B7F8-C95014E8105F}" srcOrd="3" destOrd="0" presId="urn:microsoft.com/office/officeart/2018/2/layout/IconVerticalSolidList"/>
    <dgm:cxn modelId="{635C8269-9394-491A-B0C8-ED621452FB6A}" type="presParOf" srcId="{A62D4555-0D93-44BE-B4E6-CA74D8E99D81}" destId="{7DF13424-F63D-4425-925B-97D51D8F48AD}" srcOrd="1" destOrd="0" presId="urn:microsoft.com/office/officeart/2018/2/layout/IconVerticalSolidList"/>
    <dgm:cxn modelId="{3DB6E226-E783-4398-B7EC-B7A6F59D5BDF}" type="presParOf" srcId="{A62D4555-0D93-44BE-B4E6-CA74D8E99D81}" destId="{57224F98-1DDF-4D29-B372-1365B4C9A849}" srcOrd="2" destOrd="0" presId="urn:microsoft.com/office/officeart/2018/2/layout/IconVerticalSolidList"/>
    <dgm:cxn modelId="{5E1DCF1B-CA1C-4166-A02F-1873F216EDBE}" type="presParOf" srcId="{57224F98-1DDF-4D29-B372-1365B4C9A849}" destId="{DDD2E4A8-8E0E-4501-8C5B-2D390E71F1C6}" srcOrd="0" destOrd="0" presId="urn:microsoft.com/office/officeart/2018/2/layout/IconVerticalSolidList"/>
    <dgm:cxn modelId="{3BBD9884-5EDC-483F-95DE-AAA902D1553A}" type="presParOf" srcId="{57224F98-1DDF-4D29-B372-1365B4C9A849}" destId="{0C0FDEAB-26C2-4262-8283-2018D06047D6}" srcOrd="1" destOrd="0" presId="urn:microsoft.com/office/officeart/2018/2/layout/IconVerticalSolidList"/>
    <dgm:cxn modelId="{5E36368C-323F-49B4-8AA7-B64B70EB8885}" type="presParOf" srcId="{57224F98-1DDF-4D29-B372-1365B4C9A849}" destId="{9E32DF6F-98AB-47CA-BF2A-9ED80AC82E91}" srcOrd="2" destOrd="0" presId="urn:microsoft.com/office/officeart/2018/2/layout/IconVerticalSolidList"/>
    <dgm:cxn modelId="{AA5E1171-A1F8-4233-ACEB-E529CEFF55BB}" type="presParOf" srcId="{57224F98-1DDF-4D29-B372-1365B4C9A849}" destId="{47CD25DB-5347-443A-A1B1-B4C84398046B}" srcOrd="3" destOrd="0" presId="urn:microsoft.com/office/officeart/2018/2/layout/IconVerticalSolidList"/>
    <dgm:cxn modelId="{51FC38E0-0625-4EB7-B2AD-B38ACC4FDB8A}" type="presParOf" srcId="{A62D4555-0D93-44BE-B4E6-CA74D8E99D81}" destId="{1049782D-B220-4AA4-BC05-47CEE93865AC}" srcOrd="3" destOrd="0" presId="urn:microsoft.com/office/officeart/2018/2/layout/IconVerticalSolidList"/>
    <dgm:cxn modelId="{1E57C203-4B63-457D-BC65-5542B6BCB46D}" type="presParOf" srcId="{A62D4555-0D93-44BE-B4E6-CA74D8E99D81}" destId="{DE818513-173C-46A4-90BB-E1B6A268D4A1}" srcOrd="4" destOrd="0" presId="urn:microsoft.com/office/officeart/2018/2/layout/IconVerticalSolidList"/>
    <dgm:cxn modelId="{B2F478EE-D0E2-40A3-8984-307FB22C8DBE}" type="presParOf" srcId="{DE818513-173C-46A4-90BB-E1B6A268D4A1}" destId="{F5F46112-DD9E-41FE-BE6F-FF7760516E86}" srcOrd="0" destOrd="0" presId="urn:microsoft.com/office/officeart/2018/2/layout/IconVerticalSolidList"/>
    <dgm:cxn modelId="{2664A1BB-2069-4EF9-BB9D-EE4FD7EB3538}" type="presParOf" srcId="{DE818513-173C-46A4-90BB-E1B6A268D4A1}" destId="{4B78EFB5-0DBC-40F1-9745-6CD2B14E2743}" srcOrd="1" destOrd="0" presId="urn:microsoft.com/office/officeart/2018/2/layout/IconVerticalSolidList"/>
    <dgm:cxn modelId="{1AA0B571-9BFC-4F08-A5C3-C1ABE28671FE}" type="presParOf" srcId="{DE818513-173C-46A4-90BB-E1B6A268D4A1}" destId="{FCE81C63-7F06-4EF2-9992-1A9AC1045867}" srcOrd="2" destOrd="0" presId="urn:microsoft.com/office/officeart/2018/2/layout/IconVerticalSolidList"/>
    <dgm:cxn modelId="{0BD6351A-543A-441C-8631-09DCE66AE8D3}" type="presParOf" srcId="{DE818513-173C-46A4-90BB-E1B6A268D4A1}" destId="{1A8832F1-14A1-48AC-ADBC-54E663FAE1AA}" srcOrd="3" destOrd="0" presId="urn:microsoft.com/office/officeart/2018/2/layout/IconVerticalSolidList"/>
    <dgm:cxn modelId="{B7B55599-DDE1-4DAA-9FF9-97916EFBB735}" type="presParOf" srcId="{A62D4555-0D93-44BE-B4E6-CA74D8E99D81}" destId="{B5ACE27D-FE23-4665-B8C1-82CAE77649F8}" srcOrd="5" destOrd="0" presId="urn:microsoft.com/office/officeart/2018/2/layout/IconVerticalSolidList"/>
    <dgm:cxn modelId="{E39C20A9-2FFC-44DB-B736-B07C52CF4FCA}" type="presParOf" srcId="{A62D4555-0D93-44BE-B4E6-CA74D8E99D81}" destId="{E444BDB2-8928-459F-9E99-4E15DAA1EE90}" srcOrd="6" destOrd="0" presId="urn:microsoft.com/office/officeart/2018/2/layout/IconVerticalSolidList"/>
    <dgm:cxn modelId="{E5130045-1247-408B-A5CE-7957455559FA}" type="presParOf" srcId="{E444BDB2-8928-459F-9E99-4E15DAA1EE90}" destId="{F2E755ED-11E8-4CDE-AAAA-D35266D9C6AA}" srcOrd="0" destOrd="0" presId="urn:microsoft.com/office/officeart/2018/2/layout/IconVerticalSolidList"/>
    <dgm:cxn modelId="{630E25DA-79E2-4640-9511-9EFF1F19E77E}" type="presParOf" srcId="{E444BDB2-8928-459F-9E99-4E15DAA1EE90}" destId="{BB8271F5-8F9B-40B2-9692-A9965806C5E4}" srcOrd="1" destOrd="0" presId="urn:microsoft.com/office/officeart/2018/2/layout/IconVerticalSolidList"/>
    <dgm:cxn modelId="{8D90A0FD-8F4D-49A7-B513-434CBD21D811}" type="presParOf" srcId="{E444BDB2-8928-459F-9E99-4E15DAA1EE90}" destId="{885F670B-6AFE-462E-B782-BB1B6076EEB7}" srcOrd="2" destOrd="0" presId="urn:microsoft.com/office/officeart/2018/2/layout/IconVerticalSolidList"/>
    <dgm:cxn modelId="{38071920-8E02-47A6-996C-BF5147617188}" type="presParOf" srcId="{E444BDB2-8928-459F-9E99-4E15DAA1EE90}" destId="{6A45D655-5D49-4242-AAEA-7B416EBB17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3D371-884E-42B9-BF01-54EFB95B6740}">
      <dsp:nvSpPr>
        <dsp:cNvPr id="0" name=""/>
        <dsp:cNvSpPr/>
      </dsp:nvSpPr>
      <dsp:spPr>
        <a:xfrm>
          <a:off x="0" y="398"/>
          <a:ext cx="10381205" cy="93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A3DD4-FFDA-486C-A44D-617EFE884AAE}">
      <dsp:nvSpPr>
        <dsp:cNvPr id="0" name=""/>
        <dsp:cNvSpPr/>
      </dsp:nvSpPr>
      <dsp:spPr>
        <a:xfrm>
          <a:off x="281842" y="210033"/>
          <a:ext cx="512441" cy="512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8D680-7BC4-4921-9DF1-390AFB79CE79}">
      <dsp:nvSpPr>
        <dsp:cNvPr id="0" name=""/>
        <dsp:cNvSpPr/>
      </dsp:nvSpPr>
      <dsp:spPr>
        <a:xfrm>
          <a:off x="1076127" y="398"/>
          <a:ext cx="9305077" cy="93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6" tIns="98606" rIns="98606" bIns="9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</a:t>
          </a:r>
          <a:r>
            <a:rPr lang="it-IT" sz="2500" b="0" i="0" kern="1200"/>
            <a:t>ata on approximately 150,000 artists</a:t>
          </a:r>
          <a:endParaRPr lang="en-US" sz="2500" kern="1200"/>
        </a:p>
      </dsp:txBody>
      <dsp:txXfrm>
        <a:off x="1076127" y="398"/>
        <a:ext cx="9305077" cy="931712"/>
      </dsp:txXfrm>
    </dsp:sp>
    <dsp:sp modelId="{DEEEF066-A50C-4F1B-8743-DA06E00B47AB}">
      <dsp:nvSpPr>
        <dsp:cNvPr id="0" name=""/>
        <dsp:cNvSpPr/>
      </dsp:nvSpPr>
      <dsp:spPr>
        <a:xfrm>
          <a:off x="0" y="1165038"/>
          <a:ext cx="10381205" cy="931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21A43-1BC3-43BF-BE71-363313DC0449}">
      <dsp:nvSpPr>
        <dsp:cNvPr id="0" name=""/>
        <dsp:cNvSpPr/>
      </dsp:nvSpPr>
      <dsp:spPr>
        <a:xfrm>
          <a:off x="281842" y="1374673"/>
          <a:ext cx="512441" cy="512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FB711-9340-4835-9DBE-976E930BC16D}">
      <dsp:nvSpPr>
        <dsp:cNvPr id="0" name=""/>
        <dsp:cNvSpPr/>
      </dsp:nvSpPr>
      <dsp:spPr>
        <a:xfrm>
          <a:off x="1076127" y="1165038"/>
          <a:ext cx="9305077" cy="93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6" tIns="98606" rIns="98606" bIns="9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O</a:t>
          </a:r>
          <a:r>
            <a:rPr lang="it-IT" sz="2500" b="0" i="0" kern="1200" dirty="0"/>
            <a:t>ver 300,000 </a:t>
          </a:r>
          <a:r>
            <a:rPr lang="it-IT" sz="2500" b="0" i="0" kern="1200" dirty="0" err="1"/>
            <a:t>collaboration</a:t>
          </a:r>
          <a:r>
            <a:rPr lang="it-IT" sz="2500" b="0" i="0" kern="1200" dirty="0"/>
            <a:t> </a:t>
          </a:r>
          <a:r>
            <a:rPr lang="it-IT" sz="2500" b="0" i="0" kern="1200" dirty="0" err="1"/>
            <a:t>edges</a:t>
          </a:r>
          <a:r>
            <a:rPr lang="it-IT" sz="2500" b="0" i="0" kern="1200" dirty="0"/>
            <a:t>, </a:t>
          </a:r>
          <a:r>
            <a:rPr lang="it-IT" sz="2500" b="0" i="0" kern="1200" dirty="0" err="1"/>
            <a:t>illustrating</a:t>
          </a:r>
          <a:r>
            <a:rPr lang="it-IT" sz="2500" b="0" i="0" kern="1200" dirty="0"/>
            <a:t> the </a:t>
          </a:r>
          <a:r>
            <a:rPr lang="it-IT" sz="2500" b="0" i="0" kern="1200" dirty="0" err="1"/>
            <a:t>interconnectedness</a:t>
          </a:r>
          <a:r>
            <a:rPr lang="it-IT" sz="2500" b="0" i="0" kern="1200" dirty="0"/>
            <a:t> of </a:t>
          </a:r>
          <a:r>
            <a:rPr lang="it-IT" sz="2500" b="0" i="0" kern="1200" dirty="0" err="1"/>
            <a:t>artists</a:t>
          </a:r>
          <a:r>
            <a:rPr lang="it-IT" sz="2500" b="0" i="0" kern="1200" dirty="0"/>
            <a:t> in the music </a:t>
          </a:r>
          <a:r>
            <a:rPr lang="it-IT" sz="2500" b="0" i="0" kern="1200" dirty="0" err="1"/>
            <a:t>industry</a:t>
          </a:r>
          <a:endParaRPr lang="en-US" sz="2500" kern="1200" dirty="0"/>
        </a:p>
      </dsp:txBody>
      <dsp:txXfrm>
        <a:off x="1076127" y="1165038"/>
        <a:ext cx="9305077" cy="931712"/>
      </dsp:txXfrm>
    </dsp:sp>
    <dsp:sp modelId="{FC6734D5-5BEA-4FBD-80D4-7610ADC240B7}">
      <dsp:nvSpPr>
        <dsp:cNvPr id="0" name=""/>
        <dsp:cNvSpPr/>
      </dsp:nvSpPr>
      <dsp:spPr>
        <a:xfrm>
          <a:off x="0" y="2329678"/>
          <a:ext cx="10381205" cy="931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A5E79-3954-492B-8ECA-47F7B5428C1B}">
      <dsp:nvSpPr>
        <dsp:cNvPr id="0" name=""/>
        <dsp:cNvSpPr/>
      </dsp:nvSpPr>
      <dsp:spPr>
        <a:xfrm>
          <a:off x="281842" y="2539313"/>
          <a:ext cx="512441" cy="512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26E41-3BC7-4F00-B939-FBAAF46169BF}">
      <dsp:nvSpPr>
        <dsp:cNvPr id="0" name=""/>
        <dsp:cNvSpPr/>
      </dsp:nvSpPr>
      <dsp:spPr>
        <a:xfrm>
          <a:off x="1076127" y="2329678"/>
          <a:ext cx="9305077" cy="93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6" tIns="98606" rIns="98606" bIns="9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/>
            <a:t>Enables in-depth analysis of artist collaborations and network dynamics within the music industry</a:t>
          </a:r>
          <a:endParaRPr lang="en-US" sz="2500" kern="1200"/>
        </a:p>
      </dsp:txBody>
      <dsp:txXfrm>
        <a:off x="1076127" y="2329678"/>
        <a:ext cx="9305077" cy="931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A1AC3-4EBC-F948-9747-91378EF2FD94}">
      <dsp:nvSpPr>
        <dsp:cNvPr id="0" name=""/>
        <dsp:cNvSpPr/>
      </dsp:nvSpPr>
      <dsp:spPr>
        <a:xfrm>
          <a:off x="0" y="0"/>
          <a:ext cx="8420100" cy="12246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With </a:t>
          </a:r>
          <a:r>
            <a:rPr lang="it-IT" sz="2400" kern="1200" dirty="0" err="1"/>
            <a:t>almost</a:t>
          </a:r>
          <a:r>
            <a:rPr lang="it-IT" sz="2400" kern="1200" dirty="0"/>
            <a:t> 150,000 </a:t>
          </a:r>
          <a:r>
            <a:rPr lang="it-IT" sz="2400" kern="1200" dirty="0" err="1"/>
            <a:t>nodes</a:t>
          </a:r>
          <a:r>
            <a:rPr lang="it-IT" sz="2400" kern="1200" dirty="0"/>
            <a:t> and over 300,000 </a:t>
          </a:r>
          <a:r>
            <a:rPr lang="it-IT" sz="2400" kern="1200" dirty="0" err="1"/>
            <a:t>edges</a:t>
          </a:r>
          <a:r>
            <a:rPr lang="it-IT" sz="2400" kern="1200" dirty="0"/>
            <a:t>, </a:t>
          </a:r>
          <a:r>
            <a:rPr lang="it-IT" sz="2400" kern="1200" dirty="0" err="1"/>
            <a:t>performing</a:t>
          </a:r>
          <a:r>
            <a:rPr lang="it-IT" sz="2400" kern="1200" dirty="0"/>
            <a:t> the </a:t>
          </a:r>
          <a:r>
            <a:rPr lang="it-IT" sz="2400" kern="1200" dirty="0" err="1"/>
            <a:t>analysis</a:t>
          </a:r>
          <a:r>
            <a:rPr lang="it-IT" sz="2400" kern="1200" dirty="0"/>
            <a:t> on the </a:t>
          </a:r>
          <a:r>
            <a:rPr lang="it-IT" sz="2400" kern="1200" dirty="0" err="1"/>
            <a:t>original</a:t>
          </a:r>
          <a:r>
            <a:rPr lang="it-IT" sz="2400" kern="1200" dirty="0"/>
            <a:t> network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extremely</a:t>
          </a:r>
          <a:r>
            <a:rPr lang="it-IT" sz="2400" kern="1200" dirty="0"/>
            <a:t> slow and </a:t>
          </a:r>
          <a:r>
            <a:rPr lang="it-IT" sz="2400" kern="1200" dirty="0" err="1"/>
            <a:t>difficult</a:t>
          </a:r>
          <a:r>
            <a:rPr lang="it-IT" sz="2400" kern="1200" dirty="0"/>
            <a:t> on a common hardware</a:t>
          </a:r>
          <a:endParaRPr lang="en-US" sz="2400" kern="1200" dirty="0"/>
        </a:p>
      </dsp:txBody>
      <dsp:txXfrm>
        <a:off x="35868" y="35868"/>
        <a:ext cx="7098636" cy="1152886"/>
      </dsp:txXfrm>
    </dsp:sp>
    <dsp:sp modelId="{CABC712B-D82E-1E40-8F0B-A316E539951D}">
      <dsp:nvSpPr>
        <dsp:cNvPr id="0" name=""/>
        <dsp:cNvSpPr/>
      </dsp:nvSpPr>
      <dsp:spPr>
        <a:xfrm>
          <a:off x="742950" y="1428726"/>
          <a:ext cx="8420100" cy="1224622"/>
        </a:xfrm>
        <a:prstGeom prst="roundRect">
          <a:avLst>
            <a:gd name="adj" fmla="val 10000"/>
          </a:avLst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Obtaining usable representations of the network can also be extremely challenging</a:t>
          </a:r>
          <a:endParaRPr lang="en-US" sz="2400" kern="1200"/>
        </a:p>
      </dsp:txBody>
      <dsp:txXfrm>
        <a:off x="778818" y="1464594"/>
        <a:ext cx="6809409" cy="1152886"/>
      </dsp:txXfrm>
    </dsp:sp>
    <dsp:sp modelId="{CDEA3C07-B5AD-EA47-AF09-E537C315455E}">
      <dsp:nvSpPr>
        <dsp:cNvPr id="0" name=""/>
        <dsp:cNvSpPr/>
      </dsp:nvSpPr>
      <dsp:spPr>
        <a:xfrm>
          <a:off x="1485900" y="2857452"/>
          <a:ext cx="8420100" cy="1224622"/>
        </a:xfrm>
        <a:prstGeom prst="roundRect">
          <a:avLst>
            <a:gd name="adj" fmla="val 10000"/>
          </a:avLst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To solve the problem, we need to simplify the network reducin its size</a:t>
          </a:r>
          <a:endParaRPr lang="en-US" sz="2400" kern="1200"/>
        </a:p>
      </dsp:txBody>
      <dsp:txXfrm>
        <a:off x="1521768" y="2893320"/>
        <a:ext cx="6809409" cy="1152886"/>
      </dsp:txXfrm>
    </dsp:sp>
    <dsp:sp modelId="{7A17024C-C122-D541-B3F2-97C41ECA456E}">
      <dsp:nvSpPr>
        <dsp:cNvPr id="0" name=""/>
        <dsp:cNvSpPr/>
      </dsp:nvSpPr>
      <dsp:spPr>
        <a:xfrm>
          <a:off x="7624095" y="928672"/>
          <a:ext cx="796004" cy="796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803196" y="928672"/>
        <a:ext cx="437802" cy="598993"/>
      </dsp:txXfrm>
    </dsp:sp>
    <dsp:sp modelId="{92DBFB89-AFAC-EC4D-B961-7927DDFAE301}">
      <dsp:nvSpPr>
        <dsp:cNvPr id="0" name=""/>
        <dsp:cNvSpPr/>
      </dsp:nvSpPr>
      <dsp:spPr>
        <a:xfrm>
          <a:off x="8367045" y="2349234"/>
          <a:ext cx="796004" cy="796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472109"/>
            <a:satOff val="-49567"/>
            <a:lumOff val="-41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72109"/>
              <a:satOff val="-49567"/>
              <a:lumOff val="-4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46146" y="2349234"/>
        <a:ext cx="437802" cy="598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42DAD-641D-4A93-A270-2B7598679457}">
      <dsp:nvSpPr>
        <dsp:cNvPr id="0" name=""/>
        <dsp:cNvSpPr/>
      </dsp:nvSpPr>
      <dsp:spPr>
        <a:xfrm>
          <a:off x="0" y="116619"/>
          <a:ext cx="5012796" cy="962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4A254-F3CE-41A9-A985-7614E50F315F}">
      <dsp:nvSpPr>
        <dsp:cNvPr id="0" name=""/>
        <dsp:cNvSpPr/>
      </dsp:nvSpPr>
      <dsp:spPr>
        <a:xfrm>
          <a:off x="291038" y="333094"/>
          <a:ext cx="529160" cy="529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2C2A0-F93C-4F60-A2E8-FA7F6AC043E0}">
      <dsp:nvSpPr>
        <dsp:cNvPr id="0" name=""/>
        <dsp:cNvSpPr/>
      </dsp:nvSpPr>
      <dsp:spPr>
        <a:xfrm>
          <a:off x="1111237" y="116619"/>
          <a:ext cx="3901558" cy="96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3" tIns="101823" rIns="101823" bIns="1018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Sample 1 (project part 1)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About </a:t>
          </a:r>
          <a:r>
            <a:rPr lang="it-IT" sz="1600" i="1" kern="1200"/>
            <a:t>10,000</a:t>
          </a:r>
          <a:r>
            <a:rPr lang="it-IT" sz="1600" kern="1200"/>
            <a:t> nodes and </a:t>
          </a:r>
          <a:r>
            <a:rPr lang="it-IT" sz="1600" i="1" kern="1200"/>
            <a:t>12,000</a:t>
          </a:r>
          <a:r>
            <a:rPr lang="it-IT" sz="1600" kern="1200"/>
            <a:t> edges. Used for preliminary analyses.</a:t>
          </a:r>
          <a:endParaRPr lang="en-US" sz="1600" kern="1200"/>
        </a:p>
      </dsp:txBody>
      <dsp:txXfrm>
        <a:off x="1111237" y="116619"/>
        <a:ext cx="3901558" cy="962110"/>
      </dsp:txXfrm>
    </dsp:sp>
    <dsp:sp modelId="{44267CFE-F6C4-4111-8258-387223B372C8}">
      <dsp:nvSpPr>
        <dsp:cNvPr id="0" name=""/>
        <dsp:cNvSpPr/>
      </dsp:nvSpPr>
      <dsp:spPr>
        <a:xfrm>
          <a:off x="0" y="1253658"/>
          <a:ext cx="5012796" cy="962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4D095-DB8D-4F0D-B4F8-E5A58727C9FE}">
      <dsp:nvSpPr>
        <dsp:cNvPr id="0" name=""/>
        <dsp:cNvSpPr/>
      </dsp:nvSpPr>
      <dsp:spPr>
        <a:xfrm>
          <a:off x="291038" y="1470133"/>
          <a:ext cx="529160" cy="529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869A-039E-4F56-975B-09509B419B92}">
      <dsp:nvSpPr>
        <dsp:cNvPr id="0" name=""/>
        <dsp:cNvSpPr/>
      </dsp:nvSpPr>
      <dsp:spPr>
        <a:xfrm>
          <a:off x="1111237" y="1253658"/>
          <a:ext cx="3901558" cy="96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3" tIns="101823" rIns="101823" bIns="1018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Sample 2 (project part 2)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About </a:t>
          </a:r>
          <a:r>
            <a:rPr lang="it-IT" sz="1600" i="1" kern="1200"/>
            <a:t>900</a:t>
          </a:r>
          <a:r>
            <a:rPr lang="it-IT" sz="1600" kern="1200"/>
            <a:t> nodes and </a:t>
          </a:r>
          <a:r>
            <a:rPr lang="it-IT" sz="1600" i="1" kern="1200"/>
            <a:t>700</a:t>
          </a:r>
          <a:r>
            <a:rPr lang="it-IT" sz="1600" kern="1200"/>
            <a:t> edges. Used for communities analysis and fault tolerance</a:t>
          </a:r>
          <a:endParaRPr lang="en-US" sz="1600" kern="1200"/>
        </a:p>
      </dsp:txBody>
      <dsp:txXfrm>
        <a:off x="1111237" y="1253658"/>
        <a:ext cx="3901558" cy="96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767A4-4231-3E4F-93F6-B009461B6524}">
      <dsp:nvSpPr>
        <dsp:cNvPr id="0" name=""/>
        <dsp:cNvSpPr/>
      </dsp:nvSpPr>
      <dsp:spPr>
        <a:xfrm>
          <a:off x="-4614785" y="-707516"/>
          <a:ext cx="5497108" cy="5497108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D5056-40E6-C243-BA1A-56FAB708C22D}">
      <dsp:nvSpPr>
        <dsp:cNvPr id="0" name=""/>
        <dsp:cNvSpPr/>
      </dsp:nvSpPr>
      <dsp:spPr>
        <a:xfrm>
          <a:off x="386208" y="255048"/>
          <a:ext cx="10464471" cy="510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Community 3 </a:t>
          </a:r>
          <a:r>
            <a:rPr lang="it-IT" sz="2700" kern="1200"/>
            <a:t>diverse urban and pop scene</a:t>
          </a:r>
          <a:endParaRPr lang="en-US" sz="2700" kern="1200"/>
        </a:p>
      </dsp:txBody>
      <dsp:txXfrm>
        <a:off x="386208" y="255048"/>
        <a:ext cx="10464471" cy="510422"/>
      </dsp:txXfrm>
    </dsp:sp>
    <dsp:sp modelId="{9DAD2E80-2FF6-454A-9FAD-E596C74B1E9F}">
      <dsp:nvSpPr>
        <dsp:cNvPr id="0" name=""/>
        <dsp:cNvSpPr/>
      </dsp:nvSpPr>
      <dsp:spPr>
        <a:xfrm>
          <a:off x="67194" y="191245"/>
          <a:ext cx="638028" cy="63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C76E9-627A-7F47-9A6A-3075CBDE09B4}">
      <dsp:nvSpPr>
        <dsp:cNvPr id="0" name=""/>
        <dsp:cNvSpPr/>
      </dsp:nvSpPr>
      <dsp:spPr>
        <a:xfrm>
          <a:off x="751962" y="1020437"/>
          <a:ext cx="10098717" cy="510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 dirty="0"/>
            <a:t>Community 5 </a:t>
          </a:r>
          <a:r>
            <a:rPr lang="it-IT" sz="2700" kern="1200" dirty="0" err="1"/>
            <a:t>electronic</a:t>
          </a:r>
          <a:r>
            <a:rPr lang="it-IT" sz="2700" kern="1200" dirty="0"/>
            <a:t> and alternative fusion</a:t>
          </a:r>
          <a:endParaRPr lang="en-US" sz="2700" kern="1200" dirty="0"/>
        </a:p>
      </dsp:txBody>
      <dsp:txXfrm>
        <a:off x="751962" y="1020437"/>
        <a:ext cx="10098717" cy="510422"/>
      </dsp:txXfrm>
    </dsp:sp>
    <dsp:sp modelId="{2B9C889A-583D-344A-8A7D-90753CDEC1D8}">
      <dsp:nvSpPr>
        <dsp:cNvPr id="0" name=""/>
        <dsp:cNvSpPr/>
      </dsp:nvSpPr>
      <dsp:spPr>
        <a:xfrm>
          <a:off x="432948" y="956634"/>
          <a:ext cx="638028" cy="63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128F5-30C2-5A41-BD31-F697EEBADECA}">
      <dsp:nvSpPr>
        <dsp:cNvPr id="0" name=""/>
        <dsp:cNvSpPr/>
      </dsp:nvSpPr>
      <dsp:spPr>
        <a:xfrm>
          <a:off x="864219" y="1785826"/>
          <a:ext cx="9986460" cy="510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Community 11 </a:t>
          </a:r>
          <a:r>
            <a:rPr lang="it-IT" sz="2700" kern="1200"/>
            <a:t>fusion of indian sound</a:t>
          </a:r>
          <a:endParaRPr lang="en-US" sz="2700" kern="1200"/>
        </a:p>
      </dsp:txBody>
      <dsp:txXfrm>
        <a:off x="864219" y="1785826"/>
        <a:ext cx="9986460" cy="510422"/>
      </dsp:txXfrm>
    </dsp:sp>
    <dsp:sp modelId="{5FBCA838-A2FE-CA41-9EDF-4146F22518EA}">
      <dsp:nvSpPr>
        <dsp:cNvPr id="0" name=""/>
        <dsp:cNvSpPr/>
      </dsp:nvSpPr>
      <dsp:spPr>
        <a:xfrm>
          <a:off x="545205" y="1722023"/>
          <a:ext cx="638028" cy="63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A691A-262B-6C49-9C39-E1B1D163CD5F}">
      <dsp:nvSpPr>
        <dsp:cNvPr id="0" name=""/>
        <dsp:cNvSpPr/>
      </dsp:nvSpPr>
      <dsp:spPr>
        <a:xfrm>
          <a:off x="751962" y="2551215"/>
          <a:ext cx="10098717" cy="510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/>
            <a:t>Community 34 </a:t>
          </a:r>
          <a:r>
            <a:rPr lang="it-IT" sz="2700" kern="1200"/>
            <a:t>vibrant latin music hub</a:t>
          </a:r>
          <a:endParaRPr lang="en-US" sz="2700" kern="1200"/>
        </a:p>
      </dsp:txBody>
      <dsp:txXfrm>
        <a:off x="751962" y="2551215"/>
        <a:ext cx="10098717" cy="510422"/>
      </dsp:txXfrm>
    </dsp:sp>
    <dsp:sp modelId="{1E59D2B4-C8A0-4447-98DE-0132C4908DD8}">
      <dsp:nvSpPr>
        <dsp:cNvPr id="0" name=""/>
        <dsp:cNvSpPr/>
      </dsp:nvSpPr>
      <dsp:spPr>
        <a:xfrm>
          <a:off x="432948" y="2487412"/>
          <a:ext cx="638028" cy="63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08581-E86B-3A48-B6F4-F34E15CD3D93}">
      <dsp:nvSpPr>
        <dsp:cNvPr id="0" name=""/>
        <dsp:cNvSpPr/>
      </dsp:nvSpPr>
      <dsp:spPr>
        <a:xfrm>
          <a:off x="386208" y="3316604"/>
          <a:ext cx="10464471" cy="510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b="1" kern="1200" dirty="0"/>
            <a:t>Community 49 </a:t>
          </a:r>
          <a:r>
            <a:rPr lang="it-IT" sz="2700" kern="1200" dirty="0" err="1"/>
            <a:t>german</a:t>
          </a:r>
          <a:r>
            <a:rPr lang="it-IT" sz="2700" kern="1200" dirty="0"/>
            <a:t> dance and pop</a:t>
          </a:r>
          <a:endParaRPr lang="en-US" sz="2700" kern="1200" dirty="0"/>
        </a:p>
      </dsp:txBody>
      <dsp:txXfrm>
        <a:off x="386208" y="3316604"/>
        <a:ext cx="10464471" cy="510422"/>
      </dsp:txXfrm>
    </dsp:sp>
    <dsp:sp modelId="{08D90252-8826-C542-8CF3-8A0CD6BFC1DA}">
      <dsp:nvSpPr>
        <dsp:cNvPr id="0" name=""/>
        <dsp:cNvSpPr/>
      </dsp:nvSpPr>
      <dsp:spPr>
        <a:xfrm>
          <a:off x="67194" y="3252801"/>
          <a:ext cx="638028" cy="638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54AC9-B7C1-BB4B-93DC-7E0FA8934B40}">
      <dsp:nvSpPr>
        <dsp:cNvPr id="0" name=""/>
        <dsp:cNvSpPr/>
      </dsp:nvSpPr>
      <dsp:spPr>
        <a:xfrm>
          <a:off x="0" y="18520"/>
          <a:ext cx="5111222" cy="174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/>
            <a:t>Random </a:t>
          </a:r>
          <a:r>
            <a:rPr lang="it-IT" sz="2300" b="1" kern="1200" dirty="0" err="1"/>
            <a:t>failure</a:t>
          </a:r>
          <a:endParaRPr lang="it-IT" sz="2300" b="1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 group of </a:t>
          </a:r>
          <a:r>
            <a:rPr lang="it-IT" sz="2300" kern="1200" dirty="0" err="1"/>
            <a:t>various</a:t>
          </a:r>
          <a:r>
            <a:rPr lang="it-IT" sz="2300" kern="1200" dirty="0"/>
            <a:t> </a:t>
          </a:r>
          <a:r>
            <a:rPr lang="it-IT" sz="2300" kern="1200" dirty="0" err="1"/>
            <a:t>artists</a:t>
          </a:r>
          <a:r>
            <a:rPr lang="it-IT" sz="2300" kern="1200" dirty="0"/>
            <a:t> are </a:t>
          </a:r>
          <a:r>
            <a:rPr lang="it-IT" sz="2300" kern="1200" dirty="0" err="1"/>
            <a:t>taken</a:t>
          </a:r>
          <a:r>
            <a:rPr lang="it-IT" sz="2300" kern="1200" dirty="0"/>
            <a:t> </a:t>
          </a:r>
          <a:r>
            <a:rPr lang="it-IT" sz="2300" kern="1200" dirty="0" err="1"/>
            <a:t>hostage</a:t>
          </a:r>
          <a:r>
            <a:rPr lang="it-IT" sz="2300" kern="1200" dirty="0"/>
            <a:t> </a:t>
          </a:r>
          <a:r>
            <a:rPr lang="it-IT" sz="2300" kern="1200" dirty="0" err="1"/>
            <a:t>during</a:t>
          </a:r>
          <a:r>
            <a:rPr lang="it-IT" sz="2300" kern="1200" dirty="0"/>
            <a:t> a conference</a:t>
          </a:r>
          <a:endParaRPr lang="en-US" sz="2300" kern="1200" dirty="0"/>
        </a:p>
      </dsp:txBody>
      <dsp:txXfrm>
        <a:off x="85386" y="103906"/>
        <a:ext cx="4940450" cy="1578377"/>
      </dsp:txXfrm>
    </dsp:sp>
    <dsp:sp modelId="{596C62A0-19EF-BC45-A479-C1D1ECA320BD}">
      <dsp:nvSpPr>
        <dsp:cNvPr id="0" name=""/>
        <dsp:cNvSpPr/>
      </dsp:nvSpPr>
      <dsp:spPr>
        <a:xfrm>
          <a:off x="0" y="1833910"/>
          <a:ext cx="5111222" cy="1749149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Targeted</a:t>
          </a:r>
          <a:r>
            <a:rPr lang="it-IT" sz="2300" b="1" kern="1200" dirty="0"/>
            <a:t> </a:t>
          </a:r>
          <a:r>
            <a:rPr lang="it-IT" sz="2300" b="1" kern="1200" dirty="0" err="1"/>
            <a:t>attack</a:t>
          </a:r>
          <a:r>
            <a:rPr lang="it-IT" sz="2300" b="1" kern="1200" dirty="0"/>
            <a:t>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The </a:t>
          </a:r>
          <a:r>
            <a:rPr lang="it-IT" sz="2300" kern="1200" dirty="0" err="1"/>
            <a:t>world's</a:t>
          </a:r>
          <a:r>
            <a:rPr lang="it-IT" sz="2300" kern="1200" dirty="0"/>
            <a:t> </a:t>
          </a:r>
          <a:r>
            <a:rPr lang="it-IT" sz="2300" kern="1200" dirty="0" err="1"/>
            <a:t>most</a:t>
          </a:r>
          <a:r>
            <a:rPr lang="it-IT" sz="2300" kern="1200" dirty="0"/>
            <a:t> </a:t>
          </a:r>
          <a:r>
            <a:rPr lang="it-IT" sz="2300" kern="1200" dirty="0" err="1"/>
            <a:t>famous</a:t>
          </a:r>
          <a:r>
            <a:rPr lang="it-IT" sz="2300" kern="1200" dirty="0"/>
            <a:t> music </a:t>
          </a:r>
          <a:r>
            <a:rPr lang="it-IT" sz="2300" kern="1200" dirty="0" err="1"/>
            <a:t>artists</a:t>
          </a:r>
          <a:r>
            <a:rPr lang="it-IT" sz="2300" kern="1200" dirty="0"/>
            <a:t> are </a:t>
          </a:r>
          <a:r>
            <a:rPr lang="it-IT" sz="2300" kern="1200" dirty="0" err="1"/>
            <a:t>targeted</a:t>
          </a:r>
          <a:r>
            <a:rPr lang="it-IT" sz="2300" kern="1200" dirty="0"/>
            <a:t> and </a:t>
          </a:r>
          <a:r>
            <a:rPr lang="it-IT" sz="2300" kern="1200" dirty="0" err="1"/>
            <a:t>kidnapped</a:t>
          </a:r>
          <a:r>
            <a:rPr lang="it-IT" sz="2300" kern="1200" dirty="0"/>
            <a:t> </a:t>
          </a:r>
          <a:r>
            <a:rPr lang="it-IT" sz="2300" kern="1200" dirty="0" err="1"/>
            <a:t>at</a:t>
          </a:r>
          <a:r>
            <a:rPr lang="it-IT" sz="2300" kern="1200" dirty="0"/>
            <a:t> the </a:t>
          </a:r>
          <a:r>
            <a:rPr lang="it-IT" sz="2300" kern="1200" dirty="0" err="1"/>
            <a:t>same</a:t>
          </a:r>
          <a:r>
            <a:rPr lang="it-IT" sz="2300" kern="1200" dirty="0"/>
            <a:t> time for </a:t>
          </a:r>
          <a:r>
            <a:rPr lang="it-IT" sz="2300" kern="1200" dirty="0" err="1"/>
            <a:t>ransom</a:t>
          </a:r>
          <a:endParaRPr lang="en-US" sz="2300" kern="1200" dirty="0"/>
        </a:p>
      </dsp:txBody>
      <dsp:txXfrm>
        <a:off x="85386" y="1919296"/>
        <a:ext cx="4940450" cy="15783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33CC7-DA50-4B2B-A9F6-667AEF6A19E2}">
      <dsp:nvSpPr>
        <dsp:cNvPr id="0" name=""/>
        <dsp:cNvSpPr/>
      </dsp:nvSpPr>
      <dsp:spPr>
        <a:xfrm>
          <a:off x="0" y="1434"/>
          <a:ext cx="10951535" cy="726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E9FBB-B06A-47FB-93B5-88F6566A405B}">
      <dsp:nvSpPr>
        <dsp:cNvPr id="0" name=""/>
        <dsp:cNvSpPr/>
      </dsp:nvSpPr>
      <dsp:spPr>
        <a:xfrm>
          <a:off x="219883" y="164983"/>
          <a:ext cx="399787" cy="39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325B2-3E1E-4AEB-B7F8-C95014E8105F}">
      <dsp:nvSpPr>
        <dsp:cNvPr id="0" name=""/>
        <dsp:cNvSpPr/>
      </dsp:nvSpPr>
      <dsp:spPr>
        <a:xfrm>
          <a:off x="839554" y="1434"/>
          <a:ext cx="10111980" cy="72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9" tIns="76929" rIns="76929" bIns="76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Random failure scenario: </a:t>
          </a:r>
          <a:r>
            <a:rPr lang="it-IT" sz="1600" kern="1200"/>
            <a:t>Moderate impact, reduction in collaboration opportunities, and connectivity. Network experiences fragmentation and decrease in size, but cohesive clusters of collaboration persist.</a:t>
          </a:r>
          <a:endParaRPr lang="en-US" sz="1600" kern="1200"/>
        </a:p>
      </dsp:txBody>
      <dsp:txXfrm>
        <a:off x="839554" y="1434"/>
        <a:ext cx="10111980" cy="726886"/>
      </dsp:txXfrm>
    </dsp:sp>
    <dsp:sp modelId="{DDD2E4A8-8E0E-4501-8C5B-2D390E71F1C6}">
      <dsp:nvSpPr>
        <dsp:cNvPr id="0" name=""/>
        <dsp:cNvSpPr/>
      </dsp:nvSpPr>
      <dsp:spPr>
        <a:xfrm>
          <a:off x="0" y="910042"/>
          <a:ext cx="10951535" cy="726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FDEAB-26C2-4262-8283-2018D06047D6}">
      <dsp:nvSpPr>
        <dsp:cNvPr id="0" name=""/>
        <dsp:cNvSpPr/>
      </dsp:nvSpPr>
      <dsp:spPr>
        <a:xfrm>
          <a:off x="219883" y="1073592"/>
          <a:ext cx="399787" cy="39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25DB-5347-443A-A1B1-B4C84398046B}">
      <dsp:nvSpPr>
        <dsp:cNvPr id="0" name=""/>
        <dsp:cNvSpPr/>
      </dsp:nvSpPr>
      <dsp:spPr>
        <a:xfrm>
          <a:off x="839554" y="910042"/>
          <a:ext cx="10111980" cy="72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9" tIns="76929" rIns="76929" bIns="76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Targeted attack on popular artists: </a:t>
          </a:r>
          <a:r>
            <a:rPr lang="it-IT" sz="1600" kern="1200"/>
            <a:t>Pronounced and concentrated disruption, significant loss of connectivity and collaboration opportunities. Heightened fragmentation and isolation among remaining artists.</a:t>
          </a:r>
          <a:endParaRPr lang="en-US" sz="1600" kern="1200"/>
        </a:p>
      </dsp:txBody>
      <dsp:txXfrm>
        <a:off x="839554" y="910042"/>
        <a:ext cx="10111980" cy="726886"/>
      </dsp:txXfrm>
    </dsp:sp>
    <dsp:sp modelId="{F5F46112-DD9E-41FE-BE6F-FF7760516E86}">
      <dsp:nvSpPr>
        <dsp:cNvPr id="0" name=""/>
        <dsp:cNvSpPr/>
      </dsp:nvSpPr>
      <dsp:spPr>
        <a:xfrm>
          <a:off x="0" y="1818651"/>
          <a:ext cx="10951535" cy="726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8EFB5-0DBC-40F1-9745-6CD2B14E2743}">
      <dsp:nvSpPr>
        <dsp:cNvPr id="0" name=""/>
        <dsp:cNvSpPr/>
      </dsp:nvSpPr>
      <dsp:spPr>
        <a:xfrm>
          <a:off x="219883" y="1982200"/>
          <a:ext cx="399787" cy="399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832F1-14A1-48AC-ADBC-54E663FAE1AA}">
      <dsp:nvSpPr>
        <dsp:cNvPr id="0" name=""/>
        <dsp:cNvSpPr/>
      </dsp:nvSpPr>
      <dsp:spPr>
        <a:xfrm>
          <a:off x="839554" y="1818651"/>
          <a:ext cx="10111980" cy="72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9" tIns="76929" rIns="76929" bIns="76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Effects of targeted attack: </a:t>
          </a:r>
          <a:r>
            <a:rPr lang="it-IT" sz="1600" kern="1200"/>
            <a:t>Profound destabilization of collaboration patterns and navigation pathways throughout the network.</a:t>
          </a:r>
          <a:endParaRPr lang="en-US" sz="1600" kern="1200"/>
        </a:p>
      </dsp:txBody>
      <dsp:txXfrm>
        <a:off x="839554" y="1818651"/>
        <a:ext cx="10111980" cy="726886"/>
      </dsp:txXfrm>
    </dsp:sp>
    <dsp:sp modelId="{F2E755ED-11E8-4CDE-AAAA-D35266D9C6AA}">
      <dsp:nvSpPr>
        <dsp:cNvPr id="0" name=""/>
        <dsp:cNvSpPr/>
      </dsp:nvSpPr>
      <dsp:spPr>
        <a:xfrm>
          <a:off x="0" y="2727259"/>
          <a:ext cx="10951535" cy="726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271F5-8F9B-40B2-9692-A9965806C5E4}">
      <dsp:nvSpPr>
        <dsp:cNvPr id="0" name=""/>
        <dsp:cNvSpPr/>
      </dsp:nvSpPr>
      <dsp:spPr>
        <a:xfrm>
          <a:off x="219883" y="2890809"/>
          <a:ext cx="399787" cy="399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5D655-5D49-4242-AAEA-7B416EBB1720}">
      <dsp:nvSpPr>
        <dsp:cNvPr id="0" name=""/>
        <dsp:cNvSpPr/>
      </dsp:nvSpPr>
      <dsp:spPr>
        <a:xfrm>
          <a:off x="839554" y="2727259"/>
          <a:ext cx="10111980" cy="72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29" tIns="76929" rIns="76929" bIns="76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/>
            <a:t>Conclusion: </a:t>
          </a:r>
          <a:r>
            <a:rPr lang="it-IT" sz="1600" kern="1200"/>
            <a:t>Emphasizes the critical role of influential nodes in sustaining network resilience. Highlights network susceptibility to targeted disruptions aimed at prominent figures.</a:t>
          </a:r>
          <a:endParaRPr lang="en-US" sz="1600" kern="1200"/>
        </a:p>
      </dsp:txBody>
      <dsp:txXfrm>
        <a:off x="839554" y="2727259"/>
        <a:ext cx="10111980" cy="72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F2EB-F1E8-DA45-95AF-915A789474B6}" type="datetimeFigureOut">
              <a:rPr lang="it-IT" smtClean="0"/>
              <a:t>06/05/24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D373-F1F5-4844-BD28-474A721FB9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30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ED373-F1F5-4844-BD28-474A721FB94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61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ED373-F1F5-4844-BD28-474A721FB94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63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4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3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0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8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A18BE8-4CA9-E4B3-F3A8-787B92B6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344865"/>
            <a:ext cx="5092850" cy="1369635"/>
          </a:xfrm>
        </p:spPr>
        <p:txBody>
          <a:bodyPr anchor="ctr">
            <a:normAutofit fontScale="90000"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4400" b="1" i="0" u="none" strike="noStrike" dirty="0">
                <a:effectLst/>
                <a:latin typeface="Maven Pro"/>
              </a:rPr>
              <a:t>Spotify Artist Feature Collaboration Network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175459-190B-4FCB-60A9-E43CE0BA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573" y="1666006"/>
            <a:ext cx="4569006" cy="59906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it-IT" sz="2800" b="0" i="0" u="none" strike="noStrike" dirty="0">
                <a:effectLst/>
                <a:latin typeface="Maven Pro"/>
              </a:rPr>
              <a:t>A COMPREHENSIVE ANALYSIS</a:t>
            </a:r>
            <a:endParaRPr lang="it-IT" sz="2800" b="0" dirty="0">
              <a:effectLst/>
            </a:endParaRPr>
          </a:p>
        </p:txBody>
      </p:sp>
      <p:pic>
        <p:nvPicPr>
          <p:cNvPr id="4" name="Picture 3" descr="Immagine che contiene disegno, arte&#10;&#10;Descrizione generata automaticamente">
            <a:extLst>
              <a:ext uri="{FF2B5EF4-FFF2-40B4-BE49-F238E27FC236}">
                <a16:creationId xmlns:a16="http://schemas.microsoft.com/office/drawing/2014/main" id="{56B9BC5C-C6A1-6C78-516F-FEA7A18D7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11" r="1777" b="-1"/>
          <a:stretch/>
        </p:blipFill>
        <p:spPr>
          <a:xfrm>
            <a:off x="15" y="11"/>
            <a:ext cx="6095978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ottotitolo 2">
            <a:extLst>
              <a:ext uri="{FF2B5EF4-FFF2-40B4-BE49-F238E27FC236}">
                <a16:creationId xmlns:a16="http://schemas.microsoft.com/office/drawing/2014/main" id="{C945E7E4-359D-3A07-E380-B756442133D0}"/>
              </a:ext>
            </a:extLst>
          </p:cNvPr>
          <p:cNvSpPr txBox="1">
            <a:spLocks/>
          </p:cNvSpPr>
          <p:nvPr/>
        </p:nvSpPr>
        <p:spPr>
          <a:xfrm>
            <a:off x="6575305" y="3711428"/>
            <a:ext cx="4569006" cy="59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sz="2800" dirty="0">
                <a:latin typeface="Maven Pro"/>
              </a:rPr>
              <a:t>Daniele Borghesi</a:t>
            </a:r>
            <a:endParaRPr lang="it-IT" sz="2800" dirty="0"/>
          </a:p>
        </p:txBody>
      </p:sp>
      <p:pic>
        <p:nvPicPr>
          <p:cNvPr id="7" name="Immagine 6" descr="Immagine che contiene Carattere, nero, testo, bianco&#10;&#10;Descrizione generata automaticamente">
            <a:extLst>
              <a:ext uri="{FF2B5EF4-FFF2-40B4-BE49-F238E27FC236}">
                <a16:creationId xmlns:a16="http://schemas.microsoft.com/office/drawing/2014/main" id="{4FBC2D07-D507-3575-F476-E5756472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603" y="5633829"/>
            <a:ext cx="2014271" cy="680497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DADAF49-AC13-4778-8746-F0B5DFC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936" y="5633829"/>
            <a:ext cx="2014272" cy="7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90B1ED-B588-87BF-9D0C-420C2197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 b="1" dirty="0"/>
              <a:t>Communities </a:t>
            </a:r>
            <a:r>
              <a:rPr lang="it-IT" sz="3700" b="1" dirty="0" err="1"/>
              <a:t>analysis</a:t>
            </a:r>
            <a:r>
              <a:rPr lang="it-IT" sz="3700" b="1" dirty="0"/>
              <a:t>: </a:t>
            </a:r>
            <a:br>
              <a:rPr lang="it-IT" sz="3700" b="1" dirty="0"/>
            </a:br>
            <a:r>
              <a:rPr lang="it-IT" sz="3700" b="1" dirty="0" err="1"/>
              <a:t>Girvan</a:t>
            </a:r>
            <a:r>
              <a:rPr lang="it-IT" sz="3700" b="1" dirty="0"/>
              <a:t>-Newman </a:t>
            </a:r>
            <a:r>
              <a:rPr lang="it-IT" sz="3700" b="1" dirty="0" err="1"/>
              <a:t>methodology</a:t>
            </a:r>
            <a:endParaRPr lang="it-IT" sz="37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DCBCC981-E8D2-AF13-DD93-F2C7B87AF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463304"/>
              </p:ext>
            </p:extLst>
          </p:nvPr>
        </p:nvGraphicFramePr>
        <p:xfrm>
          <a:off x="762000" y="1929788"/>
          <a:ext cx="10906152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09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phone in a bar">
            <a:extLst>
              <a:ext uri="{FF2B5EF4-FFF2-40B4-BE49-F238E27FC236}">
                <a16:creationId xmlns:a16="http://schemas.microsoft.com/office/drawing/2014/main" id="{D4AC0EBF-2FE3-6839-D694-BA5A3C5AF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0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ACBD31-863F-AF83-72F0-B5BFD866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549597"/>
            <a:ext cx="5039346" cy="2483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Robustness and fault tolerance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CFEF03-98DE-FA23-8166-6F13DEF1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58" y="4237630"/>
            <a:ext cx="4501056" cy="1653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would happen to the music world in the case of an unexpected event?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FB66B5-0DCE-404D-B0A0-E1E48E7BB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278235"/>
            <a:ext cx="5346796" cy="457976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disegno, cartone animato, illustrazione, clipart&#10;&#10;Descrizione generata automaticamente">
            <a:extLst>
              <a:ext uri="{FF2B5EF4-FFF2-40B4-BE49-F238E27FC236}">
                <a16:creationId xmlns:a16="http://schemas.microsoft.com/office/drawing/2014/main" id="{22BD2F8F-5AAE-87C4-5BF8-F875FA7D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7" b="5792"/>
          <a:stretch/>
        </p:blipFill>
        <p:spPr>
          <a:xfrm>
            <a:off x="20" y="2284809"/>
            <a:ext cx="5346777" cy="4573191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480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6652EA-DEB3-6B4C-4BCF-66D9E007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 b="1"/>
              <a:t>What would happen to the music world in the case of an unexpected event?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FEC3C1E-B9EC-A615-0592-2C382C4E7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52545"/>
              </p:ext>
            </p:extLst>
          </p:nvPr>
        </p:nvGraphicFramePr>
        <p:xfrm>
          <a:off x="5797512" y="2638498"/>
          <a:ext cx="5111222" cy="360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545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56968-C06E-F722-0139-CB6BC8C7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400" b="1" dirty="0"/>
              <a:t>Random </a:t>
            </a:r>
            <a:r>
              <a:rPr lang="it-IT" sz="4400" b="1" dirty="0" err="1"/>
              <a:t>failure</a:t>
            </a:r>
            <a:br>
              <a:rPr lang="it-IT" sz="4400" b="1" dirty="0"/>
            </a:br>
            <a:r>
              <a:rPr lang="it-IT" sz="3100" i="1" dirty="0"/>
              <a:t>A group of </a:t>
            </a:r>
            <a:r>
              <a:rPr lang="it-IT" sz="3100" i="1" dirty="0" err="1"/>
              <a:t>various</a:t>
            </a:r>
            <a:r>
              <a:rPr lang="it-IT" sz="3100" i="1" dirty="0"/>
              <a:t> </a:t>
            </a:r>
            <a:r>
              <a:rPr lang="it-IT" sz="3100" i="1" dirty="0" err="1"/>
              <a:t>artists</a:t>
            </a:r>
            <a:r>
              <a:rPr lang="it-IT" sz="3100" i="1" dirty="0"/>
              <a:t> are </a:t>
            </a:r>
            <a:r>
              <a:rPr lang="it-IT" sz="3100" i="1" dirty="0" err="1"/>
              <a:t>taken</a:t>
            </a:r>
            <a:r>
              <a:rPr lang="it-IT" sz="3100" i="1" dirty="0"/>
              <a:t> </a:t>
            </a:r>
            <a:r>
              <a:rPr lang="it-IT" sz="3100" i="1" dirty="0" err="1"/>
              <a:t>hostage</a:t>
            </a:r>
            <a:r>
              <a:rPr lang="it-IT" sz="3100" i="1" dirty="0"/>
              <a:t> </a:t>
            </a:r>
            <a:r>
              <a:rPr lang="it-IT" sz="3100" i="1" dirty="0" err="1"/>
              <a:t>during</a:t>
            </a:r>
            <a:r>
              <a:rPr lang="it-IT" sz="3100" i="1" dirty="0"/>
              <a:t> a conference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9BC294-81B5-4E78-A212-B8DF03B8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438583"/>
          </a:xfrm>
        </p:spPr>
        <p:txBody>
          <a:bodyPr anchor="ctr">
            <a:normAutofit fontScale="92500" lnSpcReduction="10000"/>
          </a:bodyPr>
          <a:lstStyle/>
          <a:p>
            <a:r>
              <a:rPr lang="it-IT" dirty="0" err="1"/>
              <a:t>Original</a:t>
            </a:r>
            <a:r>
              <a:rPr lang="it-IT" dirty="0"/>
              <a:t> network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4F133C-78AB-DD70-AE48-A8BF8CB37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438583"/>
          </a:xfrm>
        </p:spPr>
        <p:txBody>
          <a:bodyPr anchor="ctr">
            <a:normAutofit fontScale="92500" lnSpcReduction="10000"/>
          </a:bodyPr>
          <a:lstStyle/>
          <a:p>
            <a:r>
              <a:rPr lang="it-IT" dirty="0"/>
              <a:t>After Random </a:t>
            </a:r>
            <a:r>
              <a:rPr lang="it-IT" dirty="0" err="1"/>
              <a:t>Failure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0FE99-07D3-C49D-135D-B50704E5A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151909"/>
            <a:ext cx="5048163" cy="288867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846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0.016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Average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1.53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90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0.03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2.2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Diameter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14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Shortest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Path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Length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5.92</a:t>
            </a:r>
            <a:endParaRPr lang="it-IT" sz="12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C92D04E-05E8-1A74-25FF-08629F24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151909"/>
            <a:ext cx="5023424" cy="29830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890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Average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1.62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208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2.12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Diameter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16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Shortest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Path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Length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7.26</a:t>
            </a:r>
            <a:endParaRPr lang="it-IT" sz="1200" b="1" dirty="0"/>
          </a:p>
        </p:txBody>
      </p:sp>
    </p:spTree>
    <p:extLst>
      <p:ext uri="{BB962C8B-B14F-4D97-AF65-F5344CB8AC3E}">
        <p14:creationId xmlns:p14="http://schemas.microsoft.com/office/powerpoint/2010/main" val="422362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0B8FE-7B7F-7506-163F-753E33D0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b="1" dirty="0"/>
              <a:t>Random </a:t>
            </a:r>
            <a:r>
              <a:rPr lang="it-IT" sz="4000" b="1" dirty="0" err="1"/>
              <a:t>failure</a:t>
            </a:r>
            <a:br>
              <a:rPr lang="it-IT" sz="4000" b="1" dirty="0"/>
            </a:br>
            <a:r>
              <a:rPr lang="it-IT" sz="2800" i="1" dirty="0"/>
              <a:t>A group of </a:t>
            </a:r>
            <a:r>
              <a:rPr lang="it-IT" sz="2800" i="1" dirty="0" err="1"/>
              <a:t>various</a:t>
            </a:r>
            <a:r>
              <a:rPr lang="it-IT" sz="2800" i="1" dirty="0"/>
              <a:t> </a:t>
            </a:r>
            <a:r>
              <a:rPr lang="it-IT" sz="2800" i="1" dirty="0" err="1"/>
              <a:t>artists</a:t>
            </a:r>
            <a:r>
              <a:rPr lang="it-IT" sz="2800" i="1" dirty="0"/>
              <a:t> are </a:t>
            </a:r>
            <a:r>
              <a:rPr lang="it-IT" sz="2800" i="1" dirty="0" err="1"/>
              <a:t>taken</a:t>
            </a:r>
            <a:r>
              <a:rPr lang="it-IT" sz="2800" i="1" dirty="0"/>
              <a:t> </a:t>
            </a:r>
            <a:r>
              <a:rPr lang="it-IT" sz="2800" i="1" dirty="0" err="1"/>
              <a:t>hostage</a:t>
            </a:r>
            <a:r>
              <a:rPr lang="it-IT" sz="2800" i="1" dirty="0"/>
              <a:t> </a:t>
            </a:r>
            <a:r>
              <a:rPr lang="it-IT" sz="2800" i="1" dirty="0" err="1"/>
              <a:t>during</a:t>
            </a:r>
            <a:r>
              <a:rPr lang="it-IT" sz="2800" i="1" dirty="0"/>
              <a:t> a conference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0279E-272C-4A44-6ABC-E35EF61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051513" cy="3650674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Giant</a:t>
            </a:r>
            <a:r>
              <a:rPr lang="it-IT" b="1" dirty="0">
                <a:effectLst/>
              </a:rPr>
              <a:t> Component: </a:t>
            </a:r>
            <a:r>
              <a:rPr lang="it-IT" dirty="0"/>
              <a:t>t</a:t>
            </a:r>
            <a:r>
              <a:rPr lang="it-IT" b="0" dirty="0">
                <a:effectLst/>
              </a:rPr>
              <a:t>he size of the </a:t>
            </a:r>
            <a:r>
              <a:rPr lang="it-IT" b="0" dirty="0" err="1">
                <a:effectLst/>
              </a:rPr>
              <a:t>giant</a:t>
            </a:r>
            <a:r>
              <a:rPr lang="it-IT" b="0" dirty="0">
                <a:effectLst/>
              </a:rPr>
              <a:t> component </a:t>
            </a:r>
            <a:r>
              <a:rPr lang="it-IT" b="0" dirty="0" err="1">
                <a:effectLst/>
              </a:rPr>
              <a:t>decreases</a:t>
            </a:r>
            <a:r>
              <a:rPr lang="it-IT" b="0" dirty="0">
                <a:effectLst/>
              </a:rPr>
              <a:t> to 95 </a:t>
            </a:r>
            <a:r>
              <a:rPr lang="it-IT" b="0" dirty="0" err="1">
                <a:effectLst/>
              </a:rPr>
              <a:t>artists</a:t>
            </a:r>
            <a:r>
              <a:rPr lang="it-IT" b="0" dirty="0">
                <a:effectLst/>
              </a:rPr>
              <a:t>, </a:t>
            </a:r>
            <a:r>
              <a:rPr lang="it-IT" b="0" dirty="0" err="1">
                <a:effectLst/>
              </a:rPr>
              <a:t>signaling</a:t>
            </a:r>
            <a:r>
              <a:rPr lang="it-IT" b="0" dirty="0">
                <a:effectLst/>
              </a:rPr>
              <a:t> a </a:t>
            </a:r>
            <a:r>
              <a:rPr lang="it-IT" b="0" dirty="0" err="1">
                <a:effectLst/>
              </a:rPr>
              <a:t>fragmentation</a:t>
            </a:r>
            <a:r>
              <a:rPr lang="it-IT" b="0" dirty="0">
                <a:effectLst/>
              </a:rPr>
              <a:t> of the network and a </a:t>
            </a:r>
            <a:r>
              <a:rPr lang="it-IT" b="0" dirty="0" err="1">
                <a:effectLst/>
              </a:rPr>
              <a:t>loss</a:t>
            </a:r>
            <a:r>
              <a:rPr lang="it-IT" b="0" dirty="0">
                <a:effectLst/>
              </a:rPr>
              <a:t> of </a:t>
            </a:r>
            <a:r>
              <a:rPr lang="it-IT" b="0" dirty="0" err="1">
                <a:effectLst/>
              </a:rPr>
              <a:t>connectivity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among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artists</a:t>
            </a:r>
            <a:r>
              <a:rPr lang="it-IT" b="0" dirty="0">
                <a:effectLst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Giant</a:t>
            </a:r>
            <a:r>
              <a:rPr lang="it-IT" b="1" dirty="0">
                <a:effectLst/>
              </a:rPr>
              <a:t> Component Clustering </a:t>
            </a:r>
            <a:r>
              <a:rPr lang="it-IT" b="1" dirty="0" err="1">
                <a:effectLst/>
              </a:rPr>
              <a:t>Coefficient</a:t>
            </a:r>
            <a:r>
              <a:rPr lang="it-IT" b="1" dirty="0"/>
              <a:t>: </a:t>
            </a:r>
            <a:r>
              <a:rPr lang="it-IT" b="0" dirty="0" err="1">
                <a:effectLst/>
              </a:rPr>
              <a:t>Despite</a:t>
            </a:r>
            <a:r>
              <a:rPr lang="it-IT" b="0" dirty="0">
                <a:effectLst/>
              </a:rPr>
              <a:t> the </a:t>
            </a:r>
            <a:r>
              <a:rPr lang="it-IT" b="0" dirty="0" err="1">
                <a:effectLst/>
              </a:rPr>
              <a:t>decrease</a:t>
            </a:r>
            <a:r>
              <a:rPr lang="it-IT" b="0" dirty="0">
                <a:effectLst/>
              </a:rPr>
              <a:t> in size, the clustering </a:t>
            </a:r>
            <a:r>
              <a:rPr lang="it-IT" b="0" dirty="0" err="1">
                <a:effectLst/>
              </a:rPr>
              <a:t>coefficient</a:t>
            </a:r>
            <a:r>
              <a:rPr lang="it-IT" b="0" dirty="0">
                <a:effectLst/>
              </a:rPr>
              <a:t> of the </a:t>
            </a:r>
            <a:r>
              <a:rPr lang="it-IT" b="0" dirty="0" err="1">
                <a:effectLst/>
              </a:rPr>
              <a:t>giant</a:t>
            </a:r>
            <a:r>
              <a:rPr lang="it-IT" b="0" dirty="0">
                <a:effectLst/>
              </a:rPr>
              <a:t> component </a:t>
            </a:r>
            <a:r>
              <a:rPr lang="it-IT" b="0" dirty="0" err="1">
                <a:effectLst/>
              </a:rPr>
              <a:t>remains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consistent</a:t>
            </a:r>
            <a:r>
              <a:rPr lang="it-IT" b="0" dirty="0">
                <a:effectLst/>
              </a:rPr>
              <a:t>, </a:t>
            </a:r>
            <a:r>
              <a:rPr lang="it-IT" b="0" dirty="0" err="1">
                <a:effectLst/>
              </a:rPr>
              <a:t>underscoring</a:t>
            </a:r>
            <a:r>
              <a:rPr lang="it-IT" b="0" dirty="0">
                <a:effectLst/>
              </a:rPr>
              <a:t> the </a:t>
            </a:r>
            <a:r>
              <a:rPr lang="it-IT" b="0" dirty="0" err="1">
                <a:effectLst/>
              </a:rPr>
              <a:t>persistence</a:t>
            </a:r>
            <a:r>
              <a:rPr lang="it-IT" b="0" dirty="0">
                <a:effectLst/>
              </a:rPr>
              <a:t> of </a:t>
            </a:r>
            <a:r>
              <a:rPr lang="it-IT" b="0" dirty="0" err="1">
                <a:effectLst/>
              </a:rPr>
              <a:t>collaboration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within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smaller</a:t>
            </a:r>
            <a:r>
              <a:rPr lang="it-IT" b="0" dirty="0">
                <a:effectLst/>
              </a:rPr>
              <a:t> clusters of </a:t>
            </a:r>
            <a:r>
              <a:rPr lang="it-IT" b="0" dirty="0" err="1">
                <a:effectLst/>
              </a:rPr>
              <a:t>artists</a:t>
            </a:r>
            <a:r>
              <a:rPr lang="it-IT" b="0" dirty="0">
                <a:effectLst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Giant</a:t>
            </a:r>
            <a:r>
              <a:rPr lang="it-IT" b="1" dirty="0">
                <a:effectLst/>
              </a:rPr>
              <a:t> Component </a:t>
            </a:r>
            <a:r>
              <a:rPr lang="it-IT" b="1" dirty="0" err="1">
                <a:effectLst/>
              </a:rPr>
              <a:t>Average</a:t>
            </a:r>
            <a:r>
              <a:rPr lang="it-IT" b="1" dirty="0">
                <a:effectLst/>
              </a:rPr>
              <a:t> </a:t>
            </a:r>
            <a:r>
              <a:rPr lang="it-IT" b="1" dirty="0" err="1">
                <a:effectLst/>
              </a:rPr>
              <a:t>Shortest</a:t>
            </a:r>
            <a:r>
              <a:rPr lang="it-IT" b="1" dirty="0">
                <a:effectLst/>
              </a:rPr>
              <a:t> </a:t>
            </a:r>
            <a:r>
              <a:rPr lang="it-IT" b="1" dirty="0" err="1">
                <a:effectLst/>
              </a:rPr>
              <a:t>Path</a:t>
            </a:r>
            <a:r>
              <a:rPr lang="it-IT" b="1" dirty="0">
                <a:effectLst/>
              </a:rPr>
              <a:t> </a:t>
            </a:r>
            <a:r>
              <a:rPr lang="it-IT" b="1" dirty="0" err="1">
                <a:effectLst/>
              </a:rPr>
              <a:t>Length</a:t>
            </a:r>
            <a:r>
              <a:rPr lang="it-IT" b="0" dirty="0">
                <a:effectLst/>
              </a:rPr>
              <a:t>: The </a:t>
            </a:r>
            <a:r>
              <a:rPr lang="it-IT" b="0" dirty="0" err="1">
                <a:effectLst/>
              </a:rPr>
              <a:t>decrease</a:t>
            </a:r>
            <a:r>
              <a:rPr lang="it-IT" b="0" dirty="0">
                <a:effectLst/>
              </a:rPr>
              <a:t> in </a:t>
            </a:r>
            <a:r>
              <a:rPr lang="it-IT" b="0" dirty="0" err="1">
                <a:effectLst/>
              </a:rPr>
              <a:t>average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shortest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path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length</a:t>
            </a:r>
            <a:r>
              <a:rPr lang="it-IT" b="0" dirty="0">
                <a:effectLst/>
              </a:rPr>
              <a:t> to 5.92 </a:t>
            </a:r>
            <a:r>
              <a:rPr lang="it-IT" b="0" dirty="0" err="1">
                <a:effectLst/>
              </a:rPr>
              <a:t>suggests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that</a:t>
            </a:r>
            <a:r>
              <a:rPr lang="it-IT" b="0" dirty="0">
                <a:effectLst/>
              </a:rPr>
              <a:t>, </a:t>
            </a:r>
            <a:r>
              <a:rPr lang="it-IT" b="0" dirty="0" err="1">
                <a:effectLst/>
              </a:rPr>
              <a:t>while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paths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between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artists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may</a:t>
            </a:r>
            <a:r>
              <a:rPr lang="it-IT" b="0" dirty="0">
                <a:effectLst/>
              </a:rPr>
              <a:t> be </a:t>
            </a:r>
            <a:r>
              <a:rPr lang="it-IT" b="0" dirty="0" err="1">
                <a:effectLst/>
              </a:rPr>
              <a:t>shorter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within</a:t>
            </a:r>
            <a:r>
              <a:rPr lang="it-IT" b="0" dirty="0">
                <a:effectLst/>
              </a:rPr>
              <a:t> the </a:t>
            </a:r>
            <a:r>
              <a:rPr lang="it-IT" b="0" dirty="0" err="1">
                <a:effectLst/>
              </a:rPr>
              <a:t>giant</a:t>
            </a:r>
            <a:r>
              <a:rPr lang="it-IT" b="0" dirty="0">
                <a:effectLst/>
              </a:rPr>
              <a:t> component, the overall network </a:t>
            </a:r>
            <a:r>
              <a:rPr lang="it-IT" b="0" dirty="0" err="1">
                <a:effectLst/>
              </a:rPr>
              <a:t>experiences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increased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fragmentation</a:t>
            </a:r>
            <a:r>
              <a:rPr lang="it-IT" b="0" dirty="0">
                <a:effectLst/>
              </a:rPr>
              <a:t> and </a:t>
            </a:r>
            <a:r>
              <a:rPr lang="it-IT" b="0" dirty="0" err="1">
                <a:effectLst/>
              </a:rPr>
              <a:t>isolation</a:t>
            </a:r>
            <a:r>
              <a:rPr lang="it-IT" b="0" dirty="0">
                <a:effectLst/>
              </a:rPr>
              <a:t>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05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56968-C06E-F722-0139-CB6BC8C7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t-IT" sz="4000" b="1" dirty="0" err="1"/>
              <a:t>Targeted</a:t>
            </a:r>
            <a:r>
              <a:rPr lang="it-IT" sz="4000" b="1" dirty="0"/>
              <a:t> </a:t>
            </a:r>
            <a:r>
              <a:rPr lang="it-IT" sz="4000" b="1" dirty="0" err="1"/>
              <a:t>attack</a:t>
            </a:r>
            <a:r>
              <a:rPr lang="it-IT" sz="4000" b="1" dirty="0"/>
              <a:t> </a:t>
            </a:r>
            <a:br>
              <a:rPr lang="it-IT" sz="2800" b="1" dirty="0"/>
            </a:br>
            <a:r>
              <a:rPr lang="it-IT" sz="2800" i="1" dirty="0"/>
              <a:t>The </a:t>
            </a:r>
            <a:r>
              <a:rPr lang="it-IT" sz="2800" i="1" dirty="0" err="1"/>
              <a:t>world's</a:t>
            </a:r>
            <a:r>
              <a:rPr lang="it-IT" sz="2800" i="1" dirty="0"/>
              <a:t> </a:t>
            </a:r>
            <a:r>
              <a:rPr lang="it-IT" sz="2800" i="1" dirty="0" err="1"/>
              <a:t>most</a:t>
            </a:r>
            <a:r>
              <a:rPr lang="it-IT" sz="2800" i="1" dirty="0"/>
              <a:t> </a:t>
            </a:r>
            <a:r>
              <a:rPr lang="it-IT" sz="2800" i="1" dirty="0" err="1"/>
              <a:t>famous</a:t>
            </a:r>
            <a:r>
              <a:rPr lang="it-IT" sz="2800" i="1" dirty="0"/>
              <a:t> music </a:t>
            </a:r>
            <a:r>
              <a:rPr lang="it-IT" sz="2800" i="1" dirty="0" err="1"/>
              <a:t>artists</a:t>
            </a:r>
            <a:r>
              <a:rPr lang="it-IT" sz="2800" i="1" dirty="0"/>
              <a:t> are </a:t>
            </a:r>
            <a:r>
              <a:rPr lang="it-IT" sz="2800" i="1" dirty="0" err="1"/>
              <a:t>targeted</a:t>
            </a:r>
            <a:r>
              <a:rPr lang="it-IT" sz="2800" i="1" dirty="0"/>
              <a:t> </a:t>
            </a:r>
            <a:br>
              <a:rPr lang="it-IT" sz="2800" i="1" dirty="0"/>
            </a:br>
            <a:r>
              <a:rPr lang="it-IT" sz="2800" i="1" dirty="0"/>
              <a:t>and </a:t>
            </a:r>
            <a:r>
              <a:rPr lang="it-IT" sz="2800" i="1" dirty="0" err="1"/>
              <a:t>kidnapped</a:t>
            </a:r>
            <a:r>
              <a:rPr lang="it-IT" sz="2800" i="1" dirty="0"/>
              <a:t> </a:t>
            </a:r>
            <a:r>
              <a:rPr lang="it-IT" sz="2800" i="1" dirty="0" err="1"/>
              <a:t>at</a:t>
            </a:r>
            <a:r>
              <a:rPr lang="it-IT" sz="2800" i="1" dirty="0"/>
              <a:t> the </a:t>
            </a:r>
            <a:r>
              <a:rPr lang="it-IT" sz="2800" i="1" dirty="0" err="1"/>
              <a:t>same</a:t>
            </a:r>
            <a:r>
              <a:rPr lang="it-IT" sz="2800" i="1" dirty="0"/>
              <a:t> time for </a:t>
            </a:r>
            <a:r>
              <a:rPr lang="it-IT" sz="2800" i="1" dirty="0" err="1"/>
              <a:t>ransom</a:t>
            </a:r>
            <a:endParaRPr lang="en-US" sz="2800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9BC294-81B5-4E78-A212-B8DF03B8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438583"/>
          </a:xfrm>
        </p:spPr>
        <p:txBody>
          <a:bodyPr anchor="ctr">
            <a:normAutofit fontScale="92500" lnSpcReduction="10000"/>
          </a:bodyPr>
          <a:lstStyle/>
          <a:p>
            <a:r>
              <a:rPr lang="it-IT" dirty="0" err="1"/>
              <a:t>Original</a:t>
            </a:r>
            <a:r>
              <a:rPr lang="it-IT" dirty="0"/>
              <a:t> network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4F133C-78AB-DD70-AE48-A8BF8CB37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438583"/>
          </a:xfrm>
        </p:spPr>
        <p:txBody>
          <a:bodyPr anchor="ctr">
            <a:normAutofit fontScale="92500" lnSpcReduction="10000"/>
          </a:bodyPr>
          <a:lstStyle/>
          <a:p>
            <a:r>
              <a:rPr lang="it-IT" dirty="0"/>
              <a:t>After </a:t>
            </a:r>
            <a:r>
              <a:rPr lang="it-IT" dirty="0" err="1"/>
              <a:t>Targeted</a:t>
            </a:r>
            <a:r>
              <a:rPr lang="it-IT" dirty="0"/>
              <a:t> Attack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0FE99-07D3-C49D-135D-B50704E5A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151909"/>
            <a:ext cx="5048163" cy="288867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840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0.007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Average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1.32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42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0.027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2.095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Diameter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10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Shortest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Path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Length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4.27</a:t>
            </a:r>
            <a:endParaRPr lang="it-IT" sz="16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C92D04E-05E8-1A74-25FF-08629F24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151909"/>
            <a:ext cx="5023424" cy="29830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890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>
                <a:effectLst/>
                <a:latin typeface="Menlo" panose="020B0609030804020204" pitchFamily="49" charset="0"/>
              </a:rPr>
              <a:t>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Average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1.62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Size: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208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Clustering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Coefficient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0.015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Degree: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2.12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Diameter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16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b="0" i="0" dirty="0" err="1">
                <a:effectLst/>
                <a:latin typeface="Menlo" panose="020B0609030804020204" pitchFamily="49" charset="0"/>
              </a:rPr>
              <a:t>Giant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Component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Avg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Shortest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Path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 </a:t>
            </a:r>
            <a:r>
              <a:rPr lang="it-IT" sz="1200" b="0" i="0" dirty="0" err="1">
                <a:effectLst/>
                <a:latin typeface="Menlo" panose="020B0609030804020204" pitchFamily="49" charset="0"/>
              </a:rPr>
              <a:t>Length</a:t>
            </a:r>
            <a:r>
              <a:rPr lang="it-IT" sz="1200" b="0" i="0" dirty="0">
                <a:effectLst/>
                <a:latin typeface="Menlo" panose="020B0609030804020204" pitchFamily="49" charset="0"/>
              </a:rPr>
              <a:t>: </a:t>
            </a:r>
            <a:r>
              <a:rPr lang="it-IT" sz="1200" b="1" i="0" dirty="0">
                <a:effectLst/>
                <a:latin typeface="Menlo" panose="020B0609030804020204" pitchFamily="49" charset="0"/>
              </a:rPr>
              <a:t>7.26</a:t>
            </a:r>
            <a:endParaRPr lang="it-IT" sz="1200" b="1" dirty="0"/>
          </a:p>
        </p:txBody>
      </p:sp>
    </p:spTree>
    <p:extLst>
      <p:ext uri="{BB962C8B-B14F-4D97-AF65-F5344CB8AC3E}">
        <p14:creationId xmlns:p14="http://schemas.microsoft.com/office/powerpoint/2010/main" val="336647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0B8FE-7B7F-7506-163F-753E33D0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b="1" dirty="0" err="1"/>
              <a:t>Targeted</a:t>
            </a:r>
            <a:r>
              <a:rPr lang="it-IT" sz="4000" b="1" dirty="0"/>
              <a:t> </a:t>
            </a:r>
            <a:r>
              <a:rPr lang="it-IT" sz="4000" b="1" dirty="0" err="1"/>
              <a:t>attack</a:t>
            </a:r>
            <a:r>
              <a:rPr lang="it-IT" sz="4000" b="1" dirty="0"/>
              <a:t> </a:t>
            </a:r>
            <a:br>
              <a:rPr lang="it-IT" sz="4000" b="1" dirty="0"/>
            </a:br>
            <a:r>
              <a:rPr lang="it-IT" sz="2800" i="1" dirty="0"/>
              <a:t>The </a:t>
            </a:r>
            <a:r>
              <a:rPr lang="it-IT" sz="2800" i="1" dirty="0" err="1"/>
              <a:t>world's</a:t>
            </a:r>
            <a:r>
              <a:rPr lang="it-IT" sz="2800" i="1" dirty="0"/>
              <a:t> </a:t>
            </a:r>
            <a:r>
              <a:rPr lang="it-IT" sz="2800" i="1" dirty="0" err="1"/>
              <a:t>most</a:t>
            </a:r>
            <a:r>
              <a:rPr lang="it-IT" sz="2800" i="1" dirty="0"/>
              <a:t> </a:t>
            </a:r>
            <a:r>
              <a:rPr lang="it-IT" sz="2800" i="1" dirty="0" err="1"/>
              <a:t>famous</a:t>
            </a:r>
            <a:r>
              <a:rPr lang="it-IT" sz="2800" i="1" dirty="0"/>
              <a:t> music </a:t>
            </a:r>
            <a:r>
              <a:rPr lang="it-IT" sz="2800" i="1" dirty="0" err="1"/>
              <a:t>artists</a:t>
            </a:r>
            <a:r>
              <a:rPr lang="it-IT" sz="2800" i="1" dirty="0"/>
              <a:t> are </a:t>
            </a:r>
            <a:r>
              <a:rPr lang="it-IT" sz="2800" i="1" dirty="0" err="1"/>
              <a:t>targeted</a:t>
            </a:r>
            <a:r>
              <a:rPr lang="it-IT" sz="2800" i="1" dirty="0"/>
              <a:t> </a:t>
            </a:r>
            <a:br>
              <a:rPr lang="it-IT" sz="2800" i="1" dirty="0"/>
            </a:br>
            <a:r>
              <a:rPr lang="it-IT" sz="2800" i="1" dirty="0"/>
              <a:t>and </a:t>
            </a:r>
            <a:r>
              <a:rPr lang="it-IT" sz="2800" i="1" dirty="0" err="1"/>
              <a:t>kidnapped</a:t>
            </a:r>
            <a:r>
              <a:rPr lang="it-IT" sz="2800" i="1" dirty="0"/>
              <a:t> </a:t>
            </a:r>
            <a:r>
              <a:rPr lang="it-IT" sz="2800" i="1" dirty="0" err="1"/>
              <a:t>at</a:t>
            </a:r>
            <a:r>
              <a:rPr lang="it-IT" sz="2800" i="1" dirty="0"/>
              <a:t> the </a:t>
            </a:r>
            <a:r>
              <a:rPr lang="it-IT" sz="2800" i="1" dirty="0" err="1"/>
              <a:t>same</a:t>
            </a:r>
            <a:r>
              <a:rPr lang="it-IT" sz="2800" i="1" dirty="0"/>
              <a:t> time for </a:t>
            </a:r>
            <a:r>
              <a:rPr lang="it-IT" sz="2800" i="1" dirty="0" err="1"/>
              <a:t>ransom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0279E-272C-4A44-6ABC-E35EF61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051513" cy="3533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effectLst/>
              </a:rPr>
              <a:t>Clustering </a:t>
            </a:r>
            <a:r>
              <a:rPr lang="it-IT" sz="1800" b="1" dirty="0" err="1">
                <a:effectLst/>
              </a:rPr>
              <a:t>Coefficient</a:t>
            </a:r>
            <a:r>
              <a:rPr lang="it-IT" sz="1800" b="0" dirty="0">
                <a:effectLst/>
              </a:rPr>
              <a:t>: The </a:t>
            </a:r>
            <a:r>
              <a:rPr lang="it-IT" sz="1800" b="0" dirty="0" err="1">
                <a:effectLst/>
              </a:rPr>
              <a:t>decrease</a:t>
            </a:r>
            <a:r>
              <a:rPr lang="it-IT" sz="1800" b="0" dirty="0">
                <a:effectLst/>
              </a:rPr>
              <a:t> in clustering </a:t>
            </a:r>
            <a:r>
              <a:rPr lang="it-IT" sz="1800" b="0" dirty="0" err="1">
                <a:effectLst/>
              </a:rPr>
              <a:t>coefficient</a:t>
            </a:r>
            <a:r>
              <a:rPr lang="it-IT" sz="1800" b="0" dirty="0">
                <a:effectLst/>
              </a:rPr>
              <a:t> to 0.007 </a:t>
            </a:r>
            <a:r>
              <a:rPr lang="it-IT" sz="1800" b="0" dirty="0" err="1">
                <a:effectLst/>
              </a:rPr>
              <a:t>signifies</a:t>
            </a:r>
            <a:r>
              <a:rPr lang="it-IT" sz="1800" b="0" dirty="0">
                <a:effectLst/>
              </a:rPr>
              <a:t> a disruption in </a:t>
            </a:r>
            <a:r>
              <a:rPr lang="it-IT" sz="1800" b="0" dirty="0" err="1">
                <a:effectLst/>
              </a:rPr>
              <a:t>collaboration</a:t>
            </a:r>
            <a:r>
              <a:rPr lang="it-IT" sz="1800" b="0" dirty="0">
                <a:effectLst/>
              </a:rPr>
              <a:t> patterns, </a:t>
            </a:r>
            <a:r>
              <a:rPr lang="it-IT" sz="1800" b="0" dirty="0" err="1">
                <a:effectLst/>
              </a:rPr>
              <a:t>as</a:t>
            </a:r>
            <a:r>
              <a:rPr lang="it-IT" sz="1800" b="0" dirty="0">
                <a:effectLst/>
              </a:rPr>
              <a:t> the </a:t>
            </a:r>
            <a:r>
              <a:rPr lang="it-IT" sz="1800" b="0" dirty="0" err="1">
                <a:effectLst/>
              </a:rPr>
              <a:t>removal</a:t>
            </a:r>
            <a:r>
              <a:rPr lang="it-IT" sz="1800" b="0" dirty="0">
                <a:effectLst/>
              </a:rPr>
              <a:t> of </a:t>
            </a:r>
            <a:r>
              <a:rPr lang="it-IT" sz="1800" b="0" dirty="0" err="1">
                <a:effectLst/>
              </a:rPr>
              <a:t>influential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artists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destabilizes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local</a:t>
            </a:r>
            <a:r>
              <a:rPr lang="it-IT" sz="1800" b="0" dirty="0">
                <a:effectLst/>
              </a:rPr>
              <a:t> clusters </a:t>
            </a:r>
            <a:r>
              <a:rPr lang="it-IT" sz="1800" b="0" dirty="0" err="1">
                <a:effectLst/>
              </a:rPr>
              <a:t>within</a:t>
            </a:r>
            <a:r>
              <a:rPr lang="it-IT" sz="1800" b="0" dirty="0">
                <a:effectLst/>
              </a:rPr>
              <a:t>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effectLst/>
              </a:rPr>
              <a:t>Average</a:t>
            </a:r>
            <a:r>
              <a:rPr lang="it-IT" sz="1800" b="1" dirty="0">
                <a:effectLst/>
              </a:rPr>
              <a:t> Degree</a:t>
            </a:r>
            <a:r>
              <a:rPr lang="it-IT" sz="1800" b="0" dirty="0">
                <a:effectLst/>
              </a:rPr>
              <a:t>: The </a:t>
            </a:r>
            <a:r>
              <a:rPr lang="it-IT" sz="1800" b="0" dirty="0" err="1">
                <a:effectLst/>
              </a:rPr>
              <a:t>decrease</a:t>
            </a:r>
            <a:r>
              <a:rPr lang="it-IT" sz="1800" b="0" dirty="0">
                <a:effectLst/>
              </a:rPr>
              <a:t> in </a:t>
            </a:r>
            <a:r>
              <a:rPr lang="it-IT" sz="1800" b="0" dirty="0" err="1">
                <a:effectLst/>
              </a:rPr>
              <a:t>average</a:t>
            </a:r>
            <a:r>
              <a:rPr lang="it-IT" sz="1800" b="0" dirty="0">
                <a:effectLst/>
              </a:rPr>
              <a:t> degree to 1.32 </a:t>
            </a:r>
            <a:r>
              <a:rPr lang="it-IT" sz="1800" b="0" dirty="0" err="1">
                <a:effectLst/>
              </a:rPr>
              <a:t>indicates</a:t>
            </a:r>
            <a:r>
              <a:rPr lang="it-IT" sz="1800" b="0" dirty="0">
                <a:effectLst/>
              </a:rPr>
              <a:t> a </a:t>
            </a:r>
            <a:r>
              <a:rPr lang="it-IT" sz="1800" b="0" dirty="0" err="1">
                <a:effectLst/>
              </a:rPr>
              <a:t>significant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reduction</a:t>
            </a:r>
            <a:r>
              <a:rPr lang="it-IT" sz="1800" b="0" dirty="0">
                <a:effectLst/>
              </a:rPr>
              <a:t> in </a:t>
            </a:r>
            <a:r>
              <a:rPr lang="it-IT" sz="1800" b="0" dirty="0" err="1">
                <a:effectLst/>
              </a:rPr>
              <a:t>collaboration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opportunities</a:t>
            </a:r>
            <a:r>
              <a:rPr lang="it-IT" sz="1800" b="0" dirty="0">
                <a:effectLst/>
              </a:rPr>
              <a:t>, with </a:t>
            </a:r>
            <a:r>
              <a:rPr lang="it-IT" sz="1800" b="0" dirty="0" err="1">
                <a:effectLst/>
              </a:rPr>
              <a:t>fewer</a:t>
            </a:r>
            <a:r>
              <a:rPr lang="it-IT" sz="1800" b="0" dirty="0">
                <a:effectLst/>
              </a:rPr>
              <a:t> connections </a:t>
            </a:r>
            <a:r>
              <a:rPr lang="it-IT" sz="1800" b="0" dirty="0" err="1">
                <a:effectLst/>
              </a:rPr>
              <a:t>between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remaining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artists</a:t>
            </a:r>
            <a:r>
              <a:rPr lang="it-IT" sz="1800" b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effectLst/>
              </a:rPr>
              <a:t>Giant</a:t>
            </a:r>
            <a:r>
              <a:rPr lang="it-IT" sz="1800" b="1" dirty="0">
                <a:effectLst/>
              </a:rPr>
              <a:t> Component</a:t>
            </a:r>
            <a:r>
              <a:rPr lang="it-IT" sz="1800" b="0" dirty="0">
                <a:effectLst/>
              </a:rPr>
              <a:t>: The size of the </a:t>
            </a:r>
            <a:r>
              <a:rPr lang="it-IT" sz="1800" b="0" dirty="0" err="1">
                <a:effectLst/>
              </a:rPr>
              <a:t>giant</a:t>
            </a:r>
            <a:r>
              <a:rPr lang="it-IT" sz="1800" b="0" dirty="0">
                <a:effectLst/>
              </a:rPr>
              <a:t> component </a:t>
            </a:r>
            <a:r>
              <a:rPr lang="it-IT" sz="1800" b="0" dirty="0" err="1">
                <a:effectLst/>
              </a:rPr>
              <a:t>dwindles</a:t>
            </a:r>
            <a:r>
              <a:rPr lang="it-IT" sz="1800" b="0" dirty="0">
                <a:effectLst/>
              </a:rPr>
              <a:t> to 42 </a:t>
            </a:r>
            <a:r>
              <a:rPr lang="it-IT" sz="1800" b="0" dirty="0" err="1">
                <a:effectLst/>
              </a:rPr>
              <a:t>artists</a:t>
            </a:r>
            <a:r>
              <a:rPr lang="it-IT" sz="1800" b="0" dirty="0">
                <a:effectLst/>
              </a:rPr>
              <a:t>, </a:t>
            </a:r>
            <a:r>
              <a:rPr lang="it-IT" sz="1800" b="0" dirty="0" err="1">
                <a:effectLst/>
              </a:rPr>
              <a:t>highlighting</a:t>
            </a:r>
            <a:r>
              <a:rPr lang="it-IT" sz="1800" b="0" dirty="0">
                <a:effectLst/>
              </a:rPr>
              <a:t> the severe </a:t>
            </a:r>
            <a:r>
              <a:rPr lang="it-IT" sz="1800" b="0" dirty="0" err="1">
                <a:effectLst/>
              </a:rPr>
              <a:t>fragmentation</a:t>
            </a:r>
            <a:r>
              <a:rPr lang="it-IT" sz="1800" b="0" dirty="0">
                <a:effectLst/>
              </a:rPr>
              <a:t> and </a:t>
            </a:r>
            <a:r>
              <a:rPr lang="it-IT" sz="1800" b="0" dirty="0" err="1">
                <a:effectLst/>
              </a:rPr>
              <a:t>loss</a:t>
            </a:r>
            <a:r>
              <a:rPr lang="it-IT" sz="1800" b="0" dirty="0">
                <a:effectLst/>
              </a:rPr>
              <a:t> of </a:t>
            </a:r>
            <a:r>
              <a:rPr lang="it-IT" sz="1800" b="0" dirty="0" err="1">
                <a:effectLst/>
              </a:rPr>
              <a:t>connectivity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within</a:t>
            </a:r>
            <a:r>
              <a:rPr lang="it-IT" sz="1800" b="0" dirty="0">
                <a:effectLst/>
              </a:rPr>
              <a:t>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>
                <a:effectLst/>
              </a:rPr>
              <a:t>Giant</a:t>
            </a:r>
            <a:r>
              <a:rPr lang="it-IT" sz="1800" b="1" dirty="0">
                <a:effectLst/>
              </a:rPr>
              <a:t> Component </a:t>
            </a:r>
            <a:r>
              <a:rPr lang="it-IT" sz="1800" b="1" dirty="0" err="1">
                <a:effectLst/>
              </a:rPr>
              <a:t>Average</a:t>
            </a:r>
            <a:r>
              <a:rPr lang="it-IT" sz="1800" b="1" dirty="0">
                <a:effectLst/>
              </a:rPr>
              <a:t> </a:t>
            </a:r>
            <a:r>
              <a:rPr lang="it-IT" sz="1800" b="1" dirty="0" err="1">
                <a:effectLst/>
              </a:rPr>
              <a:t>Shortest</a:t>
            </a:r>
            <a:r>
              <a:rPr lang="it-IT" sz="1800" b="1" dirty="0">
                <a:effectLst/>
              </a:rPr>
              <a:t> </a:t>
            </a:r>
            <a:r>
              <a:rPr lang="it-IT" sz="1800" b="1" dirty="0" err="1">
                <a:effectLst/>
              </a:rPr>
              <a:t>Path</a:t>
            </a:r>
            <a:r>
              <a:rPr lang="it-IT" sz="1800" b="1" dirty="0">
                <a:effectLst/>
              </a:rPr>
              <a:t> </a:t>
            </a:r>
            <a:r>
              <a:rPr lang="it-IT" sz="1800" b="1" dirty="0" err="1">
                <a:effectLst/>
              </a:rPr>
              <a:t>Length</a:t>
            </a:r>
            <a:r>
              <a:rPr lang="it-IT" sz="1800" b="0" dirty="0">
                <a:effectLst/>
              </a:rPr>
              <a:t>: The </a:t>
            </a:r>
            <a:r>
              <a:rPr lang="it-IT" sz="1800" b="0" dirty="0" err="1">
                <a:effectLst/>
              </a:rPr>
              <a:t>decrease</a:t>
            </a:r>
            <a:r>
              <a:rPr lang="it-IT" sz="1800" b="0" dirty="0">
                <a:effectLst/>
              </a:rPr>
              <a:t> in </a:t>
            </a:r>
            <a:r>
              <a:rPr lang="it-IT" sz="1800" b="0" dirty="0" err="1">
                <a:effectLst/>
              </a:rPr>
              <a:t>average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shortest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path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length</a:t>
            </a:r>
            <a:r>
              <a:rPr lang="it-IT" sz="1800" b="0" dirty="0">
                <a:effectLst/>
              </a:rPr>
              <a:t> to 4.27 </a:t>
            </a:r>
            <a:r>
              <a:rPr lang="it-IT" sz="1800" b="0" dirty="0" err="1">
                <a:effectLst/>
              </a:rPr>
              <a:t>reflects</a:t>
            </a:r>
            <a:r>
              <a:rPr lang="it-IT" sz="1800" b="0" dirty="0">
                <a:effectLst/>
              </a:rPr>
              <a:t> the </a:t>
            </a:r>
            <a:r>
              <a:rPr lang="it-IT" sz="1800" b="0" dirty="0" err="1">
                <a:effectLst/>
              </a:rPr>
              <a:t>increased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fragmentation</a:t>
            </a:r>
            <a:r>
              <a:rPr lang="it-IT" sz="1800" b="0" dirty="0">
                <a:effectLst/>
              </a:rPr>
              <a:t> and </a:t>
            </a:r>
            <a:r>
              <a:rPr lang="it-IT" sz="1800" b="0" dirty="0" err="1">
                <a:effectLst/>
              </a:rPr>
              <a:t>isolation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within</a:t>
            </a:r>
            <a:r>
              <a:rPr lang="it-IT" sz="1800" b="0" dirty="0">
                <a:effectLst/>
              </a:rPr>
              <a:t> the network, </a:t>
            </a:r>
            <a:r>
              <a:rPr lang="it-IT" sz="1800" b="0" dirty="0" err="1">
                <a:effectLst/>
              </a:rPr>
              <a:t>as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artists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struggle</a:t>
            </a:r>
            <a:r>
              <a:rPr lang="it-IT" sz="1800" b="0" dirty="0">
                <a:effectLst/>
              </a:rPr>
              <a:t> to navigate pathways </a:t>
            </a:r>
            <a:r>
              <a:rPr lang="it-IT" sz="1800" b="0" dirty="0" err="1">
                <a:effectLst/>
              </a:rPr>
              <a:t>between</a:t>
            </a:r>
            <a:r>
              <a:rPr lang="it-IT" sz="1800" b="0" dirty="0">
                <a:effectLst/>
              </a:rPr>
              <a:t> </a:t>
            </a:r>
            <a:r>
              <a:rPr lang="it-IT" sz="1800" b="0" dirty="0" err="1">
                <a:effectLst/>
              </a:rPr>
              <a:t>collaborators</a:t>
            </a:r>
            <a:endParaRPr lang="it-IT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506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0DD65-7D2B-7B22-9015-15051CE7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Conclusions</a:t>
            </a:r>
            <a:endParaRPr lang="it-IT" b="1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1F64A85-A144-524C-8696-C46B36ED1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984872"/>
              </p:ext>
            </p:extLst>
          </p:nvPr>
        </p:nvGraphicFramePr>
        <p:xfrm>
          <a:off x="435935" y="2700670"/>
          <a:ext cx="10951535" cy="345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27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064E4A-4B85-FDBB-30F4-0B5EAC63883C}"/>
              </a:ext>
            </a:extLst>
          </p:cNvPr>
          <p:cNvSpPr txBox="1"/>
          <p:nvPr/>
        </p:nvSpPr>
        <p:spPr>
          <a:xfrm>
            <a:off x="3983114" y="2274838"/>
            <a:ext cx="4225772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7200" dirty="0"/>
              <a:t>Thank </a:t>
            </a:r>
            <a:r>
              <a:rPr lang="it-IT" sz="7200" dirty="0" err="1"/>
              <a:t>you</a:t>
            </a:r>
            <a:endParaRPr lang="it-IT" sz="7200" dirty="0"/>
          </a:p>
          <a:p>
            <a:pPr algn="ctr"/>
            <a:r>
              <a:rPr lang="it-IT" sz="7200" dirty="0">
                <a:sym typeface="Wingdings" pitchFamily="2" charset="2"/>
              </a:rPr>
              <a:t></a:t>
            </a:r>
            <a:endParaRPr lang="it-IT" sz="7200" dirty="0"/>
          </a:p>
        </p:txBody>
      </p:sp>
    </p:spTree>
    <p:extLst>
      <p:ext uri="{BB962C8B-B14F-4D97-AF65-F5344CB8AC3E}">
        <p14:creationId xmlns:p14="http://schemas.microsoft.com/office/powerpoint/2010/main" val="8566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6B4B266C-6375-4919-9587-2DFF70C94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D55E9-C17D-6F35-D62B-91486483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0" b="1589"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DFDEE5-CD3A-4491-B5B9-1C26CE2D9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24B74D-F36A-CB2F-B40C-25CE874F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19" y="3682154"/>
            <a:ext cx="5474257" cy="9133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Introduction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C2A778-6563-4E7B-A13B-0495A962F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375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D2114D-230C-4349-B9F3-ED002BB0B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617CD711-70E9-669E-8C6D-61B600721913}"/>
              </a:ext>
            </a:extLst>
          </p:cNvPr>
          <p:cNvSpPr txBox="1">
            <a:spLocks/>
          </p:cNvSpPr>
          <p:nvPr/>
        </p:nvSpPr>
        <p:spPr>
          <a:xfrm>
            <a:off x="620219" y="4651681"/>
            <a:ext cx="7856846" cy="112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WHAT IS THE SPOTIFY ARTIST </a:t>
            </a:r>
            <a:endParaRPr lang="en-US" sz="2800" b="0" dirty="0">
              <a:solidFill>
                <a:schemeClr val="bg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FEATURE COLLABORATION NETWORK?</a:t>
            </a:r>
            <a:endParaRPr lang="en-US" sz="28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Immagine 5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454CE3F4-71B0-A0FD-ABDE-3CF91832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9" y="3015716"/>
            <a:ext cx="1650177" cy="4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3A68D-1C13-23E6-5745-715AFB69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100" b="1" i="0" u="none" strike="noStrike" dirty="0">
                <a:effectLst/>
              </a:rPr>
              <a:t>What is the </a:t>
            </a:r>
            <a:r>
              <a:rPr lang="en-US" sz="4100" b="1" dirty="0"/>
              <a:t>S</a:t>
            </a:r>
            <a:r>
              <a:rPr lang="en-US" sz="4100" b="1" i="0" u="none" strike="noStrike" dirty="0">
                <a:effectLst/>
              </a:rPr>
              <a:t>potify artist feature collaboration network?</a:t>
            </a:r>
            <a:endParaRPr lang="en-US" sz="4100" b="1" dirty="0">
              <a:effectLst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EAEC111-1DF1-4C25-F431-ECBF2BA18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727117"/>
              </p:ext>
            </p:extLst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73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C2BD8DE-0D52-9DE9-7726-42C09FEB3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09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5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1143FE-90BC-3B55-50FE-3B58FB01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602" y="3734164"/>
            <a:ext cx="5324354" cy="1111583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Data </a:t>
            </a:r>
            <a:r>
              <a:rPr lang="it-IT" sz="4900" b="1" dirty="0" err="1">
                <a:solidFill>
                  <a:srgbClr val="FFFFFF"/>
                </a:solidFill>
              </a:rPr>
              <a:t>preparation</a:t>
            </a:r>
            <a:endParaRPr lang="it-IT" sz="49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2CEA6-ADF5-9A68-B4D9-E78769DF4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951154"/>
            <a:ext cx="7188780" cy="689856"/>
          </a:xfrm>
        </p:spPr>
        <p:txBody>
          <a:bodyPr anchor="ctr">
            <a:normAutofit/>
          </a:bodyPr>
          <a:lstStyle/>
          <a:p>
            <a:r>
              <a:rPr lang="it-IT" sz="2800" dirty="0">
                <a:solidFill>
                  <a:srgbClr val="FFFFFF"/>
                </a:solidFill>
              </a:rPr>
              <a:t>THE PROBLEM OF NETWORK SIZE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8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902E6F-AE86-40C3-19D1-E9483AF0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The </a:t>
            </a:r>
            <a:r>
              <a:rPr lang="it-IT" b="1" dirty="0" err="1"/>
              <a:t>problem</a:t>
            </a:r>
            <a:r>
              <a:rPr lang="it-IT" b="1" dirty="0"/>
              <a:t> of network size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899F0A5-C57B-FD8E-6F1A-9C7CCB990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753761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07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F0765951-2394-47F3-8EF5-E8B4825E6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5563" cy="3433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769FD-9C94-5D0C-9802-4CAA3AF2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it-IT" b="1" dirty="0"/>
              <a:t>Sampling the network</a:t>
            </a:r>
          </a:p>
        </p:txBody>
      </p:sp>
      <p:pic>
        <p:nvPicPr>
          <p:cNvPr id="3" name="Segnaposto contenuto 4" descr="Immagine che contiene testo, schermata, fiocco di nevesnowflake&#10;&#10;Descrizione generata automaticamente">
            <a:extLst>
              <a:ext uri="{FF2B5EF4-FFF2-40B4-BE49-F238E27FC236}">
                <a16:creationId xmlns:a16="http://schemas.microsoft.com/office/drawing/2014/main" id="{E0C24881-9ED5-B548-D7AF-A2C557A28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331"/>
          <a:stretch/>
        </p:blipFill>
        <p:spPr>
          <a:xfrm>
            <a:off x="4478" y="-22147"/>
            <a:ext cx="4840272" cy="3451142"/>
          </a:xfrm>
          <a:prstGeom prst="rect">
            <a:avLst/>
          </a:prstGeom>
        </p:spPr>
      </p:pic>
      <p:pic>
        <p:nvPicPr>
          <p:cNvPr id="4" name="Immagine 3" descr="Immagine che contiene modello&#10;&#10;Descrizione generata automaticamente con attendibilità bassa">
            <a:extLst>
              <a:ext uri="{FF2B5EF4-FFF2-40B4-BE49-F238E27FC236}">
                <a16:creationId xmlns:a16="http://schemas.microsoft.com/office/drawing/2014/main" id="{518B71E3-A597-C544-ADB5-45DF66D48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5" r="1" b="1"/>
          <a:stretch/>
        </p:blipFill>
        <p:spPr>
          <a:xfrm>
            <a:off x="3648" y="3451143"/>
            <a:ext cx="4769236" cy="3399316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4FC340-81FA-5F9C-E42E-0317FAD10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937669"/>
              </p:ext>
            </p:extLst>
          </p:nvPr>
        </p:nvGraphicFramePr>
        <p:xfrm>
          <a:off x="5606552" y="3907691"/>
          <a:ext cx="5012796" cy="233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845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C70CEE-412C-0B68-48E6-E79FE670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central</a:t>
            </a:r>
            <a:r>
              <a:rPr lang="it-IT" b="1" dirty="0"/>
              <a:t> </a:t>
            </a:r>
            <a:r>
              <a:rPr lang="it-IT" b="1" dirty="0" err="1"/>
              <a:t>nodes</a:t>
            </a:r>
            <a:r>
              <a:rPr lang="it-IT" b="1" dirty="0"/>
              <a:t> (</a:t>
            </a:r>
            <a:r>
              <a:rPr lang="it-IT" b="1" dirty="0" err="1"/>
              <a:t>artists</a:t>
            </a:r>
            <a:r>
              <a:rPr lang="it-IT" b="1" dirty="0"/>
              <a:t>)</a:t>
            </a:r>
          </a:p>
        </p:txBody>
      </p:sp>
      <p:pic>
        <p:nvPicPr>
          <p:cNvPr id="1026" name="Picture 2" descr="Mc Gw | Spotify">
            <a:extLst>
              <a:ext uri="{FF2B5EF4-FFF2-40B4-BE49-F238E27FC236}">
                <a16:creationId xmlns:a16="http://schemas.microsoft.com/office/drawing/2014/main" id="{C1C8CF9C-8664-7B0E-535B-00395FAE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31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plo | Spotify">
            <a:extLst>
              <a:ext uri="{FF2B5EF4-FFF2-40B4-BE49-F238E27FC236}">
                <a16:creationId xmlns:a16="http://schemas.microsoft.com/office/drawing/2014/main" id="{C3C7B39A-0942-D86E-4133-0F1DE77F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96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oop Dogg | Spotify">
            <a:extLst>
              <a:ext uri="{FF2B5EF4-FFF2-40B4-BE49-F238E27FC236}">
                <a16:creationId xmlns:a16="http://schemas.microsoft.com/office/drawing/2014/main" id="{3C018EDE-0DBC-DAB7-16E6-00FB4411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25431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itta | Spotify">
            <a:extLst>
              <a:ext uri="{FF2B5EF4-FFF2-40B4-BE49-F238E27FC236}">
                <a16:creationId xmlns:a16="http://schemas.microsoft.com/office/drawing/2014/main" id="{AD4E1002-3C01-D3D1-7C4F-FB7A182B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096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613A554-EEEE-23A7-48E2-3DC1594D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26615"/>
              </p:ext>
            </p:extLst>
          </p:nvPr>
        </p:nvGraphicFramePr>
        <p:xfrm>
          <a:off x="2285999" y="1913860"/>
          <a:ext cx="7570384" cy="4938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298">
                  <a:extLst>
                    <a:ext uri="{9D8B030D-6E8A-4147-A177-3AD203B41FA5}">
                      <a16:colId xmlns:a16="http://schemas.microsoft.com/office/drawing/2014/main" val="3881932506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2585231891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316746555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2583233326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2235987289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237848992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3254220597"/>
                    </a:ext>
                  </a:extLst>
                </a:gridCol>
                <a:gridCol w="946298">
                  <a:extLst>
                    <a:ext uri="{9D8B030D-6E8A-4147-A177-3AD203B41FA5}">
                      <a16:colId xmlns:a16="http://schemas.microsoft.com/office/drawing/2014/main" val="458376682"/>
                    </a:ext>
                  </a:extLst>
                </a:gridCol>
              </a:tblGrid>
              <a:tr h="1747053">
                <a:tc>
                  <a:txBody>
                    <a:bodyPr/>
                    <a:lstStyle/>
                    <a:p>
                      <a:pPr fontAlgn="b"/>
                      <a:endParaRPr lang="it-IT" sz="1400" b="1" dirty="0">
                        <a:effectLst/>
                      </a:endParaRP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 dirty="0">
                          <a:effectLst/>
                        </a:rPr>
                        <a:t>Degree </a:t>
                      </a:r>
                      <a:r>
                        <a:rPr lang="it-IT" sz="1400" b="1" dirty="0" err="1">
                          <a:effectLst/>
                        </a:rPr>
                        <a:t>Centrality</a:t>
                      </a:r>
                      <a:endParaRPr lang="it-IT" sz="1400" b="1" dirty="0">
                        <a:effectLst/>
                      </a:endParaRP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 dirty="0" err="1">
                          <a:effectLst/>
                        </a:rPr>
                        <a:t>Closeness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Centrality</a:t>
                      </a:r>
                      <a:endParaRPr lang="it-IT" sz="1400" b="1" dirty="0">
                        <a:effectLst/>
                      </a:endParaRP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>
                          <a:effectLst/>
                        </a:rPr>
                        <a:t>Betweenness Centrality</a:t>
                      </a: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 dirty="0" err="1">
                          <a:effectLst/>
                        </a:rPr>
                        <a:t>PageRank</a:t>
                      </a:r>
                      <a:endParaRPr lang="it-IT" sz="1400" b="1" dirty="0">
                        <a:effectLst/>
                      </a:endParaRP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>
                          <a:effectLst/>
                        </a:rPr>
                        <a:t>Hubs</a:t>
                      </a: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>
                          <a:effectLst/>
                        </a:rPr>
                        <a:t>Authorities</a:t>
                      </a:r>
                    </a:p>
                  </a:txBody>
                  <a:tcPr marL="72496" marR="72496" marT="36248" marB="3624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400" b="1">
                          <a:effectLst/>
                        </a:rPr>
                        <a:t>Eigenvector Centrality</a:t>
                      </a:r>
                    </a:p>
                  </a:txBody>
                  <a:tcPr marL="72496" marR="72496" marT="36248" marB="36248" anchor="b"/>
                </a:tc>
                <a:extLst>
                  <a:ext uri="{0D108BD9-81ED-4DB2-BD59-A6C34878D82A}">
                    <a16:rowId xmlns:a16="http://schemas.microsoft.com/office/drawing/2014/main" val="2941626580"/>
                  </a:ext>
                </a:extLst>
              </a:tr>
              <a:tr h="436763"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>
                          <a:effectLst/>
                        </a:rPr>
                        <a:t>Mc Gw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0.0186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0.0056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0.037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0.037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0.5929</a:t>
                      </a:r>
                    </a:p>
                  </a:txBody>
                  <a:tcPr marL="72496" marR="72496" marT="36248" marB="36248" anchor="ctr"/>
                </a:tc>
                <a:extLst>
                  <a:ext uri="{0D108BD9-81ED-4DB2-BD59-A6C34878D82A}">
                    <a16:rowId xmlns:a16="http://schemas.microsoft.com/office/drawing/2014/main" val="2201852559"/>
                  </a:ext>
                </a:extLst>
              </a:tr>
              <a:tr h="436763"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>
                          <a:effectLst/>
                        </a:rPr>
                        <a:t>Diplo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0.0108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0.2278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0.2075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0.0028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extLst>
                  <a:ext uri="{0D108BD9-81ED-4DB2-BD59-A6C34878D82A}">
                    <a16:rowId xmlns:a16="http://schemas.microsoft.com/office/drawing/2014/main" val="434054878"/>
                  </a:ext>
                </a:extLst>
              </a:tr>
              <a:tr h="764335"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>
                          <a:effectLst/>
                        </a:rPr>
                        <a:t>Snoop Dogg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0.0091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0.2164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0.1218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0.0026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extLst>
                  <a:ext uri="{0D108BD9-81ED-4DB2-BD59-A6C34878D82A}">
                    <a16:rowId xmlns:a16="http://schemas.microsoft.com/office/drawing/2014/main" val="2704595980"/>
                  </a:ext>
                </a:extLst>
              </a:tr>
              <a:tr h="1091908"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 dirty="0">
                          <a:effectLst/>
                        </a:rPr>
                        <a:t>Jean Sibelius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0.0125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0.0057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extLst>
                  <a:ext uri="{0D108BD9-81ED-4DB2-BD59-A6C34878D82A}">
                    <a16:rowId xmlns:a16="http://schemas.microsoft.com/office/drawing/2014/main" val="181203227"/>
                  </a:ext>
                </a:extLst>
              </a:tr>
              <a:tr h="462063"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 dirty="0" err="1">
                          <a:effectLst/>
                        </a:rPr>
                        <a:t>Anitta</a:t>
                      </a:r>
                      <a:endParaRPr lang="it-IT" sz="1400" b="1" dirty="0">
                        <a:effectLst/>
                      </a:endParaRP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0.2156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0.0702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dirty="0">
                          <a:effectLst/>
                        </a:rPr>
                        <a:t>-</a:t>
                      </a:r>
                    </a:p>
                  </a:txBody>
                  <a:tcPr marL="72496" marR="72496" marT="36248" marB="36248" anchor="ctr"/>
                </a:tc>
                <a:extLst>
                  <a:ext uri="{0D108BD9-81ED-4DB2-BD59-A6C34878D82A}">
                    <a16:rowId xmlns:a16="http://schemas.microsoft.com/office/drawing/2014/main" val="278716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9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D0A2-730E-E09E-7879-890F9C9F6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88" r="1" b="1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4AEA56-BE4F-4783-7799-C102CF1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549597"/>
            <a:ext cx="6440634" cy="2483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Communities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16E6AA-E720-7C5F-1043-005BA7BD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58" y="4237630"/>
            <a:ext cx="4501056" cy="1653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Finding out how music clusters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2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0B1ED-B588-87BF-9D0C-420C2197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Communities </a:t>
            </a:r>
            <a:r>
              <a:rPr lang="it-IT" b="1" dirty="0" err="1"/>
              <a:t>analysis</a:t>
            </a:r>
            <a:r>
              <a:rPr lang="it-IT" b="1" dirty="0"/>
              <a:t>: </a:t>
            </a:r>
            <a:br>
              <a:rPr lang="it-IT" b="1" dirty="0"/>
            </a:br>
            <a:r>
              <a:rPr lang="it-IT" b="1" dirty="0" err="1"/>
              <a:t>Girvan</a:t>
            </a:r>
            <a:r>
              <a:rPr lang="it-IT" b="1" dirty="0"/>
              <a:t>-Newman </a:t>
            </a:r>
            <a:r>
              <a:rPr lang="it-IT" b="1" dirty="0" err="1"/>
              <a:t>methodology</a:t>
            </a:r>
            <a:endParaRPr lang="it-IT" b="1" dirty="0"/>
          </a:p>
        </p:txBody>
      </p:sp>
      <p:pic>
        <p:nvPicPr>
          <p:cNvPr id="5" name="Segnaposto contenuto 4" descr="Immagine che contiene Policromia&#10;&#10;Descrizione generata automaticamente">
            <a:extLst>
              <a:ext uri="{FF2B5EF4-FFF2-40B4-BE49-F238E27FC236}">
                <a16:creationId xmlns:a16="http://schemas.microsoft.com/office/drawing/2014/main" id="{21114AE8-14C2-168A-DF0A-ED05E551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48" y="2670420"/>
            <a:ext cx="4012080" cy="401208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6E95E2-4FC2-709A-39DB-6AC24C35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03" y="2670419"/>
            <a:ext cx="6907752" cy="40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5175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903</Words>
  <Application>Microsoft Macintosh PowerPoint</Application>
  <PresentationFormat>Widescreen</PresentationFormat>
  <Paragraphs>141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Aptos</vt:lpstr>
      <vt:lpstr>Arial</vt:lpstr>
      <vt:lpstr>Bierstadt</vt:lpstr>
      <vt:lpstr>Maven Pro</vt:lpstr>
      <vt:lpstr>Menlo</vt:lpstr>
      <vt:lpstr>Wingdings</vt:lpstr>
      <vt:lpstr>BevelVTI</vt:lpstr>
      <vt:lpstr>Spotify Artist Feature Collaboration Network</vt:lpstr>
      <vt:lpstr>Introduction</vt:lpstr>
      <vt:lpstr>What is the Spotify artist feature collaboration network?</vt:lpstr>
      <vt:lpstr>Data preparation</vt:lpstr>
      <vt:lpstr>The problem of network size</vt:lpstr>
      <vt:lpstr>Sampling the network</vt:lpstr>
      <vt:lpstr>Most central nodes (artists)</vt:lpstr>
      <vt:lpstr>Communities analysis</vt:lpstr>
      <vt:lpstr>Communities analysis:  Girvan-Newman methodology</vt:lpstr>
      <vt:lpstr>Communities analysis:  Girvan-Newman methodology</vt:lpstr>
      <vt:lpstr>Robustness and fault tolerance</vt:lpstr>
      <vt:lpstr>What would happen to the music world in the case of an unexpected event?</vt:lpstr>
      <vt:lpstr>Random failure A group of various artists are taken hostage during a conference</vt:lpstr>
      <vt:lpstr>Random failure A group of various artists are taken hostage during a conference</vt:lpstr>
      <vt:lpstr>Targeted attack  The world's most famous music artists are targeted  and kidnapped at the same time for ransom</vt:lpstr>
      <vt:lpstr>Targeted attack  The world's most famous music artists are targeted  and kidnapped at the same time for ransom</vt:lpstr>
      <vt:lpstr>Conclusions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Artist Feature Collaboration Network</dc:title>
  <dc:creator>Counselling Tutorato</dc:creator>
  <cp:lastModifiedBy>Counselling Tutorato</cp:lastModifiedBy>
  <cp:revision>4</cp:revision>
  <dcterms:created xsi:type="dcterms:W3CDTF">2024-05-05T15:05:35Z</dcterms:created>
  <dcterms:modified xsi:type="dcterms:W3CDTF">2024-05-06T07:04:24Z</dcterms:modified>
</cp:coreProperties>
</file>