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3"/>
    <p:restoredTop sz="65590" autoAdjust="0"/>
  </p:normalViewPr>
  <p:slideViewPr>
    <p:cSldViewPr snapToGrid="0" snapToObjects="1">
      <p:cViewPr varScale="1">
        <p:scale>
          <a:sx n="114" d="100"/>
          <a:sy n="114" d="100"/>
        </p:scale>
        <p:origin x="67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ugodarwood/epirecipes?select=full_format_recipes.json" TargetMode="External"/><Relationship Id="rId2" Type="http://schemas.openxmlformats.org/officeDocument/2006/relationships/hyperlink" Target="https://eightportions.com/datasets/Recipes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 err="1"/>
              <a:t>JustRecipe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Francesco Campilongo</a:t>
            </a:r>
          </a:p>
          <a:p>
            <a:r>
              <a:rPr lang="it-IT" dirty="0"/>
              <a:t>Daniele </a:t>
            </a:r>
            <a:r>
              <a:rPr lang="it-IT" dirty="0" err="1"/>
              <a:t>Cioffo</a:t>
            </a:r>
            <a:endParaRPr lang="it-IT" dirty="0"/>
          </a:p>
          <a:p>
            <a:r>
              <a:rPr lang="it-IT" dirty="0"/>
              <a:t>Francesco Iemma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4080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dirty="0"/>
              <a:t>The </a:t>
            </a:r>
            <a:r>
              <a:rPr lang="en-US" dirty="0" err="1"/>
              <a:t>JustRecipe</a:t>
            </a:r>
            <a:r>
              <a:rPr lang="en-US" dirty="0"/>
              <a:t> application is designed to create a community of cuisine lovers.</a:t>
            </a:r>
            <a:endParaRPr lang="en-US" i="1" dirty="0"/>
          </a:p>
          <a:p>
            <a:pPr>
              <a:lnSpc>
                <a:spcPts val="3500"/>
              </a:lnSpc>
            </a:pPr>
            <a:r>
              <a:rPr lang="en-US" dirty="0"/>
              <a:t>The main features of the application are: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/>
              <a:t>Users can browse and add recipes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/>
              <a:t>User can modify his own recipes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/>
              <a:t>Social Network features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Follow a user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Like a recipe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Comment a recipe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Obtain suggestions</a:t>
            </a:r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1F4034-971B-8A4B-888B-5902E8333D6B}"/>
              </a:ext>
            </a:extLst>
          </p:cNvPr>
          <p:cNvSpPr txBox="1"/>
          <p:nvPr/>
        </p:nvSpPr>
        <p:spPr>
          <a:xfrm>
            <a:off x="457201" y="1367854"/>
            <a:ext cx="41148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Unregistered User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Sign-up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Login/Logout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Search a recipe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Browse suggested recipes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Browse recipes of following users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Add a recipe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Edit own recipes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Comment recipes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Follow another user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Like a recipe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AABA90-8BFA-40DC-B92E-41F6A7BA54A3}"/>
              </a:ext>
            </a:extLst>
          </p:cNvPr>
          <p:cNvSpPr txBox="1"/>
          <p:nvPr/>
        </p:nvSpPr>
        <p:spPr>
          <a:xfrm>
            <a:off x="4572001" y="1370687"/>
            <a:ext cx="4114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Moderator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Delete comments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Administrator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Delete users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Delete recipes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Elect moderators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414206" y="1134016"/>
            <a:ext cx="85470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</a:t>
            </a:r>
          </a:p>
          <a:p>
            <a:pPr lvl="0"/>
            <a:r>
              <a:rPr lang="it-IT" dirty="0">
                <a:hlinkClick r:id="rId2"/>
              </a:rPr>
              <a:t>https://eightportions.com/datasets/Recipes/</a:t>
            </a:r>
            <a:endParaRPr lang="en-US" b="1" i="1" dirty="0"/>
          </a:p>
          <a:p>
            <a:pPr lvl="0"/>
            <a:r>
              <a:rPr lang="it-IT" u="sng" dirty="0">
                <a:hlinkClick r:id="rId3" tooltip="https://www.kaggle.com/hugodarwood/epirecipes?select=full_format_recipes.json"/>
              </a:rPr>
              <a:t>https://www.kaggle.com/hugodarwood/epirecipes?select=full_format_recipes.json</a:t>
            </a:r>
            <a:endParaRPr lang="it-IT" u="sng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</a:t>
            </a:r>
          </a:p>
          <a:p>
            <a:pPr lvl="0"/>
            <a:r>
              <a:rPr lang="it-IT" dirty="0"/>
              <a:t>Datasets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recipes</a:t>
            </a:r>
            <a:r>
              <a:rPr lang="it-IT" dirty="0"/>
              <a:t>. </a:t>
            </a:r>
            <a:r>
              <a:rPr lang="it-IT" dirty="0" err="1"/>
              <a:t>Each</a:t>
            </a:r>
            <a:r>
              <a:rPr lang="it-IT" dirty="0"/>
              <a:t> one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 JSON format.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</a:t>
            </a:r>
          </a:p>
          <a:p>
            <a:pPr lvl="0"/>
            <a:r>
              <a:rPr lang="en-US" dirty="0"/>
              <a:t>81775 recipes (121 MB)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</a:t>
            </a:r>
          </a:p>
          <a:p>
            <a:pPr lvl="0"/>
            <a:r>
              <a:rPr lang="en-US" dirty="0"/>
              <a:t>We use two datasets of recipes, obtained by scraping </a:t>
            </a:r>
            <a:r>
              <a:rPr lang="it-IT" dirty="0"/>
              <a:t>Foodnetwork.com and Epicurios.com. </a:t>
            </a:r>
            <a:r>
              <a:rPr lang="it-IT" dirty="0" err="1"/>
              <a:t>Both</a:t>
            </a:r>
            <a:r>
              <a:rPr lang="it-IT" dirty="0"/>
              <a:t> datasets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cleaned</a:t>
            </a:r>
            <a:r>
              <a:rPr lang="it-IT" dirty="0"/>
              <a:t> up by </a:t>
            </a:r>
            <a:r>
              <a:rPr lang="it-IT" dirty="0" err="1"/>
              <a:t>removing</a:t>
            </a:r>
            <a:r>
              <a:rPr lang="it-IT" dirty="0"/>
              <a:t> </a:t>
            </a:r>
            <a:r>
              <a:rPr lang="it-IT" dirty="0" err="1"/>
              <a:t>duplicates</a:t>
            </a:r>
            <a:r>
              <a:rPr lang="it-IT" dirty="0"/>
              <a:t>.</a:t>
            </a:r>
          </a:p>
          <a:p>
            <a:pPr lvl="0"/>
            <a:endParaRPr lang="en-US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</a:t>
            </a:r>
            <a:endParaRPr lang="it-IT" sz="2000" dirty="0"/>
          </a:p>
          <a:p>
            <a:r>
              <a:rPr lang="en-US" dirty="0"/>
              <a:t>Variability and Velocity are ensured by deleting and/or adding recipes and comments</a:t>
            </a:r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51885D-52A3-44DC-B353-26DEF9E30A39}"/>
              </a:ext>
            </a:extLst>
          </p:cNvPr>
          <p:cNvSpPr txBox="1"/>
          <p:nvPr/>
        </p:nvSpPr>
        <p:spPr>
          <a:xfrm>
            <a:off x="414206" y="1226295"/>
            <a:ext cx="8547053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Collections: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Recipe</a:t>
            </a:r>
          </a:p>
          <a:p>
            <a:pPr lvl="0">
              <a:lnSpc>
                <a:spcPts val="3000"/>
              </a:lnSpc>
            </a:pPr>
            <a:endParaRPr lang="en-US" dirty="0"/>
          </a:p>
          <a:p>
            <a:pPr lvl="0">
              <a:lnSpc>
                <a:spcPts val="3000"/>
              </a:lnSpc>
            </a:pPr>
            <a:r>
              <a:rPr lang="en-US" sz="2000" b="1" i="1" dirty="0"/>
              <a:t>High Level Query: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Search a recipe given certain parameters (recipe’s name, recipe’s ingredients)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Low caloric recipes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Low fat recipes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High protein recipes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Low carbs recipes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Last written comments (for moderator)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Last written recipes of the following users (for the user)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fast recipes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291F97-5EBF-4A37-B689-01B1A8BDF9A9}"/>
              </a:ext>
            </a:extLst>
          </p:cNvPr>
          <p:cNvSpPr txBox="1"/>
          <p:nvPr/>
        </p:nvSpPr>
        <p:spPr>
          <a:xfrm>
            <a:off x="414207" y="1368908"/>
            <a:ext cx="415779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Entities: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Recipe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sz="2000" b="1" i="1" dirty="0"/>
              <a:t>Relations: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Recipe: Like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User: Follow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Recipe: Comment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Recipe: Add </a:t>
            </a:r>
          </a:p>
          <a:p>
            <a:pPr lvl="0">
              <a:lnSpc>
                <a:spcPts val="3000"/>
              </a:lnSpc>
            </a:pPr>
            <a:endParaRPr lang="en-US" sz="2000" b="1" i="1" dirty="0"/>
          </a:p>
          <a:p>
            <a:pPr lvl="0"/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BEB91D-2863-4068-AB1F-0EAA25DD0D05}"/>
              </a:ext>
            </a:extLst>
          </p:cNvPr>
          <p:cNvSpPr txBox="1"/>
          <p:nvPr/>
        </p:nvSpPr>
        <p:spPr>
          <a:xfrm>
            <a:off x="4563639" y="1375706"/>
            <a:ext cx="423641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High Level Query: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Suggested recipes (considering hops number)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Best recipes (considering likes)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followed and active user (centrality measure)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Top Commentators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liked user (considering his/her recipes)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5D0211-4EF5-4C8C-B198-D7ED762741EC}"/>
              </a:ext>
            </a:extLst>
          </p:cNvPr>
          <p:cNvSpPr txBox="1"/>
          <p:nvPr/>
        </p:nvSpPr>
        <p:spPr>
          <a:xfrm>
            <a:off x="506485" y="1226295"/>
            <a:ext cx="8547053" cy="428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Programming Language: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JavaFX</a:t>
            </a:r>
          </a:p>
          <a:p>
            <a:pPr lvl="0">
              <a:lnSpc>
                <a:spcPts val="3000"/>
              </a:lnSpc>
            </a:pPr>
            <a:endParaRPr lang="en-US" dirty="0"/>
          </a:p>
          <a:p>
            <a:pPr lvl="0">
              <a:lnSpc>
                <a:spcPts val="3000"/>
              </a:lnSpc>
            </a:pPr>
            <a:r>
              <a:rPr lang="en-US" sz="2000" b="1" i="1" dirty="0"/>
              <a:t>DBMSs: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MongoDB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Neo4J</a:t>
            </a:r>
          </a:p>
          <a:p>
            <a:pPr lvl="0"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sz="2000" b="1" i="1" dirty="0"/>
              <a:t>Frameworks: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JUnit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Log4J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</p:txBody>
      </p:sp>
      <p:pic>
        <p:nvPicPr>
          <p:cNvPr id="6" name="Immagine 5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E435C37C-F7CA-47E4-AA68-84CC7438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672" y="1901155"/>
            <a:ext cx="4852871" cy="339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3763</TotalTime>
  <Words>372</Words>
  <Application>Microsoft Office PowerPoint</Application>
  <PresentationFormat>Presentazione su schermo (4:3)</PresentationFormat>
  <Paragraphs>91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Tema di Office</vt:lpstr>
      <vt:lpstr>Large-Scale and Multi-Structured Databases Project Design JustRecipe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Francesco Iemma</cp:lastModifiedBy>
  <cp:revision>166</cp:revision>
  <dcterms:created xsi:type="dcterms:W3CDTF">2019-07-02T09:26:30Z</dcterms:created>
  <dcterms:modified xsi:type="dcterms:W3CDTF">2020-12-02T09:24:57Z</dcterms:modified>
</cp:coreProperties>
</file>