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4" d="100"/>
          <a:sy n="114" d="100"/>
        </p:scale>
        <p:origin x="13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?select=full_format_recipes.json" TargetMode="External"/><Relationship Id="rId2" Type="http://schemas.openxmlformats.org/officeDocument/2006/relationships/hyperlink" Target="https://eightportions.com/datasets/Recipe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JustRecipe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Campilongo</a:t>
            </a:r>
          </a:p>
          <a:p>
            <a:r>
              <a:rPr lang="it-IT" dirty="0"/>
              <a:t>Daniele </a:t>
            </a:r>
            <a:r>
              <a:rPr lang="it-IT" dirty="0" err="1"/>
              <a:t>Cioffo</a:t>
            </a:r>
            <a:endParaRPr lang="it-IT" dirty="0"/>
          </a:p>
          <a:p>
            <a:r>
              <a:rPr lang="it-IT" dirty="0"/>
              <a:t>Francesco Iemma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 err="1"/>
              <a:t>JustRecipe</a:t>
            </a:r>
            <a:r>
              <a:rPr lang="en-US" dirty="0"/>
              <a:t> application is designed to create a community of cuisine lovers.</a:t>
            </a:r>
            <a:endParaRPr lang="en-US" i="1" dirty="0"/>
          </a:p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/>
              <a:t>main features </a:t>
            </a:r>
            <a:r>
              <a:rPr lang="en-US" dirty="0"/>
              <a:t>of the application are: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browse and add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modify his own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 features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Follow a user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Like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Comment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Obtain suggestions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0B04AE-E812-41C0-B728-19B55931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91" y="2376938"/>
            <a:ext cx="2719432" cy="31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1" y="1367854"/>
            <a:ext cx="4114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Unregistered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Sign-up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Login/Logout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suggested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recipes of following users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Edit own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Comment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 another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Like a recipe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AABA90-8BFA-40DC-B92E-41F6A7BA54A3}"/>
              </a:ext>
            </a:extLst>
          </p:cNvPr>
          <p:cNvSpPr txBox="1"/>
          <p:nvPr/>
        </p:nvSpPr>
        <p:spPr>
          <a:xfrm>
            <a:off x="4572001" y="1370687"/>
            <a:ext cx="411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Moderator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comments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users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recipes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Elect moderators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414206" y="1134016"/>
            <a:ext cx="85470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r>
              <a:rPr lang="it-IT" dirty="0">
                <a:hlinkClick r:id="rId2"/>
              </a:rPr>
              <a:t>https://eightportions.com/datasets/Recipes/</a:t>
            </a:r>
            <a:endParaRPr lang="en-US" b="1" i="1" dirty="0"/>
          </a:p>
          <a:p>
            <a:pPr lvl="0"/>
            <a:r>
              <a:rPr lang="it-IT" u="sng" dirty="0">
                <a:hlinkClick r:id="rId3" tooltip="https://www.kaggle.com/hugodarwood/epirecipes?select=full_format_recipes.json"/>
              </a:rPr>
              <a:t>https://www.kaggle.com/hugodarwood/epirecipes?select=full_format_recipes.json</a:t>
            </a:r>
            <a:endParaRPr lang="it-IT" u="sng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r>
              <a:rPr lang="it-IT" dirty="0"/>
              <a:t>Datasets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recipes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JSON format.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r>
              <a:rPr lang="en-US" dirty="0"/>
              <a:t>45349 recipes (67.8 MB)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</a:t>
            </a:r>
          </a:p>
          <a:p>
            <a:pPr lvl="0"/>
            <a:r>
              <a:rPr lang="en-US" dirty="0"/>
              <a:t>We use two datasets of recipes, obtained by scraping </a:t>
            </a:r>
            <a:r>
              <a:rPr lang="it-IT" dirty="0"/>
              <a:t>Foodnetwork.com and Epicurios.com.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up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endParaRPr lang="en-US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r>
              <a:rPr lang="en-US" dirty="0"/>
              <a:t>Variability and Velocity are ensured by deleting and/or adding recipes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DEEEC07-6C2C-4DA9-A394-F20B4657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68" y="1233093"/>
            <a:ext cx="7273664" cy="45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1885D-52A3-44DC-B353-26DEF9E30A39}"/>
              </a:ext>
            </a:extLst>
          </p:cNvPr>
          <p:cNvSpPr txBox="1"/>
          <p:nvPr/>
        </p:nvSpPr>
        <p:spPr>
          <a:xfrm>
            <a:off x="414206" y="1226295"/>
            <a:ext cx="8547053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Collections: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Search a recipe given certain parameters (recipe’s name, recipe’s ingredients)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caloric recipes, low fat recipes, low carbs recipes, high protein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the most common recipe categories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Last written comments (for moderator)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Categories under/over a caloric/carbs/fat/protein average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Show the daily sum of recipe calories added by a user in the last week. A plot will show the weekly trend 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recipes of the following users 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Fastest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291F97-5EBF-4A37-B689-01B1A8BDF9A9}"/>
              </a:ext>
            </a:extLst>
          </p:cNvPr>
          <p:cNvSpPr txBox="1"/>
          <p:nvPr/>
        </p:nvSpPr>
        <p:spPr>
          <a:xfrm>
            <a:off x="414207" y="1368908"/>
            <a:ext cx="415779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Entities: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>
              <a:lnSpc>
                <a:spcPts val="3000"/>
              </a:lnSpc>
            </a:pPr>
            <a:r>
              <a:rPr lang="en-US" sz="2000" b="1" i="1" dirty="0"/>
              <a:t>Relations: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Like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User: Follow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Comment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Add </a:t>
            </a:r>
          </a:p>
          <a:p>
            <a:pPr lvl="0">
              <a:lnSpc>
                <a:spcPts val="3000"/>
              </a:lnSpc>
            </a:pPr>
            <a:endParaRPr lang="en-US" sz="2000" b="1" i="1" dirty="0"/>
          </a:p>
          <a:p>
            <a:pPr lvl="0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EB91D-2863-4068-AB1F-0EAA25DD0D05}"/>
              </a:ext>
            </a:extLst>
          </p:cNvPr>
          <p:cNvSpPr txBox="1"/>
          <p:nvPr/>
        </p:nvSpPr>
        <p:spPr>
          <a:xfrm>
            <a:off x="4689474" y="1375706"/>
            <a:ext cx="42364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Suggested recipes (considering hops number)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recipes (considering likes)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followed and active user (centrality measure)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Top Commentators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liked user (considering his/her recipes)</a:t>
            </a:r>
          </a:p>
          <a:p>
            <a:pPr lvl="0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28F772-354E-46A8-BD2E-CC2D98B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23" y="4174440"/>
            <a:ext cx="26479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D0211-4EF5-4C8C-B198-D7ED762741EC}"/>
              </a:ext>
            </a:extLst>
          </p:cNvPr>
          <p:cNvSpPr txBox="1"/>
          <p:nvPr/>
        </p:nvSpPr>
        <p:spPr>
          <a:xfrm>
            <a:off x="506485" y="1226295"/>
            <a:ext cx="8547053" cy="428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Programming Language: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JavaFX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DBMSs: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Neo4J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Frameworks: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435C37C-F7CA-47E4-AA68-84CC743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2" y="1901155"/>
            <a:ext cx="4852871" cy="3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411</Words>
  <Application>Microsoft Office PowerPoint</Application>
  <PresentationFormat>Presentazione su schermo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JustRecipe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Francesco Iemma</cp:lastModifiedBy>
  <cp:revision>180</cp:revision>
  <dcterms:created xsi:type="dcterms:W3CDTF">2019-07-02T09:26:30Z</dcterms:created>
  <dcterms:modified xsi:type="dcterms:W3CDTF">2020-12-03T17:02:31Z</dcterms:modified>
</cp:coreProperties>
</file>