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Fai clic per spostare la diapositiva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24935B-CBC9-4405-8AC4-F2AE0E8F984C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5D053FE-7261-4D38-B176-AF2A28549E77}" type="slidenum">
              <a:rPr b="0" lang="en-US" sz="1400" spc="-1" strike="noStrike">
                <a:latin typeface="Times New Roman"/>
              </a:rPr>
              <a:t>10</a:t>
            </a:fld>
            <a:endParaRPr b="0" lang="it-IT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2FA58C-8E4B-4248-9476-7B974194CE24}" type="slidenum">
              <a:rPr b="0" lang="en-US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7A7CCCA-1B68-4438-B306-F9152C863B96}" type="slidenum">
              <a:rPr b="0" lang="en-US" sz="1800" spc="-1" strike="noStrike">
                <a:latin typeface="Times New Roman"/>
              </a:rPr>
              <a:t>10</a:t>
            </a:fld>
            <a:endParaRPr b="0" lang="it-IT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FADFB21-DAA3-4136-A3EE-F61D8E5ADBBC}" type="slidenum">
              <a:rPr b="0" lang="en-US" sz="1800" spc="-1" strike="noStrike">
                <a:latin typeface="Times New Roman"/>
              </a:rPr>
              <a:t>10</a:t>
            </a:fld>
            <a:endParaRPr b="0" lang="it-IT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5A7EE3-F366-43EE-B866-282EB2454D9B}" type="slidenum">
              <a:rPr b="0" lang="en-US" sz="1800" spc="-1" strike="noStrike">
                <a:latin typeface="Times New Roman"/>
              </a:rPr>
              <a:t>10</a:t>
            </a:fld>
            <a:endParaRPr b="0" lang="it-IT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8F3CCF-ABFB-4386-B728-5AB21E9091BC}" type="slidenum">
              <a:rPr b="0" lang="en-US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70F2420-2B83-4F2B-A60D-FED693105831}" type="slidenum">
              <a:rPr b="0" lang="en-US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35008-60DB-486D-8A82-6910DE8099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AEF25-08FB-4584-8EEE-E8402136DB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E2EFB-5D8A-41C1-96D7-C2D605ADCA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896C13-5012-4BC9-9705-48B5597311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95A227-95AE-4FF6-BE22-5C269F0755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A40C6-0BFC-449D-810C-A08808718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BCE2FF-4D3C-446A-9E0F-C5FA5E42F5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FC74AB-06C5-4D0C-9D09-BBE21F85E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F944A2-3EF9-40A4-834B-634509F9D6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3E0A4-E4BA-471F-8244-5D31EC31FC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86504-6471-41A5-B6EB-C3041473F3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28ACB-DFBB-488C-8AB6-01E7F7B910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3F82EB-919C-43D4-AE98-9D73A8A67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D3F5DD-E5EC-4690-8765-E8E8EB2A53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90FCCE-3D45-488E-B7B6-6B3F05F306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F0E94-5E2D-4828-A93B-DB41825923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2E7500-C319-4DD8-8FF4-BF0260A71C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265C1B-80C2-4DA9-82C3-4358FD3C85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0C9EE1-9D6C-4EB3-9F97-315E9D73EB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BC0653-D0DE-434B-BD1C-26D1AF317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735AF9-2097-44B7-AF3B-CC89BC042A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A5A18E-4878-455D-B969-5EE16A2ACE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CFF51A-9FCE-4722-8A9A-BF09B025C2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99DD7F-5B12-48F8-9598-955A89E68E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35"/>
          <p:cNvGrpSpPr/>
          <p:nvPr/>
        </p:nvGrpSpPr>
        <p:grpSpPr>
          <a:xfrm>
            <a:off x="667440" y="1015920"/>
            <a:ext cx="10847160" cy="33120"/>
            <a:chOff x="667440" y="1015920"/>
            <a:chExt cx="10847160" cy="33120"/>
          </a:xfrm>
        </p:grpSpPr>
        <p:sp>
          <p:nvSpPr>
            <p:cNvPr id="1" name="Google Shape;11;p35"/>
            <p:cNvSpPr/>
            <p:nvPr/>
          </p:nvSpPr>
          <p:spPr>
            <a:xfrm flipH="1">
              <a:off x="706680" y="1015920"/>
              <a:ext cx="10807920" cy="33120"/>
            </a:xfrm>
            <a:prstGeom prst="rect">
              <a:avLst/>
            </a:pr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35"/>
            <p:cNvSpPr/>
            <p:nvPr/>
          </p:nvSpPr>
          <p:spPr>
            <a:xfrm flipH="1">
              <a:off x="667080" y="1015920"/>
              <a:ext cx="2849400" cy="33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Google Shape;15;p35" hidden="1"/>
          <p:cNvSpPr/>
          <p:nvPr/>
        </p:nvSpPr>
        <p:spPr>
          <a:xfrm>
            <a:off x="669960" y="1028880"/>
            <a:ext cx="1084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0;p35"/>
          <p:cNvGrpSpPr/>
          <p:nvPr/>
        </p:nvGrpSpPr>
        <p:grpSpPr>
          <a:xfrm>
            <a:off x="667440" y="1015920"/>
            <a:ext cx="10847160" cy="33120"/>
            <a:chOff x="667440" y="1015920"/>
            <a:chExt cx="10847160" cy="33120"/>
          </a:xfrm>
        </p:grpSpPr>
        <p:sp>
          <p:nvSpPr>
            <p:cNvPr id="43" name="Google Shape;11;p35"/>
            <p:cNvSpPr/>
            <p:nvPr/>
          </p:nvSpPr>
          <p:spPr>
            <a:xfrm flipH="1">
              <a:off x="706680" y="1015920"/>
              <a:ext cx="10807920" cy="33120"/>
            </a:xfrm>
            <a:prstGeom prst="rect">
              <a:avLst/>
            </a:pr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12;p35"/>
            <p:cNvSpPr/>
            <p:nvPr/>
          </p:nvSpPr>
          <p:spPr>
            <a:xfrm flipH="1">
              <a:off x="667080" y="1015920"/>
              <a:ext cx="2849400" cy="33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Google Shape;15;p35"/>
          <p:cNvSpPr/>
          <p:nvPr/>
        </p:nvSpPr>
        <p:spPr>
          <a:xfrm>
            <a:off x="669960" y="1028880"/>
            <a:ext cx="1084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"/>
          </p:nvPr>
        </p:nvSpPr>
        <p:spPr>
          <a:xfrm>
            <a:off x="669960" y="6240600"/>
            <a:ext cx="4137480" cy="2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"/>
          </p:nvPr>
        </p:nvSpPr>
        <p:spPr>
          <a:xfrm>
            <a:off x="8610480" y="6240600"/>
            <a:ext cx="2907000" cy="2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7f7f7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397E51E-8CDC-4D7E-98E2-019450D306BE}" type="slidenum">
              <a:rPr b="0" lang="en-US" sz="1000" spc="-1" strike="noStrike">
                <a:solidFill>
                  <a:srgbClr val="7f7f7f"/>
                </a:solidFill>
                <a:latin typeface="Arial"/>
                <a:ea typeface="Arial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3"/>
          </p:nvPr>
        </p:nvSpPr>
        <p:spPr>
          <a:xfrm>
            <a:off x="5401800" y="6240600"/>
            <a:ext cx="1385640" cy="2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10;p35"/>
          <p:cNvGrpSpPr/>
          <p:nvPr/>
        </p:nvGrpSpPr>
        <p:grpSpPr>
          <a:xfrm>
            <a:off x="668160" y="1015920"/>
            <a:ext cx="10847880" cy="33840"/>
            <a:chOff x="668160" y="1015920"/>
            <a:chExt cx="10847880" cy="33840"/>
          </a:xfrm>
        </p:grpSpPr>
        <p:sp>
          <p:nvSpPr>
            <p:cNvPr id="88" name="Google Shape;11;p35"/>
            <p:cNvSpPr/>
            <p:nvPr/>
          </p:nvSpPr>
          <p:spPr>
            <a:xfrm flipH="1">
              <a:off x="707400" y="1015920"/>
              <a:ext cx="10808640" cy="33840"/>
            </a:xfrm>
            <a:prstGeom prst="rect">
              <a:avLst/>
            </a:pr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2;p35"/>
            <p:cNvSpPr/>
            <p:nvPr/>
          </p:nvSpPr>
          <p:spPr>
            <a:xfrm flipH="1">
              <a:off x="667800" y="1015920"/>
              <a:ext cx="2850120" cy="33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Google Shape;15;p35"/>
          <p:cNvSpPr/>
          <p:nvPr/>
        </p:nvSpPr>
        <p:spPr>
          <a:xfrm>
            <a:off x="669960" y="1028880"/>
            <a:ext cx="1084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4"/>
          </p:nvPr>
        </p:nvSpPr>
        <p:spPr>
          <a:xfrm>
            <a:off x="669960" y="6240600"/>
            <a:ext cx="4138200" cy="20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5"/>
          </p:nvPr>
        </p:nvSpPr>
        <p:spPr>
          <a:xfrm>
            <a:off x="8610480" y="6240600"/>
            <a:ext cx="2907720" cy="20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7f7f7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134CA6-FC3C-41BF-B306-8752C3CAE96A}" type="slidenum">
              <a:rPr b="0" lang="en-US" sz="1000" spc="-1" strike="noStrike">
                <a:solidFill>
                  <a:srgbClr val="7f7f7f"/>
                </a:solidFill>
                <a:latin typeface="Arial"/>
                <a:ea typeface="Arial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6"/>
          </p:nvPr>
        </p:nvSpPr>
        <p:spPr>
          <a:xfrm>
            <a:off x="5401800" y="6240600"/>
            <a:ext cx="1386360" cy="20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0;p35"/>
          <p:cNvGrpSpPr/>
          <p:nvPr/>
        </p:nvGrpSpPr>
        <p:grpSpPr>
          <a:xfrm>
            <a:off x="667440" y="1015920"/>
            <a:ext cx="10847160" cy="33120"/>
            <a:chOff x="667440" y="1015920"/>
            <a:chExt cx="10847160" cy="33120"/>
          </a:xfrm>
        </p:grpSpPr>
        <p:sp>
          <p:nvSpPr>
            <p:cNvPr id="133" name="Google Shape;11;p35"/>
            <p:cNvSpPr/>
            <p:nvPr/>
          </p:nvSpPr>
          <p:spPr>
            <a:xfrm flipH="1">
              <a:off x="706680" y="1015920"/>
              <a:ext cx="10807920" cy="33120"/>
            </a:xfrm>
            <a:prstGeom prst="rect">
              <a:avLst/>
            </a:pr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2;p35"/>
            <p:cNvSpPr/>
            <p:nvPr/>
          </p:nvSpPr>
          <p:spPr>
            <a:xfrm flipH="1">
              <a:off x="667080" y="1015920"/>
              <a:ext cx="2849400" cy="33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Google Shape;15;p35" hidden="1"/>
          <p:cNvSpPr/>
          <p:nvPr/>
        </p:nvSpPr>
        <p:spPr>
          <a:xfrm>
            <a:off x="669960" y="1028880"/>
            <a:ext cx="1084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Fai clic </a:t>
            </a:r>
            <a:r>
              <a:rPr b="0" lang="it-IT" sz="4400" spc="-1" strike="noStrike">
                <a:latin typeface="Arial"/>
              </a:rPr>
              <a:t>per </a:t>
            </a:r>
            <a:r>
              <a:rPr b="0" lang="it-IT" sz="4400" spc="-1" strike="noStrike">
                <a:latin typeface="Arial"/>
              </a:rPr>
              <a:t>modificare </a:t>
            </a:r>
            <a:r>
              <a:rPr b="0" lang="it-IT" sz="4400" spc="-1" strike="noStrike">
                <a:latin typeface="Arial"/>
              </a:rPr>
              <a:t>il formato </a:t>
            </a:r>
            <a:r>
              <a:rPr b="0" lang="it-IT" sz="4400" spc="-1" strike="noStrike">
                <a:latin typeface="Arial"/>
              </a:rPr>
              <a:t>del testo </a:t>
            </a:r>
            <a:r>
              <a:rPr b="0" lang="it-IT" sz="4400" spc="-1" strike="noStrike">
                <a:latin typeface="Arial"/>
              </a:rPr>
              <a:t>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</a:t>
            </a:r>
            <a:r>
              <a:rPr b="0" lang="it-IT" sz="3200" spc="-1" strike="noStrike">
                <a:latin typeface="Arial"/>
              </a:rPr>
              <a:t>formato del testo della </a:t>
            </a:r>
            <a:r>
              <a:rPr b="0" lang="it-IT" sz="3200" spc="-1" strike="noStrike">
                <a:latin typeface="Arial"/>
              </a:rPr>
              <a:t>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</a:t>
            </a:r>
            <a:r>
              <a:rPr b="0" lang="it-IT" sz="2000" spc="-1" strike="noStrike">
                <a:latin typeface="Arial"/>
              </a:rPr>
              <a:t>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0;p35"/>
          <p:cNvGrpSpPr/>
          <p:nvPr/>
        </p:nvGrpSpPr>
        <p:grpSpPr>
          <a:xfrm>
            <a:off x="667440" y="1015920"/>
            <a:ext cx="10847160" cy="33120"/>
            <a:chOff x="667440" y="1015920"/>
            <a:chExt cx="10847160" cy="33120"/>
          </a:xfrm>
        </p:grpSpPr>
        <p:sp>
          <p:nvSpPr>
            <p:cNvPr id="175" name="Google Shape;11;p35"/>
            <p:cNvSpPr/>
            <p:nvPr/>
          </p:nvSpPr>
          <p:spPr>
            <a:xfrm flipH="1">
              <a:off x="706680" y="1015920"/>
              <a:ext cx="10807920" cy="33120"/>
            </a:xfrm>
            <a:prstGeom prst="rect">
              <a:avLst/>
            </a:pr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2;p35"/>
            <p:cNvSpPr/>
            <p:nvPr/>
          </p:nvSpPr>
          <p:spPr>
            <a:xfrm flipH="1">
              <a:off x="667080" y="1015920"/>
              <a:ext cx="2849400" cy="33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Google Shape;15;p35" hidden="1"/>
          <p:cNvSpPr/>
          <p:nvPr/>
        </p:nvSpPr>
        <p:spPr>
          <a:xfrm>
            <a:off x="669960" y="1028880"/>
            <a:ext cx="1084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</a:t>
            </a:r>
            <a:r>
              <a:rPr b="0" lang="it-IT" sz="3200" spc="-1" strike="noStrike">
                <a:latin typeface="Arial"/>
              </a:rPr>
              <a:t>formato del testo della </a:t>
            </a:r>
            <a:r>
              <a:rPr b="0" lang="it-IT" sz="3200" spc="-1" strike="noStrike">
                <a:latin typeface="Arial"/>
              </a:rPr>
              <a:t>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</a:t>
            </a:r>
            <a:r>
              <a:rPr b="0" lang="it-IT" sz="2000" spc="-1" strike="noStrike">
                <a:latin typeface="Arial"/>
              </a:rPr>
              <a:t>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danieledebernardis.altervista.org/" TargetMode="External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7;p1" descr="图片包含 天空, 时钟, 建筑物, 户外&#10;&#10;已生成高可信度的说明"/>
          <p:cNvPicPr/>
          <p:nvPr/>
        </p:nvPicPr>
        <p:blipFill>
          <a:blip r:embed="rId1"/>
          <a:srcRect l="24324" t="0" r="24324" b="0"/>
          <a:stretch/>
        </p:blipFill>
        <p:spPr>
          <a:xfrm>
            <a:off x="0" y="0"/>
            <a:ext cx="5280480" cy="685512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58;p1"/>
          <p:cNvGrpSpPr/>
          <p:nvPr/>
        </p:nvGrpSpPr>
        <p:grpSpPr>
          <a:xfrm>
            <a:off x="2781360" y="1440"/>
            <a:ext cx="4019760" cy="6855120"/>
            <a:chOff x="2781360" y="1440"/>
            <a:chExt cx="4019760" cy="6855120"/>
          </a:xfrm>
        </p:grpSpPr>
        <p:sp>
          <p:nvSpPr>
            <p:cNvPr id="224" name="Google Shape;59;p1"/>
            <p:cNvSpPr/>
            <p:nvPr/>
          </p:nvSpPr>
          <p:spPr>
            <a:xfrm>
              <a:off x="4056120" y="1440"/>
              <a:ext cx="1978200" cy="2241720"/>
            </a:xfrm>
            <a:custGeom>
              <a:avLst/>
              <a:gdLst/>
              <a:ahLst/>
              <a:rect l="l" t="t" r="r" b="b"/>
              <a:pathLst>
                <a:path w="1248" h="1414">
                  <a:moveTo>
                    <a:pt x="972" y="0"/>
                  </a:moveTo>
                  <a:lnTo>
                    <a:pt x="1248" y="514"/>
                  </a:lnTo>
                  <a:lnTo>
                    <a:pt x="763" y="1414"/>
                  </a:lnTo>
                  <a:lnTo>
                    <a:pt x="0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619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60;p1"/>
            <p:cNvSpPr/>
            <p:nvPr/>
          </p:nvSpPr>
          <p:spPr>
            <a:xfrm>
              <a:off x="3743640" y="4020120"/>
              <a:ext cx="3057480" cy="2836440"/>
            </a:xfrm>
            <a:custGeom>
              <a:avLst/>
              <a:gdLst/>
              <a:ahLst/>
              <a:rect l="l" t="t" r="r" b="b"/>
              <a:pathLst>
                <a:path w="1524" h="1414">
                  <a:moveTo>
                    <a:pt x="1524" y="1414"/>
                  </a:moveTo>
                  <a:lnTo>
                    <a:pt x="762" y="0"/>
                  </a:lnTo>
                  <a:lnTo>
                    <a:pt x="0" y="1414"/>
                  </a:lnTo>
                  <a:lnTo>
                    <a:pt x="1524" y="1414"/>
                  </a:lnTo>
                  <a:close/>
                </a:path>
              </a:pathLst>
            </a:custGeom>
            <a:solidFill>
              <a:srgbClr val="6f11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61;p1"/>
            <p:cNvSpPr/>
            <p:nvPr/>
          </p:nvSpPr>
          <p:spPr>
            <a:xfrm>
              <a:off x="3232080" y="1811160"/>
              <a:ext cx="2976840" cy="5045400"/>
            </a:xfrm>
            <a:custGeom>
              <a:avLst/>
              <a:gdLst/>
              <a:ahLst/>
              <a:rect l="l" t="t" r="r" b="b"/>
              <a:pathLst>
                <a:path w="1877" h="3180">
                  <a:moveTo>
                    <a:pt x="0" y="3180"/>
                  </a:moveTo>
                  <a:lnTo>
                    <a:pt x="1714" y="0"/>
                  </a:lnTo>
                  <a:lnTo>
                    <a:pt x="1877" y="304"/>
                  </a:lnTo>
                  <a:lnTo>
                    <a:pt x="327" y="3180"/>
                  </a:lnTo>
                  <a:lnTo>
                    <a:pt x="0" y="3180"/>
                  </a:lnTo>
                  <a:close/>
                </a:path>
              </a:pathLst>
            </a:custGeom>
            <a:solidFill>
              <a:srgbClr val="a619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62;p1"/>
            <p:cNvSpPr/>
            <p:nvPr/>
          </p:nvSpPr>
          <p:spPr>
            <a:xfrm>
              <a:off x="2781360" y="817560"/>
              <a:ext cx="3513600" cy="6039000"/>
            </a:xfrm>
            <a:custGeom>
              <a:avLst/>
              <a:gdLst/>
              <a:ahLst/>
              <a:rect l="l" t="t" r="r" b="b"/>
              <a:pathLst>
                <a:path w="2215" h="3806">
                  <a:moveTo>
                    <a:pt x="0" y="3806"/>
                  </a:moveTo>
                  <a:lnTo>
                    <a:pt x="2051" y="0"/>
                  </a:lnTo>
                  <a:lnTo>
                    <a:pt x="2215" y="303"/>
                  </a:lnTo>
                  <a:lnTo>
                    <a:pt x="327" y="3806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846760" y="4086720"/>
            <a:ext cx="5670720" cy="5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endParaRPr b="0" lang="it-IT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xfrm>
            <a:off x="5846760" y="3090600"/>
            <a:ext cx="5670720" cy="111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Debernardis Daniele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Chief Executive Officer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My Brand Freelance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30" name="Google Shape;68;p1"/>
          <p:cNvSpPr/>
          <p:nvPr/>
        </p:nvSpPr>
        <p:spPr>
          <a:xfrm>
            <a:off x="5819040" y="5187960"/>
            <a:ext cx="5670720" cy="2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Speaker English Irene Minoia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819040" y="5484240"/>
            <a:ext cx="56707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1186;p33" descr="图片包含 天空, 时钟, 建筑物, 户外&#10;&#10;已生成高可信度的说明"/>
          <p:cNvPicPr/>
          <p:nvPr/>
        </p:nvPicPr>
        <p:blipFill>
          <a:blip r:embed="rId1"/>
          <a:srcRect l="19397" t="0" r="19397" b="0"/>
          <a:stretch/>
        </p:blipFill>
        <p:spPr>
          <a:xfrm>
            <a:off x="5892840" y="0"/>
            <a:ext cx="6296400" cy="6855120"/>
          </a:xfrm>
          <a:prstGeom prst="rect">
            <a:avLst/>
          </a:prstGeom>
          <a:ln w="0">
            <a:noFill/>
          </a:ln>
        </p:spPr>
      </p:pic>
      <p:grpSp>
        <p:nvGrpSpPr>
          <p:cNvPr id="371" name="Google Shape;1187;p33"/>
          <p:cNvGrpSpPr/>
          <p:nvPr/>
        </p:nvGrpSpPr>
        <p:grpSpPr>
          <a:xfrm>
            <a:off x="4400280" y="1440"/>
            <a:ext cx="3957480" cy="6855480"/>
            <a:chOff x="4400280" y="1440"/>
            <a:chExt cx="3957480" cy="6855480"/>
          </a:xfrm>
        </p:grpSpPr>
        <p:sp>
          <p:nvSpPr>
            <p:cNvPr id="372" name="Google Shape;1188;p33"/>
            <p:cNvSpPr/>
            <p:nvPr/>
          </p:nvSpPr>
          <p:spPr>
            <a:xfrm flipH="1">
              <a:off x="5104440" y="1440"/>
              <a:ext cx="1978200" cy="2241720"/>
            </a:xfrm>
            <a:custGeom>
              <a:avLst/>
              <a:gdLst/>
              <a:ahLst/>
              <a:rect l="l" t="t" r="r" b="b"/>
              <a:pathLst>
                <a:path w="1248" h="1414">
                  <a:moveTo>
                    <a:pt x="972" y="0"/>
                  </a:moveTo>
                  <a:lnTo>
                    <a:pt x="1248" y="514"/>
                  </a:lnTo>
                  <a:lnTo>
                    <a:pt x="763" y="1414"/>
                  </a:lnTo>
                  <a:lnTo>
                    <a:pt x="0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619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189;p33"/>
            <p:cNvSpPr/>
            <p:nvPr/>
          </p:nvSpPr>
          <p:spPr>
            <a:xfrm flipH="1">
              <a:off x="4399920" y="4095000"/>
              <a:ext cx="2976840" cy="2761920"/>
            </a:xfrm>
            <a:custGeom>
              <a:avLst/>
              <a:gdLst/>
              <a:ahLst/>
              <a:rect l="l" t="t" r="r" b="b"/>
              <a:pathLst>
                <a:path w="1524" h="1414">
                  <a:moveTo>
                    <a:pt x="1524" y="1414"/>
                  </a:moveTo>
                  <a:lnTo>
                    <a:pt x="762" y="0"/>
                  </a:lnTo>
                  <a:lnTo>
                    <a:pt x="0" y="1414"/>
                  </a:lnTo>
                  <a:lnTo>
                    <a:pt x="1524" y="1414"/>
                  </a:lnTo>
                  <a:close/>
                </a:path>
              </a:pathLst>
            </a:custGeom>
            <a:solidFill>
              <a:srgbClr val="6f11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190;p33"/>
            <p:cNvSpPr/>
            <p:nvPr/>
          </p:nvSpPr>
          <p:spPr>
            <a:xfrm flipH="1">
              <a:off x="4861440" y="1811160"/>
              <a:ext cx="2976840" cy="5045400"/>
            </a:xfrm>
            <a:custGeom>
              <a:avLst/>
              <a:gdLst/>
              <a:ahLst/>
              <a:rect l="l" t="t" r="r" b="b"/>
              <a:pathLst>
                <a:path w="1877" h="3180">
                  <a:moveTo>
                    <a:pt x="0" y="3180"/>
                  </a:moveTo>
                  <a:lnTo>
                    <a:pt x="1714" y="0"/>
                  </a:lnTo>
                  <a:lnTo>
                    <a:pt x="1877" y="304"/>
                  </a:lnTo>
                  <a:lnTo>
                    <a:pt x="327" y="3180"/>
                  </a:lnTo>
                  <a:lnTo>
                    <a:pt x="0" y="3180"/>
                  </a:lnTo>
                  <a:close/>
                </a:path>
              </a:pathLst>
            </a:custGeom>
            <a:solidFill>
              <a:srgbClr val="a619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191;p33"/>
            <p:cNvSpPr/>
            <p:nvPr/>
          </p:nvSpPr>
          <p:spPr>
            <a:xfrm flipH="1">
              <a:off x="4844160" y="817560"/>
              <a:ext cx="3513600" cy="6039000"/>
            </a:xfrm>
            <a:custGeom>
              <a:avLst/>
              <a:gdLst/>
              <a:ahLst/>
              <a:rect l="l" t="t" r="r" b="b"/>
              <a:pathLst>
                <a:path w="2215" h="3806">
                  <a:moveTo>
                    <a:pt x="0" y="3806"/>
                  </a:moveTo>
                  <a:lnTo>
                    <a:pt x="2051" y="0"/>
                  </a:lnTo>
                  <a:lnTo>
                    <a:pt x="2215" y="303"/>
                  </a:lnTo>
                  <a:lnTo>
                    <a:pt x="327" y="3806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6" name="Google Shape;1192;p33"/>
          <p:cNvGrpSpPr/>
          <p:nvPr/>
        </p:nvGrpSpPr>
        <p:grpSpPr>
          <a:xfrm>
            <a:off x="3905280" y="2373840"/>
            <a:ext cx="658800" cy="812160"/>
            <a:chOff x="3905280" y="2373840"/>
            <a:chExt cx="658800" cy="812160"/>
          </a:xfrm>
        </p:grpSpPr>
        <p:sp>
          <p:nvSpPr>
            <p:cNvPr id="377" name="Google Shape;1193;p33"/>
            <p:cNvSpPr/>
            <p:nvPr/>
          </p:nvSpPr>
          <p:spPr>
            <a:xfrm flipH="1">
              <a:off x="3905280" y="2373840"/>
              <a:ext cx="658800" cy="811800"/>
            </a:xfrm>
            <a:custGeom>
              <a:avLst/>
              <a:gdLst/>
              <a:ahLst/>
              <a:rect l="l" t="t" r="r" b="b"/>
              <a:pathLst>
                <a:path w="544" h="670">
                  <a:moveTo>
                    <a:pt x="544" y="335"/>
                  </a:moveTo>
                  <a:lnTo>
                    <a:pt x="0" y="670"/>
                  </a:lnTo>
                  <a:lnTo>
                    <a:pt x="0" y="0"/>
                  </a:lnTo>
                  <a:lnTo>
                    <a:pt x="544" y="335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1194;p33"/>
            <p:cNvSpPr/>
            <p:nvPr/>
          </p:nvSpPr>
          <p:spPr>
            <a:xfrm flipH="1">
              <a:off x="4175280" y="2704680"/>
              <a:ext cx="388800" cy="481320"/>
            </a:xfrm>
            <a:custGeom>
              <a:avLst/>
              <a:gdLst/>
              <a:ahLst/>
              <a:rect l="l" t="t" r="r" b="b"/>
              <a:pathLst>
                <a:path w="322" h="398">
                  <a:moveTo>
                    <a:pt x="322" y="199"/>
                  </a:moveTo>
                  <a:lnTo>
                    <a:pt x="0" y="398"/>
                  </a:lnTo>
                  <a:lnTo>
                    <a:pt x="0" y="0"/>
                  </a:lnTo>
                  <a:lnTo>
                    <a:pt x="322" y="19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9" name="Google Shape;1199;p33"/>
          <p:cNvSpPr/>
          <p:nvPr/>
        </p:nvSpPr>
        <p:spPr>
          <a:xfrm>
            <a:off x="669960" y="3599640"/>
            <a:ext cx="5423040" cy="2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Speaker name and title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432000" y="3893040"/>
            <a:ext cx="460188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it-IT" sz="1800" spc="-1" strike="noStrike">
                <a:solidFill>
                  <a:srgbClr val="ff0000"/>
                </a:solidFill>
                <a:latin typeface="Arial"/>
              </a:rPr>
              <a:t>Pensaci un po’ e contattami</a:t>
            </a:r>
            <a:endParaRPr b="1" i="1" lang="it-IT" sz="1800" spc="-1" strike="noStrike">
              <a:solidFill>
                <a:srgbClr val="ff0000"/>
              </a:solidFill>
              <a:latin typeface="Arial"/>
            </a:endParaRPr>
          </a:p>
          <a:p>
            <a:endParaRPr b="1" i="1" lang="it-IT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1" i="1" lang="it-IT" sz="1800" spc="-1" strike="noStrike">
                <a:solidFill>
                  <a:srgbClr val="ff0000"/>
                </a:solidFill>
                <a:latin typeface="Arial"/>
              </a:rPr>
              <a:t>Think about it a bit and contact me</a:t>
            </a:r>
            <a:endParaRPr b="1" i="1" lang="it-IT" sz="1800" spc="-1" strike="noStrike">
              <a:solidFill>
                <a:srgbClr val="ff0000"/>
              </a:solidFill>
              <a:latin typeface="Arial"/>
            </a:endParaRPr>
          </a:p>
          <a:p>
            <a:endParaRPr b="1" i="1" lang="it-IT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1" i="1" lang="it-IT" sz="1800" spc="-1" strike="noStrike">
                <a:solidFill>
                  <a:srgbClr val="ff0000"/>
                </a:solidFill>
                <a:latin typeface="Arial"/>
                <a:hlinkClick r:id="rId2"/>
              </a:rPr>
              <a:t>https://danieledebernardis.altervista.org/</a:t>
            </a:r>
            <a:endParaRPr b="1" i="1" lang="it-IT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1" i="1" lang="it-IT" sz="1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1" i="1" lang="it-IT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80000" y="1553760"/>
            <a:ext cx="1028304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4400" spc="-1" strike="noStrike">
                <a:latin typeface="Arial"/>
              </a:rPr>
              <a:t>This presentation is both for those who want to co-workers and for client companies who want to join to get to know my brand</a:t>
            </a:r>
            <a:br>
              <a:rPr sz="4400"/>
            </a:br>
            <a:br>
              <a:rPr sz="4400"/>
            </a:br>
            <a:r>
              <a:rPr b="0" lang="it-IT" sz="4400" spc="-1" strike="noStrike">
                <a:latin typeface="Arial"/>
              </a:rPr>
              <a:t>Questa presentazione è sia per coloro che vogliono collaborare sia per le aziende clienti che vogliono unirsi per conoscere il mio marchio.</a:t>
            </a:r>
            <a:endParaRPr b="0" lang="it-I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8240" cy="102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8000"/>
          </a:bodyPr>
          <a:p>
            <a:pPr algn="ctr">
              <a:lnSpc>
                <a:spcPct val="100000"/>
              </a:lnSpc>
              <a:buNone/>
            </a:pPr>
            <a:r>
              <a:rPr b="1" lang="it-IT" sz="4400" spc="-1" strike="noStrike">
                <a:latin typeface="Arial"/>
              </a:rPr>
              <a:t>What are the services offer?</a:t>
            </a:r>
            <a:br>
              <a:rPr sz="4400"/>
            </a:br>
            <a:br>
              <a:rPr sz="4400"/>
            </a:br>
            <a:r>
              <a:rPr b="1" i="1" lang="it-IT" sz="4400" spc="-1" strike="noStrike">
                <a:solidFill>
                  <a:srgbClr val="ff0000"/>
                </a:solidFill>
                <a:latin typeface="Arial"/>
              </a:rPr>
              <a:t>Quali sono i servizi che offro?</a:t>
            </a:r>
            <a:br>
              <a:rPr sz="4400"/>
            </a:br>
            <a:endParaRPr b="0" lang="it-IT" sz="4400" spc="-1" strike="noStrike">
              <a:latin typeface="Arial"/>
            </a:endParaRPr>
          </a:p>
        </p:txBody>
      </p:sp>
      <p:grpSp>
        <p:nvGrpSpPr>
          <p:cNvPr id="234" name="Google Shape;238;p 1"/>
          <p:cNvGrpSpPr/>
          <p:nvPr/>
        </p:nvGrpSpPr>
        <p:grpSpPr>
          <a:xfrm>
            <a:off x="729000" y="1247760"/>
            <a:ext cx="10843560" cy="5011200"/>
            <a:chOff x="729000" y="1247760"/>
            <a:chExt cx="10843560" cy="5011200"/>
          </a:xfrm>
        </p:grpSpPr>
        <p:grpSp>
          <p:nvGrpSpPr>
            <p:cNvPr id="235" name="Google Shape;239;p 1"/>
            <p:cNvGrpSpPr/>
            <p:nvPr/>
          </p:nvGrpSpPr>
          <p:grpSpPr>
            <a:xfrm>
              <a:off x="4325040" y="2837880"/>
              <a:ext cx="3665520" cy="3174840"/>
              <a:chOff x="4325040" y="2837880"/>
              <a:chExt cx="3665520" cy="3174840"/>
            </a:xfrm>
          </p:grpSpPr>
          <p:sp>
            <p:nvSpPr>
              <p:cNvPr id="236" name="Google Shape;240;p 1"/>
              <p:cNvSpPr/>
              <p:nvPr/>
            </p:nvSpPr>
            <p:spPr>
              <a:xfrm flipH="1" rot="20583600">
                <a:off x="5846760" y="3520800"/>
                <a:ext cx="1487160" cy="1293840"/>
              </a:xfrm>
              <a:custGeom>
                <a:avLst/>
                <a:gdLst/>
                <a:ahLst/>
                <a:rect l="l" t="t" r="r" b="b"/>
                <a:pathLst>
                  <a:path w="863" h="751">
                    <a:moveTo>
                      <a:pt x="648" y="751"/>
                    </a:moveTo>
                    <a:lnTo>
                      <a:pt x="216" y="751"/>
                    </a:lnTo>
                    <a:lnTo>
                      <a:pt x="0" y="376"/>
                    </a:lnTo>
                    <a:lnTo>
                      <a:pt x="216" y="0"/>
                    </a:lnTo>
                    <a:lnTo>
                      <a:pt x="648" y="0"/>
                    </a:lnTo>
                    <a:lnTo>
                      <a:pt x="863" y="376"/>
                    </a:lnTo>
                    <a:lnTo>
                      <a:pt x="648" y="751"/>
                    </a:lnTo>
                    <a:close/>
                  </a:path>
                </a:pathLst>
              </a:custGeom>
              <a:noFill/>
              <a:ln w="112700">
                <a:solidFill>
                  <a:srgbClr val="f2f2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Google Shape;241;p 1"/>
              <p:cNvSpPr/>
              <p:nvPr/>
            </p:nvSpPr>
            <p:spPr>
              <a:xfrm flipH="1" rot="20583600">
                <a:off x="4970520" y="4479120"/>
                <a:ext cx="1487160" cy="1292400"/>
              </a:xfrm>
              <a:custGeom>
                <a:avLst/>
                <a:gdLst/>
                <a:ahLst/>
                <a:rect l="l" t="t" r="r" b="b"/>
                <a:pathLst>
                  <a:path w="863" h="750">
                    <a:moveTo>
                      <a:pt x="647" y="750"/>
                    </a:moveTo>
                    <a:lnTo>
                      <a:pt x="215" y="750"/>
                    </a:lnTo>
                    <a:lnTo>
                      <a:pt x="0" y="375"/>
                    </a:lnTo>
                    <a:lnTo>
                      <a:pt x="215" y="0"/>
                    </a:lnTo>
                    <a:lnTo>
                      <a:pt x="647" y="0"/>
                    </a:lnTo>
                    <a:lnTo>
                      <a:pt x="863" y="375"/>
                    </a:lnTo>
                    <a:lnTo>
                      <a:pt x="647" y="750"/>
                    </a:lnTo>
                    <a:close/>
                  </a:path>
                </a:pathLst>
              </a:custGeom>
              <a:noFill/>
              <a:ln w="112700">
                <a:solidFill>
                  <a:srgbClr val="f2f2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Google Shape;242;p 1"/>
              <p:cNvSpPr/>
              <p:nvPr/>
            </p:nvSpPr>
            <p:spPr>
              <a:xfrm rot="9783600">
                <a:off x="5606280" y="3085200"/>
                <a:ext cx="356760" cy="63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12700">
                <a:solidFill>
                  <a:srgbClr val="f2f2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243;p 1"/>
              <p:cNvSpPr/>
              <p:nvPr/>
            </p:nvSpPr>
            <p:spPr>
              <a:xfrm rot="9783600">
                <a:off x="4719960" y="4024800"/>
                <a:ext cx="356760" cy="64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12700">
                <a:solidFill>
                  <a:srgbClr val="f2f2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Google Shape;244;p 1"/>
              <p:cNvSpPr/>
              <p:nvPr/>
            </p:nvSpPr>
            <p:spPr>
              <a:xfrm rot="9783600">
                <a:off x="7244280" y="4623840"/>
                <a:ext cx="358560" cy="64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12700">
                <a:solidFill>
                  <a:srgbClr val="f2f2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Google Shape;245;p 1"/>
              <p:cNvSpPr/>
              <p:nvPr/>
            </p:nvSpPr>
            <p:spPr>
              <a:xfrm flipH="1" rot="20583600">
                <a:off x="5637240" y="4141800"/>
                <a:ext cx="486360" cy="48672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246;p 1"/>
              <p:cNvSpPr/>
              <p:nvPr/>
            </p:nvSpPr>
            <p:spPr>
              <a:xfrm flipH="1" rot="20583600">
                <a:off x="7121880" y="3783600"/>
                <a:ext cx="339480" cy="334080"/>
              </a:xfrm>
              <a:prstGeom prst="ellipse">
                <a:avLst/>
              </a:prstGeom>
              <a:solidFill>
                <a:srgbClr val="d8d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Google Shape;247;p 1"/>
              <p:cNvSpPr/>
              <p:nvPr/>
            </p:nvSpPr>
            <p:spPr>
              <a:xfrm flipH="1" rot="20583600">
                <a:off x="5883840" y="3492000"/>
                <a:ext cx="336240" cy="332640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Google Shape;248;p 1"/>
              <p:cNvSpPr/>
              <p:nvPr/>
            </p:nvSpPr>
            <p:spPr>
              <a:xfrm flipH="1" rot="20583600">
                <a:off x="4999680" y="4449960"/>
                <a:ext cx="332640" cy="335160"/>
              </a:xfrm>
              <a:prstGeom prst="ellipse">
                <a:avLst/>
              </a:pr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Google Shape;249;p 1"/>
              <p:cNvSpPr/>
              <p:nvPr/>
            </p:nvSpPr>
            <p:spPr>
              <a:xfrm flipH="1" rot="20583600">
                <a:off x="4851360" y="5133600"/>
                <a:ext cx="339480" cy="334080"/>
              </a:xfrm>
              <a:prstGeom prst="ellipse">
                <a:avLst/>
              </a:prstGeom>
              <a:solidFill>
                <a:srgbClr val="d8d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Google Shape;250;p 1"/>
              <p:cNvSpPr/>
              <p:nvPr/>
            </p:nvSpPr>
            <p:spPr>
              <a:xfrm flipH="1" rot="20583600">
                <a:off x="6083280" y="5450400"/>
                <a:ext cx="336240" cy="332640"/>
              </a:xfrm>
              <a:prstGeom prst="ellipse">
                <a:avLst/>
              </a:prstGeom>
              <a:solidFill>
                <a:srgbClr val="d8d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Google Shape;251;p 1"/>
              <p:cNvSpPr/>
              <p:nvPr/>
            </p:nvSpPr>
            <p:spPr>
              <a:xfrm flipH="1" rot="20583600">
                <a:off x="4385160" y="3846240"/>
                <a:ext cx="486360" cy="486720"/>
              </a:xfrm>
              <a:prstGeom prst="ellipse">
                <a:avLst/>
              </a:prstGeom>
              <a:solidFill>
                <a:srgbClr val="d8d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Google Shape;252;p 1"/>
              <p:cNvSpPr/>
              <p:nvPr/>
            </p:nvSpPr>
            <p:spPr>
              <a:xfrm flipH="1" rot="20583600">
                <a:off x="7441560" y="4959360"/>
                <a:ext cx="488160" cy="486720"/>
              </a:xfrm>
              <a:prstGeom prst="ellipse">
                <a:avLst/>
              </a:pr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253;p 1"/>
              <p:cNvSpPr/>
              <p:nvPr/>
            </p:nvSpPr>
            <p:spPr>
              <a:xfrm flipH="1" rot="20583600">
                <a:off x="5271480" y="2898000"/>
                <a:ext cx="486360" cy="49212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Google Shape;254;p 1"/>
              <p:cNvSpPr/>
              <p:nvPr/>
            </p:nvSpPr>
            <p:spPr>
              <a:xfrm flipH="1" rot="20583600">
                <a:off x="6622560" y="3315960"/>
                <a:ext cx="253080" cy="255240"/>
              </a:xfrm>
              <a:prstGeom prst="ellipse">
                <a:avLst/>
              </a:prstGeom>
              <a:solidFill>
                <a:srgbClr val="d8d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Google Shape;255;p 1"/>
              <p:cNvSpPr/>
              <p:nvPr/>
            </p:nvSpPr>
            <p:spPr>
              <a:xfrm flipH="1" rot="20583600">
                <a:off x="7011000" y="4552560"/>
                <a:ext cx="253080" cy="253440"/>
              </a:xfrm>
              <a:prstGeom prst="ellipse">
                <a:avLst/>
              </a:prstGeom>
              <a:solidFill>
                <a:srgbClr val="d8d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256;p 1"/>
              <p:cNvSpPr/>
              <p:nvPr/>
            </p:nvSpPr>
            <p:spPr>
              <a:xfrm flipH="1" rot="20583600">
                <a:off x="6314040" y="4744800"/>
                <a:ext cx="248040" cy="248040"/>
              </a:xfrm>
              <a:prstGeom prst="ellipse">
                <a:avLst/>
              </a:prstGeom>
              <a:solidFill>
                <a:srgbClr val="a5a5a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oogle Shape;257;p 1"/>
              <p:cNvSpPr/>
              <p:nvPr/>
            </p:nvSpPr>
            <p:spPr>
              <a:xfrm flipH="1" rot="20583600">
                <a:off x="5421960" y="5726160"/>
                <a:ext cx="253080" cy="255240"/>
              </a:xfrm>
              <a:prstGeom prst="ellipse">
                <a:avLst/>
              </a:prstGeom>
              <a:solidFill>
                <a:srgbClr val="d8d8d8"/>
              </a:solidFill>
              <a:ln w="9525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4" name="Google Shape;258;p 1"/>
            <p:cNvSpPr/>
            <p:nvPr/>
          </p:nvSpPr>
          <p:spPr>
            <a:xfrm>
              <a:off x="865440" y="2922840"/>
              <a:ext cx="2944440" cy="4449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System and Networking</a:t>
              </a:r>
              <a:endParaRPr b="0" lang="it-IT" sz="1600" spc="-1" strike="noStrike">
                <a:latin typeface="Arial"/>
              </a:endParaRPr>
            </a:p>
          </p:txBody>
        </p:sp>
        <p:sp>
          <p:nvSpPr>
            <p:cNvPr id="255" name="Google Shape;259;p 1"/>
            <p:cNvSpPr/>
            <p:nvPr/>
          </p:nvSpPr>
          <p:spPr>
            <a:xfrm>
              <a:off x="730080" y="3409200"/>
              <a:ext cx="3215160" cy="1109160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50000"/>
                </a:lnSpc>
                <a:buNone/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Support Hardware and Software Support, Maintenance and periodic verification Private, home and business Internet network on-site and remotely</a:t>
              </a:r>
              <a:endParaRPr b="0" lang="it-IT" sz="1100" spc="-1" strike="noStrike">
                <a:latin typeface="Arial"/>
              </a:endParaRPr>
            </a:p>
          </p:txBody>
        </p:sp>
        <p:sp>
          <p:nvSpPr>
            <p:cNvPr id="256" name="Google Shape;260;p 1"/>
            <p:cNvSpPr/>
            <p:nvPr/>
          </p:nvSpPr>
          <p:spPr>
            <a:xfrm>
              <a:off x="865440" y="4692240"/>
              <a:ext cx="2944440" cy="444960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rm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Websites</a:t>
              </a:r>
              <a:endParaRPr b="0" lang="it-IT" sz="1600" spc="-1" strike="noStrike">
                <a:latin typeface="Arial"/>
              </a:endParaRPr>
            </a:p>
          </p:txBody>
        </p:sp>
        <p:sp>
          <p:nvSpPr>
            <p:cNvPr id="257" name="Google Shape;261;p 1"/>
            <p:cNvSpPr/>
            <p:nvPr/>
          </p:nvSpPr>
          <p:spPr>
            <a:xfrm>
              <a:off x="730080" y="5178600"/>
              <a:ext cx="3215160" cy="1080360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50000"/>
                </a:lnSpc>
                <a:buNone/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Realization and management of websites for all types of clients remotely</a:t>
              </a:r>
              <a:endParaRPr b="0" lang="it-IT" sz="1100" spc="-1" strike="noStrike">
                <a:latin typeface="Arial"/>
              </a:endParaRPr>
            </a:p>
          </p:txBody>
        </p:sp>
        <p:sp>
          <p:nvSpPr>
            <p:cNvPr id="258" name="Google Shape;262;p 1"/>
            <p:cNvSpPr/>
            <p:nvPr/>
          </p:nvSpPr>
          <p:spPr>
            <a:xfrm>
              <a:off x="8409600" y="2922840"/>
              <a:ext cx="2944440" cy="444960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rm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Sensitive Data Business</a:t>
              </a:r>
              <a:endParaRPr b="0" lang="it-IT" sz="1600" spc="-1" strike="noStrike">
                <a:latin typeface="Arial"/>
              </a:endParaRPr>
            </a:p>
          </p:txBody>
        </p:sp>
        <p:sp>
          <p:nvSpPr>
            <p:cNvPr id="259" name="Google Shape;263;p 1"/>
            <p:cNvSpPr/>
            <p:nvPr/>
          </p:nvSpPr>
          <p:spPr>
            <a:xfrm>
              <a:off x="8192160" y="3409200"/>
              <a:ext cx="3378960" cy="1089720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50000"/>
                </a:lnSpc>
                <a:buNone/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Backup and recover data from PCs, Servers, Notebooks, Smartphones, Tablets, hard drives, SSDs, USB sticks, NAS on-site and remotely</a:t>
              </a:r>
              <a:endParaRPr b="0" lang="it-IT" sz="11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buNone/>
              </a:pPr>
              <a:endParaRPr b="0" lang="it-IT" sz="1100" spc="-1" strike="noStrike">
                <a:latin typeface="Arial"/>
              </a:endParaRPr>
            </a:p>
          </p:txBody>
        </p:sp>
        <p:sp>
          <p:nvSpPr>
            <p:cNvPr id="260" name="Google Shape;264;p 1"/>
            <p:cNvSpPr/>
            <p:nvPr/>
          </p:nvSpPr>
          <p:spPr>
            <a:xfrm>
              <a:off x="8409600" y="4692240"/>
              <a:ext cx="2944440" cy="4449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rm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Tutoring</a:t>
              </a:r>
              <a:endParaRPr b="0" lang="it-IT" sz="1600" spc="-1" strike="noStrike">
                <a:latin typeface="Arial"/>
              </a:endParaRPr>
            </a:p>
          </p:txBody>
        </p:sp>
        <p:sp>
          <p:nvSpPr>
            <p:cNvPr id="261" name="Google Shape;265;p 1"/>
            <p:cNvSpPr/>
            <p:nvPr/>
          </p:nvSpPr>
          <p:spPr>
            <a:xfrm>
              <a:off x="8192160" y="5178600"/>
              <a:ext cx="3378960" cy="1080360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50000"/>
                </a:lnSpc>
                <a:buNone/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Private tutor on systems and networks for students of all grades on-site and remotely</a:t>
              </a:r>
              <a:endParaRPr b="0" lang="it-IT" sz="1100" spc="-1" strike="noStrike">
                <a:latin typeface="Arial"/>
              </a:endParaRPr>
            </a:p>
          </p:txBody>
        </p:sp>
        <p:sp>
          <p:nvSpPr>
            <p:cNvPr id="262" name="Google Shape;266;p 1"/>
            <p:cNvSpPr/>
            <p:nvPr/>
          </p:nvSpPr>
          <p:spPr>
            <a:xfrm>
              <a:off x="729000" y="1247760"/>
              <a:ext cx="1084356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267;p 1"/>
            <p:cNvSpPr/>
            <p:nvPr/>
          </p:nvSpPr>
          <p:spPr>
            <a:xfrm>
              <a:off x="729000" y="1923480"/>
              <a:ext cx="10843560" cy="59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60000" y="180000"/>
            <a:ext cx="10077840" cy="57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r>
              <a:rPr b="1" lang="it-IT" sz="2000" spc="-1" strike="noStrike">
                <a:latin typeface="Arial"/>
              </a:rPr>
              <a:t>These are our principles that we work for and follow clients step by step</a:t>
            </a:r>
            <a:br>
              <a:rPr sz="2000"/>
            </a:br>
            <a:br>
              <a:rPr sz="2000"/>
            </a:br>
            <a:r>
              <a:rPr b="0" lang="it-IT" sz="2000" spc="-1" strike="noStrike">
                <a:latin typeface="Arial"/>
              </a:rPr>
              <a:t> </a:t>
            </a:r>
            <a:br>
              <a:rPr sz="2000"/>
            </a:br>
            <a:r>
              <a:rPr b="1" i="1" lang="it-IT" sz="2000" spc="-1" strike="noStrike">
                <a:solidFill>
                  <a:srgbClr val="ff0000"/>
                </a:solidFill>
                <a:latin typeface="Arial"/>
              </a:rPr>
              <a:t>Questi sono i nostri principi per cui lavoriamo e seguiamo i clienti passo dopo passo</a:t>
            </a:r>
            <a:br>
              <a:rPr sz="2000"/>
            </a:br>
            <a:br>
              <a:rPr sz="2000"/>
            </a:br>
            <a:r>
              <a:rPr b="1" lang="it-IT" sz="2000" spc="-1" strike="noStrike">
                <a:latin typeface="Arial"/>
              </a:rPr>
              <a:t>Humility, flexibility, firmness, precision, excellent time and work management, shared communication with the team</a:t>
            </a:r>
            <a:br>
              <a:rPr sz="2000"/>
            </a:br>
            <a:br>
              <a:rPr sz="2000"/>
            </a:br>
            <a:r>
              <a:rPr b="1" i="1" lang="it-IT" sz="2000" spc="-1" strike="noStrike">
                <a:solidFill>
                  <a:srgbClr val="ff0000"/>
                </a:solidFill>
                <a:latin typeface="Arial"/>
              </a:rPr>
              <a:t>Umiltà, flessibilità, fermezza, precisione, ottima gestione del tempo e del lavoro, comunicazione condivisa con il gruppo di lavoro.</a:t>
            </a:r>
            <a:br>
              <a:rPr sz="2000"/>
            </a:b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394800" y="2271600"/>
            <a:ext cx="5423040" cy="437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it-IT" sz="2000" spc="-1" strike="noStrike">
                <a:latin typeface="Arial"/>
              </a:rPr>
              <a:t>How to work with me if </a:t>
            </a:r>
            <a:r>
              <a:rPr b="1" lang="it-IT" sz="2000" spc="-1" strike="noStrike">
                <a:latin typeface="Arial"/>
              </a:rPr>
              <a:t>you want to be a </a:t>
            </a:r>
            <a:r>
              <a:rPr b="1" lang="it-IT" sz="2000" spc="-1" strike="noStrike">
                <a:latin typeface="Arial"/>
              </a:rPr>
              <a:t>collaborator ?</a:t>
            </a:r>
            <a:br>
              <a:rPr sz="4400"/>
            </a:br>
            <a:r>
              <a:rPr b="1" i="1" lang="it-IT" sz="2000" spc="-1" strike="noStrike">
                <a:solidFill>
                  <a:srgbClr val="ff0000"/>
                </a:solidFill>
                <a:latin typeface="Arial"/>
              </a:rPr>
              <a:t>Come lavorare con me </a:t>
            </a:r>
            <a:r>
              <a:rPr b="1" i="1" lang="it-IT" sz="2000" spc="-1" strike="noStrike">
                <a:solidFill>
                  <a:srgbClr val="ff0000"/>
                </a:solidFill>
                <a:latin typeface="Arial"/>
              </a:rPr>
              <a:t>se vuoi essere un </a:t>
            </a:r>
            <a:r>
              <a:rPr b="1" i="1" lang="it-IT" sz="2000" spc="-1" strike="noStrike">
                <a:solidFill>
                  <a:srgbClr val="ff0000"/>
                </a:solidFill>
                <a:latin typeface="Arial"/>
              </a:rPr>
              <a:t>collaboratore?</a:t>
            </a:r>
            <a:br>
              <a:rPr sz="4400"/>
            </a:br>
            <a:br>
              <a:rPr sz="4400"/>
            </a:br>
            <a:r>
              <a:rPr b="0" lang="it-IT" sz="4400" spc="-1" strike="noStrike">
                <a:latin typeface="Arial"/>
              </a:rPr>
              <a:t> </a:t>
            </a:r>
            <a:br>
              <a:rPr sz="4400"/>
            </a:br>
            <a:br>
              <a:rPr sz="4400"/>
            </a:br>
            <a:br>
              <a:rPr sz="4400"/>
            </a:br>
            <a:r>
              <a:rPr b="0" lang="it-IT" sz="4400" spc="-1" strike="noStrike">
                <a:latin typeface="Arial"/>
              </a:rPr>
              <a:t> </a:t>
            </a:r>
            <a:br>
              <a:rPr sz="4400"/>
            </a:br>
            <a:br>
              <a:rPr sz="4400"/>
            </a:br>
            <a:endParaRPr b="0" lang="it-IT" sz="44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454680" y="3132000"/>
            <a:ext cx="1131300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provide you with all the materials you need for free, and you freely is independently communication and marketing with clients, without me having to deal with it.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Io ti fornisco gratuitamente tutto il materiale di cui hai bisogno, e tu liberamente è  in autonomia la comunicazione e il marketing con i clienti, senza che io debba occuparmene.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second is that if you want to be paid monthly the materials I provide and the necessary training calendared will cost you on an ad hoc quote.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La seconda è che se volete essere pagati mensilmente i materiali che vi fornisco e la formazione necessaria calendarizzata vi costeranno su un preventivo ad hoc.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7520" cy="102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Here's what's in store for us   -   </a:t>
            </a:r>
            <a:r>
              <a:rPr b="1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cosa ci attende</a:t>
            </a:r>
            <a:endParaRPr b="0" lang="it-IT" sz="2800" spc="-1" strike="noStrike">
              <a:latin typeface="Arial"/>
            </a:endParaRPr>
          </a:p>
        </p:txBody>
      </p:sp>
      <p:grpSp>
        <p:nvGrpSpPr>
          <p:cNvPr id="268" name="Google Shape;724;p20"/>
          <p:cNvGrpSpPr/>
          <p:nvPr/>
        </p:nvGrpSpPr>
        <p:grpSpPr>
          <a:xfrm>
            <a:off x="540000" y="1242360"/>
            <a:ext cx="10426320" cy="5055120"/>
            <a:chOff x="540000" y="1242360"/>
            <a:chExt cx="10426320" cy="5055120"/>
          </a:xfrm>
        </p:grpSpPr>
        <p:grpSp>
          <p:nvGrpSpPr>
            <p:cNvPr id="269" name="Google Shape;725;p20"/>
            <p:cNvGrpSpPr/>
            <p:nvPr/>
          </p:nvGrpSpPr>
          <p:grpSpPr>
            <a:xfrm>
              <a:off x="540000" y="1242360"/>
              <a:ext cx="10426320" cy="4307400"/>
              <a:chOff x="540000" y="1242360"/>
              <a:chExt cx="10426320" cy="4307400"/>
            </a:xfrm>
          </p:grpSpPr>
          <p:sp>
            <p:nvSpPr>
              <p:cNvPr id="270" name="Google Shape;726;p20"/>
              <p:cNvSpPr/>
              <p:nvPr/>
            </p:nvSpPr>
            <p:spPr>
              <a:xfrm>
                <a:off x="540000" y="1900440"/>
                <a:ext cx="2440800" cy="2440800"/>
              </a:xfrm>
              <a:prstGeom prst="ellipse">
                <a:avLst/>
              </a:prstGeom>
              <a:solidFill>
                <a:srgbClr val="f8d1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Google Shape;727;p20"/>
              <p:cNvSpPr/>
              <p:nvPr/>
            </p:nvSpPr>
            <p:spPr>
              <a:xfrm>
                <a:off x="983160" y="2343600"/>
                <a:ext cx="1554480" cy="1554480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2" name="Google Shape;728;p20"/>
              <p:cNvGrpSpPr/>
              <p:nvPr/>
            </p:nvGrpSpPr>
            <p:grpSpPr>
              <a:xfrm>
                <a:off x="2258640" y="1858320"/>
                <a:ext cx="3712320" cy="2529000"/>
                <a:chOff x="2258640" y="1858320"/>
                <a:chExt cx="3712320" cy="2529000"/>
              </a:xfrm>
            </p:grpSpPr>
            <p:sp>
              <p:nvSpPr>
                <p:cNvPr id="273" name="Google Shape;729;p20"/>
                <p:cNvSpPr/>
                <p:nvPr/>
              </p:nvSpPr>
              <p:spPr>
                <a:xfrm flipH="1" rot="8100000">
                  <a:off x="2628360" y="2228760"/>
                  <a:ext cx="1789200" cy="1787760"/>
                </a:xfrm>
                <a:custGeom>
                  <a:avLst/>
                  <a:gdLst/>
                  <a:ahLst/>
                  <a:rect l="l" t="t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solidFill>
                  <a:srgbClr val="f8d1d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4" name="Google Shape;730;p20"/>
                <p:cNvSpPr/>
                <p:nvPr/>
              </p:nvSpPr>
              <p:spPr>
                <a:xfrm>
                  <a:off x="3985560" y="2128320"/>
                  <a:ext cx="1985400" cy="1985400"/>
                </a:xfrm>
                <a:prstGeom prst="ellipse">
                  <a:avLst/>
                </a:prstGeom>
                <a:solidFill>
                  <a:srgbClr val="f8d1d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5" name="Google Shape;731;p20"/>
              <p:cNvGrpSpPr/>
              <p:nvPr/>
            </p:nvGrpSpPr>
            <p:grpSpPr>
              <a:xfrm>
                <a:off x="5383080" y="2092320"/>
                <a:ext cx="3092040" cy="2058840"/>
                <a:chOff x="5383080" y="2092320"/>
                <a:chExt cx="3092040" cy="2058840"/>
              </a:xfrm>
            </p:grpSpPr>
            <p:sp>
              <p:nvSpPr>
                <p:cNvPr id="276" name="Google Shape;732;p20"/>
                <p:cNvSpPr/>
                <p:nvPr/>
              </p:nvSpPr>
              <p:spPr>
                <a:xfrm flipH="1" rot="8100000">
                  <a:off x="5683680" y="2393640"/>
                  <a:ext cx="1456200" cy="1455480"/>
                </a:xfrm>
                <a:custGeom>
                  <a:avLst/>
                  <a:gdLst/>
                  <a:ahLst/>
                  <a:rect l="l" t="t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solidFill>
                  <a:srgbClr val="f8d1d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7" name="Google Shape;733;p20"/>
                <p:cNvSpPr/>
                <p:nvPr/>
              </p:nvSpPr>
              <p:spPr>
                <a:xfrm>
                  <a:off x="6803640" y="2285280"/>
                  <a:ext cx="1671480" cy="1671480"/>
                </a:xfrm>
                <a:prstGeom prst="ellipse">
                  <a:avLst/>
                </a:prstGeom>
                <a:solidFill>
                  <a:srgbClr val="f8d1d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8" name="Google Shape;734;p20"/>
              <p:cNvGrpSpPr/>
              <p:nvPr/>
            </p:nvGrpSpPr>
            <p:grpSpPr>
              <a:xfrm>
                <a:off x="7981920" y="2258280"/>
                <a:ext cx="2514240" cy="1731240"/>
                <a:chOff x="7981920" y="2258280"/>
                <a:chExt cx="2514240" cy="1731240"/>
              </a:xfrm>
            </p:grpSpPr>
            <p:sp>
              <p:nvSpPr>
                <p:cNvPr id="279" name="Google Shape;735;p20"/>
                <p:cNvSpPr/>
                <p:nvPr/>
              </p:nvSpPr>
              <p:spPr>
                <a:xfrm flipH="1" rot="8100000">
                  <a:off x="8235000" y="2511720"/>
                  <a:ext cx="1225080" cy="1223640"/>
                </a:xfrm>
                <a:custGeom>
                  <a:avLst/>
                  <a:gdLst/>
                  <a:ahLst/>
                  <a:rect l="l" t="t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solidFill>
                  <a:srgbClr val="f8d1d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0" name="Google Shape;736;p20"/>
                <p:cNvSpPr/>
                <p:nvPr/>
              </p:nvSpPr>
              <p:spPr>
                <a:xfrm>
                  <a:off x="9158040" y="2451960"/>
                  <a:ext cx="1338120" cy="1338120"/>
                </a:xfrm>
                <a:prstGeom prst="ellipse">
                  <a:avLst/>
                </a:prstGeom>
                <a:solidFill>
                  <a:srgbClr val="f8d1d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81" name="Google Shape;737;p20"/>
              <p:cNvSpPr/>
              <p:nvPr/>
            </p:nvSpPr>
            <p:spPr>
              <a:xfrm>
                <a:off x="7107120" y="2588760"/>
                <a:ext cx="1064160" cy="1064160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82" name="Google Shape;738;p20"/>
              <p:cNvGrpSpPr/>
              <p:nvPr/>
            </p:nvGrpSpPr>
            <p:grpSpPr>
              <a:xfrm>
                <a:off x="7396200" y="2859120"/>
                <a:ext cx="486720" cy="523800"/>
                <a:chOff x="7396200" y="2859120"/>
                <a:chExt cx="486720" cy="523800"/>
              </a:xfrm>
            </p:grpSpPr>
            <p:sp>
              <p:nvSpPr>
                <p:cNvPr id="283" name="Google Shape;739;p20"/>
                <p:cNvSpPr/>
                <p:nvPr/>
              </p:nvSpPr>
              <p:spPr>
                <a:xfrm>
                  <a:off x="7688160" y="3143160"/>
                  <a:ext cx="194760" cy="239760"/>
                </a:xfrm>
                <a:custGeom>
                  <a:avLst/>
                  <a:gdLst/>
                  <a:ahLst/>
                  <a:rect l="l" t="t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4" name="Google Shape;740;p20"/>
                <p:cNvSpPr/>
                <p:nvPr/>
              </p:nvSpPr>
              <p:spPr>
                <a:xfrm>
                  <a:off x="7396200" y="2863440"/>
                  <a:ext cx="198720" cy="244080"/>
                </a:xfrm>
                <a:custGeom>
                  <a:avLst/>
                  <a:gdLst/>
                  <a:ahLst/>
                  <a:rect l="l" t="t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5" name="Google Shape;741;p20"/>
                <p:cNvSpPr/>
                <p:nvPr/>
              </p:nvSpPr>
              <p:spPr>
                <a:xfrm>
                  <a:off x="7474320" y="2859120"/>
                  <a:ext cx="334440" cy="523800"/>
                </a:xfrm>
                <a:custGeom>
                  <a:avLst/>
                  <a:gdLst/>
                  <a:ahLst/>
                  <a:rect l="l" t="t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86" name="Google Shape;742;p20"/>
              <p:cNvGrpSpPr/>
              <p:nvPr/>
            </p:nvGrpSpPr>
            <p:grpSpPr>
              <a:xfrm>
                <a:off x="1269720" y="2886120"/>
                <a:ext cx="991440" cy="575280"/>
                <a:chOff x="1269720" y="2886120"/>
                <a:chExt cx="991440" cy="575280"/>
              </a:xfrm>
            </p:grpSpPr>
            <p:sp>
              <p:nvSpPr>
                <p:cNvPr id="287" name="Google Shape;743;p20"/>
                <p:cNvSpPr/>
                <p:nvPr/>
              </p:nvSpPr>
              <p:spPr>
                <a:xfrm>
                  <a:off x="1773720" y="3228480"/>
                  <a:ext cx="1800" cy="1800"/>
                </a:xfrm>
                <a:prstGeom prst="rect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8" name="Google Shape;744;p20"/>
                <p:cNvSpPr/>
                <p:nvPr/>
              </p:nvSpPr>
              <p:spPr>
                <a:xfrm>
                  <a:off x="1699920" y="3358080"/>
                  <a:ext cx="66600" cy="89640"/>
                </a:xfrm>
                <a:custGeom>
                  <a:avLst/>
                  <a:gdLst/>
                  <a:ahLst/>
                  <a:rect l="l" t="t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9" name="Google Shape;745;p20"/>
                <p:cNvSpPr/>
                <p:nvPr/>
              </p:nvSpPr>
              <p:spPr>
                <a:xfrm>
                  <a:off x="1639800" y="3288600"/>
                  <a:ext cx="89640" cy="131400"/>
                </a:xfrm>
                <a:custGeom>
                  <a:avLst/>
                  <a:gdLst/>
                  <a:ahLst/>
                  <a:rect l="l" t="t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Google Shape;746;p20"/>
                <p:cNvSpPr/>
                <p:nvPr/>
              </p:nvSpPr>
              <p:spPr>
                <a:xfrm>
                  <a:off x="1533240" y="3242160"/>
                  <a:ext cx="57240" cy="89640"/>
                </a:xfrm>
                <a:custGeom>
                  <a:avLst/>
                  <a:gdLst/>
                  <a:ahLst/>
                  <a:rect l="l" t="t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1" name="Google Shape;747;p20"/>
                <p:cNvSpPr/>
                <p:nvPr/>
              </p:nvSpPr>
              <p:spPr>
                <a:xfrm>
                  <a:off x="1584360" y="3265560"/>
                  <a:ext cx="75600" cy="112680"/>
                </a:xfrm>
                <a:custGeom>
                  <a:avLst/>
                  <a:gdLst/>
                  <a:ahLst/>
                  <a:rect l="l" t="t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2" name="Google Shape;748;p20"/>
                <p:cNvSpPr/>
                <p:nvPr/>
              </p:nvSpPr>
              <p:spPr>
                <a:xfrm>
                  <a:off x="1269720" y="2895480"/>
                  <a:ext cx="219240" cy="353160"/>
                </a:xfrm>
                <a:custGeom>
                  <a:avLst/>
                  <a:gdLst/>
                  <a:ahLst/>
                  <a:rect l="l" t="t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3" name="Google Shape;749;p20"/>
                <p:cNvSpPr/>
                <p:nvPr/>
              </p:nvSpPr>
              <p:spPr>
                <a:xfrm>
                  <a:off x="2032920" y="2886120"/>
                  <a:ext cx="228240" cy="348480"/>
                </a:xfrm>
                <a:custGeom>
                  <a:avLst/>
                  <a:gdLst/>
                  <a:ahLst/>
                  <a:rect l="l" t="t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4" name="Google Shape;750;p20"/>
                <p:cNvSpPr/>
                <p:nvPr/>
              </p:nvSpPr>
              <p:spPr>
                <a:xfrm>
                  <a:off x="1542600" y="2950920"/>
                  <a:ext cx="561240" cy="510480"/>
                </a:xfrm>
                <a:custGeom>
                  <a:avLst/>
                  <a:gdLst/>
                  <a:ahLst/>
                  <a:rect l="l" t="t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" name="Google Shape;751;p20"/>
                <p:cNvSpPr/>
                <p:nvPr/>
              </p:nvSpPr>
              <p:spPr>
                <a:xfrm>
                  <a:off x="1413000" y="2983320"/>
                  <a:ext cx="154440" cy="283680"/>
                </a:xfrm>
                <a:custGeom>
                  <a:avLst/>
                  <a:gdLst/>
                  <a:ahLst/>
                  <a:rect l="l" t="t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6" name="Google Shape;752;p20"/>
              <p:cNvSpPr/>
              <p:nvPr/>
            </p:nvSpPr>
            <p:spPr>
              <a:xfrm>
                <a:off x="9401040" y="2694960"/>
                <a:ext cx="851760" cy="851760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7" name="Google Shape;753;p20"/>
              <p:cNvGrpSpPr/>
              <p:nvPr/>
            </p:nvGrpSpPr>
            <p:grpSpPr>
              <a:xfrm>
                <a:off x="9599400" y="2958120"/>
                <a:ext cx="455400" cy="325800"/>
                <a:chOff x="9599400" y="2958120"/>
                <a:chExt cx="455400" cy="325800"/>
              </a:xfrm>
            </p:grpSpPr>
            <p:sp>
              <p:nvSpPr>
                <p:cNvPr id="298" name="Google Shape;754;p20"/>
                <p:cNvSpPr/>
                <p:nvPr/>
              </p:nvSpPr>
              <p:spPr>
                <a:xfrm>
                  <a:off x="9599400" y="3027960"/>
                  <a:ext cx="123840" cy="116280"/>
                </a:xfrm>
                <a:custGeom>
                  <a:avLst/>
                  <a:gdLst/>
                  <a:ahLst/>
                  <a:rect l="l" t="t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9" name="Google Shape;755;p20"/>
                <p:cNvSpPr/>
                <p:nvPr/>
              </p:nvSpPr>
              <p:spPr>
                <a:xfrm>
                  <a:off x="9599400" y="2958120"/>
                  <a:ext cx="455400" cy="305280"/>
                </a:xfrm>
                <a:custGeom>
                  <a:avLst/>
                  <a:gdLst/>
                  <a:ahLst/>
                  <a:rect l="l" t="t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" name="Google Shape;756;p20"/>
                <p:cNvSpPr/>
                <p:nvPr/>
              </p:nvSpPr>
              <p:spPr>
                <a:xfrm>
                  <a:off x="9752040" y="3110760"/>
                  <a:ext cx="302760" cy="173160"/>
                </a:xfrm>
                <a:custGeom>
                  <a:avLst/>
                  <a:gdLst/>
                  <a:ahLst/>
                  <a:rect l="l" t="t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1" name="Google Shape;757;p20"/>
              <p:cNvSpPr/>
              <p:nvPr/>
            </p:nvSpPr>
            <p:spPr>
              <a:xfrm>
                <a:off x="4346280" y="2489040"/>
                <a:ext cx="1264320" cy="1264320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2" name="Google Shape;758;p20"/>
              <p:cNvGrpSpPr/>
              <p:nvPr/>
            </p:nvGrpSpPr>
            <p:grpSpPr>
              <a:xfrm>
                <a:off x="4680360" y="2804760"/>
                <a:ext cx="595800" cy="632520"/>
                <a:chOff x="4680360" y="2804760"/>
                <a:chExt cx="595800" cy="632520"/>
              </a:xfrm>
            </p:grpSpPr>
            <p:sp>
              <p:nvSpPr>
                <p:cNvPr id="303" name="Google Shape;759;p20"/>
                <p:cNvSpPr/>
                <p:nvPr/>
              </p:nvSpPr>
              <p:spPr>
                <a:xfrm>
                  <a:off x="4746240" y="2845080"/>
                  <a:ext cx="73800" cy="84600"/>
                </a:xfrm>
                <a:custGeom>
                  <a:avLst/>
                  <a:gdLst/>
                  <a:ahLst/>
                  <a:rect l="l" t="t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4" name="Google Shape;760;p20"/>
                <p:cNvSpPr/>
                <p:nvPr/>
              </p:nvSpPr>
              <p:spPr>
                <a:xfrm>
                  <a:off x="5133240" y="2845080"/>
                  <a:ext cx="77400" cy="84600"/>
                </a:xfrm>
                <a:custGeom>
                  <a:avLst/>
                  <a:gdLst/>
                  <a:ahLst/>
                  <a:rect l="l" t="t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Google Shape;761;p20"/>
                <p:cNvSpPr/>
                <p:nvPr/>
              </p:nvSpPr>
              <p:spPr>
                <a:xfrm>
                  <a:off x="4698720" y="2947320"/>
                  <a:ext cx="157680" cy="322200"/>
                </a:xfrm>
                <a:custGeom>
                  <a:avLst/>
                  <a:gdLst/>
                  <a:ahLst/>
                  <a:rect l="l" t="t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6" name="Google Shape;762;p20"/>
                <p:cNvSpPr/>
                <p:nvPr/>
              </p:nvSpPr>
              <p:spPr>
                <a:xfrm>
                  <a:off x="5096520" y="2947320"/>
                  <a:ext cx="157680" cy="322200"/>
                </a:xfrm>
                <a:custGeom>
                  <a:avLst/>
                  <a:gdLst/>
                  <a:ahLst/>
                  <a:rect l="l" t="t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" name="Google Shape;763;p20"/>
                <p:cNvSpPr/>
                <p:nvPr/>
              </p:nvSpPr>
              <p:spPr>
                <a:xfrm>
                  <a:off x="4862880" y="2936160"/>
                  <a:ext cx="227160" cy="435240"/>
                </a:xfrm>
                <a:custGeom>
                  <a:avLst/>
                  <a:gdLst/>
                  <a:ahLst/>
                  <a:rect l="l" t="t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8" name="Google Shape;764;p20"/>
                <p:cNvSpPr/>
                <p:nvPr/>
              </p:nvSpPr>
              <p:spPr>
                <a:xfrm>
                  <a:off x="4925160" y="2804760"/>
                  <a:ext cx="102960" cy="114120"/>
                </a:xfrm>
                <a:custGeom>
                  <a:avLst/>
                  <a:gdLst/>
                  <a:ahLst/>
                  <a:rect l="l" t="t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9" name="Google Shape;765;p20"/>
                <p:cNvSpPr/>
                <p:nvPr/>
              </p:nvSpPr>
              <p:spPr>
                <a:xfrm>
                  <a:off x="5056560" y="3206520"/>
                  <a:ext cx="51840" cy="22680"/>
                </a:xfrm>
                <a:custGeom>
                  <a:avLst/>
                  <a:gdLst/>
                  <a:ahLst/>
                  <a:rect l="l" t="t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Google Shape;766;p20"/>
                <p:cNvSpPr/>
                <p:nvPr/>
              </p:nvSpPr>
              <p:spPr>
                <a:xfrm>
                  <a:off x="4775400" y="3374280"/>
                  <a:ext cx="325800" cy="63000"/>
                </a:xfrm>
                <a:custGeom>
                  <a:avLst/>
                  <a:gdLst/>
                  <a:ahLst/>
                  <a:rect l="l" t="t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" name="Google Shape;767;p20"/>
                <p:cNvSpPr/>
                <p:nvPr/>
              </p:nvSpPr>
              <p:spPr>
                <a:xfrm>
                  <a:off x="4680360" y="3257640"/>
                  <a:ext cx="84600" cy="139680"/>
                </a:xfrm>
                <a:custGeom>
                  <a:avLst/>
                  <a:gdLst/>
                  <a:ahLst/>
                  <a:rect l="l" t="t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2" name="Google Shape;768;p20"/>
                <p:cNvSpPr/>
                <p:nvPr/>
              </p:nvSpPr>
              <p:spPr>
                <a:xfrm>
                  <a:off x="5118480" y="3257640"/>
                  <a:ext cx="157680" cy="154080"/>
                </a:xfrm>
                <a:custGeom>
                  <a:avLst/>
                  <a:gdLst/>
                  <a:ahLst/>
                  <a:rect l="l" t="t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" name="Google Shape;769;p20"/>
                <p:cNvSpPr/>
                <p:nvPr/>
              </p:nvSpPr>
              <p:spPr>
                <a:xfrm>
                  <a:off x="4844880" y="3206520"/>
                  <a:ext cx="55440" cy="26280"/>
                </a:xfrm>
                <a:custGeom>
                  <a:avLst/>
                  <a:gdLst/>
                  <a:ahLst/>
                  <a:rect l="l" t="t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4" name="Google Shape;770;p20"/>
              <p:cNvSpPr/>
              <p:nvPr/>
            </p:nvSpPr>
            <p:spPr>
              <a:xfrm rot="5400000">
                <a:off x="3337200" y="2993760"/>
                <a:ext cx="254520" cy="25452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Google Shape;771;p20"/>
              <p:cNvSpPr/>
              <p:nvPr/>
            </p:nvSpPr>
            <p:spPr>
              <a:xfrm rot="5400000">
                <a:off x="6236640" y="3015360"/>
                <a:ext cx="211680" cy="21168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Google Shape;772;p20"/>
              <p:cNvSpPr/>
              <p:nvPr/>
            </p:nvSpPr>
            <p:spPr>
              <a:xfrm rot="5400000">
                <a:off x="8776080" y="3047400"/>
                <a:ext cx="147240" cy="14724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7" name="Google Shape;773;p20"/>
              <p:cNvGrpSpPr/>
              <p:nvPr/>
            </p:nvGrpSpPr>
            <p:grpSpPr>
              <a:xfrm>
                <a:off x="636120" y="4344480"/>
                <a:ext cx="2278440" cy="1205280"/>
                <a:chOff x="636120" y="4344480"/>
                <a:chExt cx="2278440" cy="1205280"/>
              </a:xfrm>
            </p:grpSpPr>
            <p:sp>
              <p:nvSpPr>
                <p:cNvPr id="318" name="Google Shape;774;p20"/>
                <p:cNvSpPr/>
                <p:nvPr/>
              </p:nvSpPr>
              <p:spPr>
                <a:xfrm>
                  <a:off x="888480" y="4344480"/>
                  <a:ext cx="1773360" cy="507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b" anchorCtr="1">
                  <a:norm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1" lang="en-US" sz="16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Agree</a:t>
                  </a:r>
                  <a:endParaRPr b="0" lang="it-IT" sz="1600" spc="-1" strike="noStrike">
                    <a:latin typeface="Arial"/>
                  </a:endParaRPr>
                </a:p>
              </p:txBody>
            </p:sp>
            <p:sp>
              <p:nvSpPr>
                <p:cNvPr id="319" name="Google Shape;775;p20"/>
                <p:cNvSpPr/>
                <p:nvPr/>
              </p:nvSpPr>
              <p:spPr>
                <a:xfrm>
                  <a:off x="636120" y="4854600"/>
                  <a:ext cx="2278440" cy="695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20" name="Google Shape;776;p20"/>
              <p:cNvGrpSpPr/>
              <p:nvPr/>
            </p:nvGrpSpPr>
            <p:grpSpPr>
              <a:xfrm>
                <a:off x="3799080" y="4116600"/>
                <a:ext cx="2278440" cy="1205280"/>
                <a:chOff x="3799080" y="4116600"/>
                <a:chExt cx="2278440" cy="1205280"/>
              </a:xfrm>
            </p:grpSpPr>
            <p:sp>
              <p:nvSpPr>
                <p:cNvPr id="321" name="Google Shape;777;p20"/>
                <p:cNvSpPr/>
                <p:nvPr/>
              </p:nvSpPr>
              <p:spPr>
                <a:xfrm>
                  <a:off x="4051440" y="4116600"/>
                  <a:ext cx="1773360" cy="507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b" anchorCtr="1">
                  <a:norm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1" lang="en-US" sz="16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We are a team</a:t>
                  </a:r>
                  <a:endParaRPr b="0" lang="it-IT" sz="1600" spc="-1" strike="noStrike">
                    <a:latin typeface="Arial"/>
                  </a:endParaRPr>
                </a:p>
              </p:txBody>
            </p:sp>
            <p:sp>
              <p:nvSpPr>
                <p:cNvPr id="322" name="Google Shape;778;p20"/>
                <p:cNvSpPr/>
                <p:nvPr/>
              </p:nvSpPr>
              <p:spPr>
                <a:xfrm>
                  <a:off x="3799080" y="4626720"/>
                  <a:ext cx="2278440" cy="695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23" name="Google Shape;779;p20"/>
              <p:cNvGrpSpPr/>
              <p:nvPr/>
            </p:nvGrpSpPr>
            <p:grpSpPr>
              <a:xfrm>
                <a:off x="6506280" y="3959640"/>
                <a:ext cx="2278440" cy="1205280"/>
                <a:chOff x="6506280" y="3959640"/>
                <a:chExt cx="2278440" cy="1205280"/>
              </a:xfrm>
            </p:grpSpPr>
            <p:sp>
              <p:nvSpPr>
                <p:cNvPr id="324" name="Google Shape;780;p20"/>
                <p:cNvSpPr/>
                <p:nvPr/>
              </p:nvSpPr>
              <p:spPr>
                <a:xfrm>
                  <a:off x="6759000" y="3959640"/>
                  <a:ext cx="1773360" cy="507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b" anchorCtr="1">
                  <a:norm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1" lang="en-US" sz="16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Paid</a:t>
                  </a:r>
                  <a:endParaRPr b="0" lang="it-IT" sz="1600" spc="-1" strike="noStrike">
                    <a:latin typeface="Arial"/>
                  </a:endParaRPr>
                </a:p>
              </p:txBody>
            </p:sp>
            <p:sp>
              <p:nvSpPr>
                <p:cNvPr id="325" name="Google Shape;781;p20"/>
                <p:cNvSpPr/>
                <p:nvPr/>
              </p:nvSpPr>
              <p:spPr>
                <a:xfrm>
                  <a:off x="6506280" y="4469760"/>
                  <a:ext cx="2278440" cy="695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26" name="Google Shape;782;p20"/>
              <p:cNvGrpSpPr/>
              <p:nvPr/>
            </p:nvGrpSpPr>
            <p:grpSpPr>
              <a:xfrm>
                <a:off x="8687880" y="1242360"/>
                <a:ext cx="2278440" cy="1205280"/>
                <a:chOff x="8687880" y="1242360"/>
                <a:chExt cx="2278440" cy="1205280"/>
              </a:xfrm>
            </p:grpSpPr>
            <p:sp>
              <p:nvSpPr>
                <p:cNvPr id="327" name="Google Shape;783;p20"/>
                <p:cNvSpPr/>
                <p:nvPr/>
              </p:nvSpPr>
              <p:spPr>
                <a:xfrm>
                  <a:off x="8940600" y="1242360"/>
                  <a:ext cx="1773360" cy="507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b" anchorCtr="1">
                  <a:norm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1" lang="en-US" sz="16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Grow</a:t>
                  </a:r>
                  <a:endParaRPr b="0" lang="it-IT" sz="1600" spc="-1" strike="noStrike">
                    <a:latin typeface="Arial"/>
                  </a:endParaRPr>
                </a:p>
              </p:txBody>
            </p:sp>
            <p:sp>
              <p:nvSpPr>
                <p:cNvPr id="328" name="Google Shape;784;p20"/>
                <p:cNvSpPr/>
                <p:nvPr/>
              </p:nvSpPr>
              <p:spPr>
                <a:xfrm>
                  <a:off x="8687880" y="1752480"/>
                  <a:ext cx="2278440" cy="695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329" name="Google Shape;785;p20"/>
            <p:cNvSpPr/>
            <p:nvPr/>
          </p:nvSpPr>
          <p:spPr>
            <a:xfrm>
              <a:off x="3461040" y="3598920"/>
              <a:ext cx="360" cy="269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786;p20"/>
            <p:cNvSpPr/>
            <p:nvPr/>
          </p:nvSpPr>
          <p:spPr>
            <a:xfrm>
              <a:off x="6338880" y="3598920"/>
              <a:ext cx="360" cy="269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787;p20"/>
            <p:cNvSpPr/>
            <p:nvPr/>
          </p:nvSpPr>
          <p:spPr>
            <a:xfrm>
              <a:off x="8807400" y="3598920"/>
              <a:ext cx="360" cy="269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7520" cy="102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it-IT" sz="3000" spc="-1" strike="noStrike">
                <a:solidFill>
                  <a:srgbClr val="000000"/>
                </a:solidFill>
                <a:latin typeface="Arial"/>
              </a:rPr>
              <a:t>What is the current necessity?   </a:t>
            </a:r>
            <a:r>
              <a:rPr b="1" i="1" lang="it-IT" sz="3000" spc="-1" strike="noStrike">
                <a:solidFill>
                  <a:srgbClr val="ff0000"/>
                </a:solidFill>
                <a:latin typeface="Arial"/>
              </a:rPr>
              <a:t>Qual è la necessità attuale?</a:t>
            </a:r>
            <a:endParaRPr b="0" lang="it-IT" sz="3000" spc="-1" strike="noStrike">
              <a:latin typeface="Arial"/>
            </a:endParaRPr>
          </a:p>
        </p:txBody>
      </p:sp>
      <p:grpSp>
        <p:nvGrpSpPr>
          <p:cNvPr id="333" name="Google Shape;605;p16"/>
          <p:cNvGrpSpPr/>
          <p:nvPr/>
        </p:nvGrpSpPr>
        <p:grpSpPr>
          <a:xfrm>
            <a:off x="720000" y="1027440"/>
            <a:ext cx="10847520" cy="5113440"/>
            <a:chOff x="720000" y="1027440"/>
            <a:chExt cx="10847520" cy="5113440"/>
          </a:xfrm>
        </p:grpSpPr>
        <p:grpSp>
          <p:nvGrpSpPr>
            <p:cNvPr id="334" name="Google Shape;606;p16"/>
            <p:cNvGrpSpPr/>
            <p:nvPr/>
          </p:nvGrpSpPr>
          <p:grpSpPr>
            <a:xfrm>
              <a:off x="720000" y="3780000"/>
              <a:ext cx="3221640" cy="2036880"/>
              <a:chOff x="720000" y="3780000"/>
              <a:chExt cx="3221640" cy="2036880"/>
            </a:xfrm>
          </p:grpSpPr>
          <p:sp>
            <p:nvSpPr>
              <p:cNvPr id="335" name="Google Shape;607;p16"/>
              <p:cNvSpPr/>
              <p:nvPr/>
            </p:nvSpPr>
            <p:spPr>
              <a:xfrm>
                <a:off x="720000" y="3915000"/>
                <a:ext cx="3221640" cy="1901880"/>
              </a:xfrm>
              <a:prstGeom prst="rect">
                <a:avLst/>
              </a:prstGeom>
              <a:noFill/>
              <a:ln w="9525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4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Consapevolezza sull'uso dei dispositivi elettronici aziendali</a:t>
                </a:r>
                <a:endParaRPr b="0" lang="it-IT" sz="14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Senza consapevolezza non si va da nessuna parte </a:t>
                </a:r>
                <a:endParaRPr b="0" lang="it-IT" sz="1400" spc="-1" strike="noStrike">
                  <a:latin typeface="Arial"/>
                </a:endParaRPr>
              </a:p>
            </p:txBody>
          </p:sp>
          <p:sp>
            <p:nvSpPr>
              <p:cNvPr id="336" name="Google Shape;608;p16"/>
              <p:cNvSpPr/>
              <p:nvPr/>
            </p:nvSpPr>
            <p:spPr>
              <a:xfrm>
                <a:off x="816840" y="3780000"/>
                <a:ext cx="2263680" cy="26712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16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Awareness</a:t>
                </a:r>
                <a:endParaRPr b="0" lang="it-IT" sz="1600" spc="-1" strike="noStrike">
                  <a:latin typeface="Arial"/>
                </a:endParaRPr>
              </a:p>
            </p:txBody>
          </p:sp>
        </p:grpSp>
        <p:grpSp>
          <p:nvGrpSpPr>
            <p:cNvPr id="337" name="Google Shape;609;p16"/>
            <p:cNvGrpSpPr/>
            <p:nvPr/>
          </p:nvGrpSpPr>
          <p:grpSpPr>
            <a:xfrm>
              <a:off x="4533120" y="2578680"/>
              <a:ext cx="3221640" cy="3562200"/>
              <a:chOff x="4533120" y="2578680"/>
              <a:chExt cx="3221640" cy="3562200"/>
            </a:xfrm>
          </p:grpSpPr>
          <p:sp>
            <p:nvSpPr>
              <p:cNvPr id="338" name="Google Shape;610;p16"/>
              <p:cNvSpPr/>
              <p:nvPr/>
            </p:nvSpPr>
            <p:spPr>
              <a:xfrm>
                <a:off x="4533120" y="2713680"/>
                <a:ext cx="3221640" cy="3427200"/>
              </a:xfrm>
              <a:prstGeom prst="rect">
                <a:avLst/>
              </a:prstGeom>
              <a:noFill/>
              <a:ln w="9525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4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Training and positive mental setting to understand well the technologies and electronic devices used</a:t>
                </a:r>
                <a:endParaRPr b="0" lang="it-IT" sz="12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2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r>
                  <a:rPr b="1" i="1" lang="en-US" sz="1200" spc="-1" strike="noStrike">
                    <a:solidFill>
                      <a:srgbClr val="ff0000"/>
                    </a:solidFill>
                    <a:latin typeface="Arial"/>
                    <a:ea typeface="Arial"/>
                  </a:rPr>
                  <a:t>Formazione e impostazione mentale positiva per comprendere bene le tecnologie e i dispositivi elettronici utilizzati</a:t>
                </a:r>
                <a:endParaRPr b="0" lang="it-IT" sz="12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400" spc="-1" strike="noStrike">
                  <a:latin typeface="Arial"/>
                </a:endParaRPr>
              </a:p>
            </p:txBody>
          </p:sp>
          <p:sp>
            <p:nvSpPr>
              <p:cNvPr id="339" name="Google Shape;611;p16"/>
              <p:cNvSpPr/>
              <p:nvPr/>
            </p:nvSpPr>
            <p:spPr>
              <a:xfrm>
                <a:off x="4629600" y="2578680"/>
                <a:ext cx="2263680" cy="26712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16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Education </a:t>
                </a:r>
                <a:endParaRPr b="0" lang="it-IT" sz="1600" spc="-1" strike="noStrike">
                  <a:latin typeface="Arial"/>
                </a:endParaRPr>
              </a:p>
            </p:txBody>
          </p:sp>
        </p:grpSp>
        <p:grpSp>
          <p:nvGrpSpPr>
            <p:cNvPr id="340" name="Google Shape;612;p16"/>
            <p:cNvGrpSpPr/>
            <p:nvPr/>
          </p:nvGrpSpPr>
          <p:grpSpPr>
            <a:xfrm>
              <a:off x="8345880" y="1646640"/>
              <a:ext cx="3221640" cy="4494240"/>
              <a:chOff x="8345880" y="1646640"/>
              <a:chExt cx="3221640" cy="4494240"/>
            </a:xfrm>
          </p:grpSpPr>
          <p:sp>
            <p:nvSpPr>
              <p:cNvPr id="341" name="Google Shape;613;p16"/>
              <p:cNvSpPr/>
              <p:nvPr/>
            </p:nvSpPr>
            <p:spPr>
              <a:xfrm>
                <a:off x="8345880" y="1781640"/>
                <a:ext cx="3221640" cy="4359240"/>
              </a:xfrm>
              <a:prstGeom prst="rect">
                <a:avLst/>
              </a:prstGeom>
              <a:noFill/>
              <a:ln w="9525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4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Single and shared responsibility for being able to work optimally to implement projects according to clients' needs</a:t>
                </a:r>
                <a:endParaRPr b="0" lang="it-IT" sz="12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2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r>
                  <a:rPr b="1" i="1" lang="en-US" sz="1200" spc="-1" strike="noStrike">
                    <a:solidFill>
                      <a:srgbClr val="ff0000"/>
                    </a:solidFill>
                    <a:latin typeface="Arial"/>
                    <a:ea typeface="Arial"/>
                  </a:rPr>
                  <a:t>Responsabilità singola e condivisa per essere in grado di lavorare in modo ottimale per realizzare i progetti secondo le esigenze dei clienti</a:t>
                </a:r>
                <a:endParaRPr b="0" lang="it-IT" sz="1200" spc="-1" strike="noStrike">
                  <a:latin typeface="Arial"/>
                </a:endParaRPr>
              </a:p>
              <a:p>
                <a:pPr marL="144000" indent="-55080">
                  <a:lnSpc>
                    <a:spcPct val="150000"/>
                  </a:lnSpc>
                  <a:buNone/>
                  <a:tabLst>
                    <a:tab algn="l" pos="0"/>
                  </a:tabLst>
                </a:pPr>
                <a:endParaRPr b="0" lang="it-IT" sz="1400" spc="-1" strike="noStrike">
                  <a:latin typeface="Arial"/>
                </a:endParaRPr>
              </a:p>
            </p:txBody>
          </p:sp>
          <p:sp>
            <p:nvSpPr>
              <p:cNvPr id="342" name="Google Shape;614;p16"/>
              <p:cNvSpPr/>
              <p:nvPr/>
            </p:nvSpPr>
            <p:spPr>
              <a:xfrm>
                <a:off x="8442720" y="1646640"/>
                <a:ext cx="2263680" cy="26712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16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Responsibility</a:t>
                </a:r>
                <a:endParaRPr b="0" lang="it-IT" sz="1600" spc="-1" strike="noStrike">
                  <a:latin typeface="Arial"/>
                </a:endParaRPr>
              </a:p>
            </p:txBody>
          </p:sp>
        </p:grpSp>
        <p:sp>
          <p:nvSpPr>
            <p:cNvPr id="343" name="Google Shape;615;p16"/>
            <p:cNvSpPr/>
            <p:nvPr/>
          </p:nvSpPr>
          <p:spPr>
            <a:xfrm rot="954600">
              <a:off x="3616560" y="2268000"/>
              <a:ext cx="806400" cy="884880"/>
            </a:xfrm>
            <a:custGeom>
              <a:avLst/>
              <a:gdLst/>
              <a:ahLst/>
              <a:rect l="l" t="t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rgbClr val="e3e6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616;p16"/>
            <p:cNvSpPr/>
            <p:nvPr/>
          </p:nvSpPr>
          <p:spPr>
            <a:xfrm rot="1044600">
              <a:off x="7421040" y="1127520"/>
              <a:ext cx="806400" cy="884880"/>
            </a:xfrm>
            <a:custGeom>
              <a:avLst/>
              <a:gdLst/>
              <a:ahLst/>
              <a:rect l="l" t="t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rgbClr val="e3e6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7520" cy="102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it-IT" sz="3000" spc="-1" strike="noStrike">
                <a:solidFill>
                  <a:srgbClr val="000000"/>
                </a:solidFill>
                <a:latin typeface="Arial"/>
              </a:rPr>
              <a:t>Who are the customers?</a:t>
            </a:r>
            <a:endParaRPr b="0" lang="it-IT" sz="3000" spc="-1" strike="noStrike">
              <a:latin typeface="Arial"/>
            </a:endParaRPr>
          </a:p>
        </p:txBody>
      </p:sp>
      <p:grpSp>
        <p:nvGrpSpPr>
          <p:cNvPr id="346" name="Google Shape;118;p4"/>
          <p:cNvGrpSpPr/>
          <p:nvPr/>
        </p:nvGrpSpPr>
        <p:grpSpPr>
          <a:xfrm>
            <a:off x="0" y="1143000"/>
            <a:ext cx="11517480" cy="4989960"/>
            <a:chOff x="0" y="1143000"/>
            <a:chExt cx="11517480" cy="4989960"/>
          </a:xfrm>
        </p:grpSpPr>
        <p:sp>
          <p:nvSpPr>
            <p:cNvPr id="347" name="Google Shape;119;p4"/>
            <p:cNvSpPr/>
            <p:nvPr/>
          </p:nvSpPr>
          <p:spPr>
            <a:xfrm>
              <a:off x="0" y="1143000"/>
              <a:ext cx="6093000" cy="49899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124;p4"/>
            <p:cNvSpPr/>
            <p:nvPr/>
          </p:nvSpPr>
          <p:spPr>
            <a:xfrm>
              <a:off x="7034040" y="1823760"/>
              <a:ext cx="3604320" cy="36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Public Administration </a:t>
              </a:r>
              <a:endParaRPr b="0" lang="it-IT" sz="1800" spc="-1" strike="noStrike">
                <a:latin typeface="Arial"/>
              </a:endParaRPr>
            </a:p>
          </p:txBody>
        </p:sp>
        <p:sp>
          <p:nvSpPr>
            <p:cNvPr id="349" name="Google Shape;125;p4"/>
            <p:cNvSpPr/>
            <p:nvPr/>
          </p:nvSpPr>
          <p:spPr>
            <a:xfrm>
              <a:off x="7034040" y="2193120"/>
              <a:ext cx="3602880" cy="37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132;p4"/>
            <p:cNvSpPr/>
            <p:nvPr/>
          </p:nvSpPr>
          <p:spPr>
            <a:xfrm>
              <a:off x="7034040" y="2844360"/>
              <a:ext cx="3604320" cy="36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Finance and Banks</a:t>
              </a:r>
              <a:endParaRPr b="0" lang="it-IT" sz="1800" spc="-1" strike="noStrike">
                <a:latin typeface="Arial"/>
              </a:endParaRPr>
            </a:p>
          </p:txBody>
        </p:sp>
        <p:sp>
          <p:nvSpPr>
            <p:cNvPr id="351" name="Google Shape;133;p4"/>
            <p:cNvSpPr/>
            <p:nvPr/>
          </p:nvSpPr>
          <p:spPr>
            <a:xfrm>
              <a:off x="7034040" y="3213720"/>
              <a:ext cx="3602880" cy="37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142;p4"/>
            <p:cNvSpPr/>
            <p:nvPr/>
          </p:nvSpPr>
          <p:spPr>
            <a:xfrm>
              <a:off x="7034040" y="3865320"/>
              <a:ext cx="3604320" cy="36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Tourism</a:t>
              </a:r>
              <a:endParaRPr b="0" lang="it-IT" sz="1800" spc="-1" strike="noStrike">
                <a:latin typeface="Arial"/>
              </a:endParaRPr>
            </a:p>
          </p:txBody>
        </p:sp>
        <p:sp>
          <p:nvSpPr>
            <p:cNvPr id="353" name="Google Shape;143;p4"/>
            <p:cNvSpPr/>
            <p:nvPr/>
          </p:nvSpPr>
          <p:spPr>
            <a:xfrm>
              <a:off x="7034040" y="4234680"/>
              <a:ext cx="3602880" cy="37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145;p4"/>
            <p:cNvSpPr/>
            <p:nvPr/>
          </p:nvSpPr>
          <p:spPr>
            <a:xfrm>
              <a:off x="7034040" y="4886280"/>
              <a:ext cx="3604320" cy="36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146;p4"/>
            <p:cNvSpPr/>
            <p:nvPr/>
          </p:nvSpPr>
          <p:spPr>
            <a:xfrm>
              <a:off x="7034040" y="5255640"/>
              <a:ext cx="3602880" cy="37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147;p4"/>
            <p:cNvSpPr/>
            <p:nvPr/>
          </p:nvSpPr>
          <p:spPr>
            <a:xfrm>
              <a:off x="5105880" y="1143000"/>
              <a:ext cx="987120" cy="4989960"/>
            </a:xfrm>
            <a:prstGeom prst="rect">
              <a:avLst/>
            </a:prstGeom>
            <a:solidFill>
              <a:schemeClr val="dk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148;p4"/>
            <p:cNvSpPr/>
            <p:nvPr/>
          </p:nvSpPr>
          <p:spPr>
            <a:xfrm>
              <a:off x="7175880" y="2664000"/>
              <a:ext cx="4341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149;p4"/>
            <p:cNvSpPr/>
            <p:nvPr/>
          </p:nvSpPr>
          <p:spPr>
            <a:xfrm>
              <a:off x="7175880" y="3730680"/>
              <a:ext cx="4341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150;p4"/>
            <p:cNvSpPr/>
            <p:nvPr/>
          </p:nvSpPr>
          <p:spPr>
            <a:xfrm>
              <a:off x="7175880" y="4734000"/>
              <a:ext cx="4341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655;p18" descr="图片包含 天空, 时钟, 建筑物, 户外&#10;&#10;已生成高可信度的说明"/>
          <p:cNvPicPr/>
          <p:nvPr/>
        </p:nvPicPr>
        <p:blipFill>
          <a:blip r:embed="rId1"/>
          <a:srcRect l="15770" t="0" r="15770" b="0"/>
          <a:stretch/>
        </p:blipFill>
        <p:spPr>
          <a:xfrm>
            <a:off x="7886880" y="0"/>
            <a:ext cx="4302360" cy="4188240"/>
          </a:xfrm>
          <a:prstGeom prst="rect">
            <a:avLst/>
          </a:prstGeom>
          <a:ln w="0">
            <a:noFill/>
          </a:ln>
        </p:spPr>
      </p:pic>
      <p:sp>
        <p:nvSpPr>
          <p:cNvPr id="361" name="Google Shape;656;p18"/>
          <p:cNvSpPr/>
          <p:nvPr/>
        </p:nvSpPr>
        <p:spPr>
          <a:xfrm flipH="1">
            <a:off x="6960240" y="2340000"/>
            <a:ext cx="1494720" cy="1494720"/>
          </a:xfrm>
          <a:prstGeom prst="wedgeEllipseCallout">
            <a:avLst>
              <a:gd name="adj1" fmla="val -70492"/>
              <a:gd name="adj2" fmla="val -37329"/>
            </a:avLst>
          </a:prstGeom>
          <a:solidFill>
            <a:schemeClr val="accent1"/>
          </a:solidFill>
          <a:ln w="381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it-IT" sz="3000" spc="-1" strike="noStrike">
                <a:solidFill>
                  <a:srgbClr val="f6f9d4"/>
                </a:solidFill>
                <a:latin typeface="DejaVu Sans Mono"/>
                <a:ea typeface="DejaVu Sans"/>
              </a:rPr>
              <a:t>TOP</a:t>
            </a:r>
            <a:endParaRPr b="0" lang="it-IT" sz="3000" spc="-1" strike="noStrike">
              <a:latin typeface="Arial"/>
            </a:endParaRPr>
          </a:p>
        </p:txBody>
      </p:sp>
      <p:grpSp>
        <p:nvGrpSpPr>
          <p:cNvPr id="362" name="Google Shape;657;p18"/>
          <p:cNvGrpSpPr/>
          <p:nvPr/>
        </p:nvGrpSpPr>
        <p:grpSpPr>
          <a:xfrm>
            <a:off x="4988520" y="-2088360"/>
            <a:ext cx="7710840" cy="8988840"/>
            <a:chOff x="4988520" y="-2088360"/>
            <a:chExt cx="7710840" cy="8988840"/>
          </a:xfrm>
        </p:grpSpPr>
        <p:grpSp>
          <p:nvGrpSpPr>
            <p:cNvPr id="363" name="Google Shape;658;p18"/>
            <p:cNvGrpSpPr/>
            <p:nvPr/>
          </p:nvGrpSpPr>
          <p:grpSpPr>
            <a:xfrm>
              <a:off x="6030720" y="-1640880"/>
              <a:ext cx="6668640" cy="8541360"/>
              <a:chOff x="6030720" y="-1640880"/>
              <a:chExt cx="6668640" cy="8541360"/>
            </a:xfrm>
          </p:grpSpPr>
          <p:sp>
            <p:nvSpPr>
              <p:cNvPr id="364" name="Google Shape;659;p18"/>
              <p:cNvSpPr/>
              <p:nvPr/>
            </p:nvSpPr>
            <p:spPr>
              <a:xfrm flipH="1" rot="9114600">
                <a:off x="9658800" y="3624480"/>
                <a:ext cx="2517120" cy="2851200"/>
              </a:xfrm>
              <a:custGeom>
                <a:avLst/>
                <a:gdLst/>
                <a:ahLst/>
                <a:rect l="l" t="t" r="r" b="b"/>
                <a:pathLst>
                  <a:path w="1248" h="1414">
                    <a:moveTo>
                      <a:pt x="972" y="0"/>
                    </a:moveTo>
                    <a:lnTo>
                      <a:pt x="1248" y="514"/>
                    </a:lnTo>
                    <a:lnTo>
                      <a:pt x="763" y="1414"/>
                    </a:lnTo>
                    <a:lnTo>
                      <a:pt x="0" y="0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660;p18"/>
              <p:cNvSpPr/>
              <p:nvPr/>
            </p:nvSpPr>
            <p:spPr>
              <a:xfrm flipH="1" rot="9114600">
                <a:off x="7408080" y="-460080"/>
                <a:ext cx="1519560" cy="1815840"/>
              </a:xfrm>
              <a:custGeom>
                <a:avLst/>
                <a:gdLst/>
                <a:ahLst/>
                <a:rect l="l" t="t" r="r" b="b"/>
                <a:pathLst>
                  <a:path w="1522280" h="1818559">
                    <a:moveTo>
                      <a:pt x="0" y="1818559"/>
                    </a:moveTo>
                    <a:lnTo>
                      <a:pt x="1522280" y="1006249"/>
                    </a:lnTo>
                    <a:lnTo>
                      <a:pt x="980016" y="0"/>
                    </a:lnTo>
                    <a:close/>
                  </a:path>
                </a:pathLst>
              </a:custGeom>
              <a:solidFill>
                <a:srgbClr val="af1b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Google Shape;661;p18"/>
              <p:cNvSpPr/>
              <p:nvPr/>
            </p:nvSpPr>
            <p:spPr>
              <a:xfrm flipH="1" rot="9114600">
                <a:off x="7207560" y="-1163880"/>
                <a:ext cx="3494880" cy="5874480"/>
              </a:xfrm>
              <a:custGeom>
                <a:avLst/>
                <a:gdLst/>
                <a:ahLst/>
                <a:rect l="l" t="t" r="r" b="b"/>
                <a:pathLst>
                  <a:path w="3497354" h="5878157">
                    <a:moveTo>
                      <a:pt x="0" y="5878157"/>
                    </a:moveTo>
                    <a:lnTo>
                      <a:pt x="926596" y="5383712"/>
                    </a:lnTo>
                    <a:lnTo>
                      <a:pt x="3497354" y="613713"/>
                    </a:lnTo>
                    <a:lnTo>
                      <a:pt x="316829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7" name="Google Shape;662;p18"/>
            <p:cNvSpPr/>
            <p:nvPr/>
          </p:nvSpPr>
          <p:spPr>
            <a:xfrm flipH="1" rot="9114600">
              <a:off x="6523200" y="-1491840"/>
              <a:ext cx="4443480" cy="7633440"/>
            </a:xfrm>
            <a:custGeom>
              <a:avLst/>
              <a:gdLst/>
              <a:ahLst/>
              <a:rect l="l" t="t" r="r" b="b"/>
              <a:pathLst>
                <a:path w="4446237" h="7636409">
                  <a:moveTo>
                    <a:pt x="0" y="7636409"/>
                  </a:moveTo>
                  <a:lnTo>
                    <a:pt x="926656" y="7141933"/>
                  </a:lnTo>
                  <a:lnTo>
                    <a:pt x="4446237" y="611694"/>
                  </a:lnTo>
                  <a:lnTo>
                    <a:pt x="411515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8" name="Google Shape;663;p18"/>
          <p:cNvSpPr/>
          <p:nvPr/>
        </p:nvSpPr>
        <p:spPr>
          <a:xfrm>
            <a:off x="1146240" y="3047760"/>
            <a:ext cx="541620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1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Who will take on roles of responsibility within the feeelance business?</a:t>
            </a:r>
            <a:endParaRPr b="0" lang="it-IT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i="1" lang="en-US" sz="4000" spc="-1" strike="noStrike">
                <a:solidFill>
                  <a:srgbClr val="ff0000"/>
                </a:solidFill>
                <a:latin typeface="Arial"/>
                <a:ea typeface="Arial"/>
              </a:rPr>
              <a:t>Chi assumerà ruoli di responsabilità all'interno dell' attivita' di feeelance?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369" name="PlaceHolder 1"/>
          <p:cNvSpPr>
            <a:spLocks noGrp="1"/>
          </p:cNvSpPr>
          <p:nvPr>
            <p:ph/>
          </p:nvPr>
        </p:nvSpPr>
        <p:spPr>
          <a:xfrm>
            <a:off x="1147680" y="3942720"/>
            <a:ext cx="5416200" cy="101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0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Top level goals to have </a:t>
            </a: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international visibility </a:t>
            </a: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and also be employed </a:t>
            </a: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by companies </a:t>
            </a: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interesting and and </a:t>
            </a: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co-workers in my </a:t>
            </a:r>
            <a:r>
              <a:rPr b="1" lang="it-IT" sz="4000" spc="-1" strike="noStrike">
                <a:solidFill>
                  <a:srgbClr val="000000"/>
                </a:solidFill>
                <a:latin typeface="Arial"/>
              </a:rPr>
              <a:t>services</a:t>
            </a:r>
            <a:endParaRPr b="0" lang="it-IT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it-IT" sz="4000" spc="-1" strike="noStrike">
                <a:solidFill>
                  <a:srgbClr val="ff0000"/>
                </a:solidFill>
                <a:latin typeface="Arial"/>
              </a:rPr>
              <a:t>Obiettivo: avere </a:t>
            </a:r>
            <a:r>
              <a:rPr b="1" i="1" lang="it-IT" sz="4000" spc="-1" strike="noStrike">
                <a:solidFill>
                  <a:srgbClr val="ff0000"/>
                </a:solidFill>
                <a:latin typeface="Arial"/>
              </a:rPr>
              <a:t>visibilità </a:t>
            </a:r>
            <a:r>
              <a:rPr b="1" i="1" lang="it-IT" sz="4000" spc="-1" strike="noStrike">
                <a:solidFill>
                  <a:srgbClr val="ff0000"/>
                </a:solidFill>
                <a:latin typeface="Arial"/>
              </a:rPr>
              <a:t>internazionale ed </a:t>
            </a:r>
            <a:r>
              <a:rPr b="1" i="1" lang="it-IT" sz="4000" spc="-1" strike="noStrike">
                <a:solidFill>
                  <a:srgbClr val="ff0000"/>
                </a:solidFill>
                <a:latin typeface="Arial"/>
              </a:rPr>
              <a:t>essere assunto da </a:t>
            </a:r>
            <a:r>
              <a:rPr b="1" i="1" lang="it-IT" sz="4000" spc="-1" strike="noStrike">
                <a:solidFill>
                  <a:srgbClr val="ff0000"/>
                </a:solidFill>
                <a:latin typeface="Arial"/>
              </a:rPr>
              <a:t>aziende interessate ai </a:t>
            </a:r>
            <a:r>
              <a:rPr b="1" i="1" lang="it-IT" sz="4000" spc="-1" strike="noStrike">
                <a:solidFill>
                  <a:srgbClr val="ff0000"/>
                </a:solidFill>
                <a:latin typeface="Arial"/>
              </a:rPr>
              <a:t>miei servizi.</a:t>
            </a:r>
            <a:endParaRPr b="0" lang="it-IT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2017-08-31T16:00:00Z</dcterms:created>
  <dc:creator>iSlide</dc:creator>
  <dc:description/>
  <dc:language>it-IT</dc:language>
  <cp:lastModifiedBy/>
  <dcterms:modified xsi:type="dcterms:W3CDTF">2024-06-02T17:41:46Z</dcterms:modified>
  <cp:revision>98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