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6" r:id="rId4"/>
  </p:sldMasterIdLst>
  <p:notesMasterIdLst>
    <p:notesMasterId r:id="rId7"/>
  </p:notesMasterIdLst>
  <p:sldIdLst>
    <p:sldId id="259" r:id="rId5"/>
    <p:sldId id="300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 Ekanem" initials="JE" lastIdx="5" clrIdx="0">
    <p:extLst>
      <p:ext uri="{19B8F6BF-5375-455C-9EA6-DF929625EA0E}">
        <p15:presenceInfo xmlns:p15="http://schemas.microsoft.com/office/powerpoint/2012/main" userId="S::j.e.d.ekanem@students.uu.nl::edad37bd-28d4-4c80-a826-0524b9fe325d" providerId="AD"/>
      </p:ext>
    </p:extLst>
  </p:cmAuthor>
  <p:cmAuthor id="2" name="Mättas, O. (Otto)" initials="M(" lastIdx="3" clrIdx="1">
    <p:extLst>
      <p:ext uri="{19B8F6BF-5375-455C-9EA6-DF929625EA0E}">
        <p15:presenceInfo xmlns:p15="http://schemas.microsoft.com/office/powerpoint/2012/main" userId="S::o.mattas@students.uu.nl::f944b869-84fe-4915-ac0f-2070e720f3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4B7E7-4AD8-4FC4-B059-41E6E786AC38}" v="145" dt="2021-02-18T19:18:52.586"/>
    <p1510:client id="{12652B8B-EEBD-4085-8763-9DA298095B2B}" v="139" dt="2021-02-22T09:31:10.872"/>
    <p1510:client id="{1497D4F2-E223-E542-988F-3A5505212827}" vWet="1" dt="2021-02-18T18:57:51.493"/>
    <p1510:client id="{215D138E-632B-4E6F-BAAE-169C6CC24215}" v="25" dt="2021-02-18T18:16:17.464"/>
    <p1510:client id="{27D1EA04-5B23-4206-90B8-C005C37C0D83}" v="266" dt="2021-03-10T08:29:36.197"/>
    <p1510:client id="{2EA4AE02-38BD-4BB6-A25B-FB992E99D2AA}" v="8" dt="2021-03-09T20:02:11.995"/>
    <p1510:client id="{42477CD8-34CA-49BB-A6B5-E198549D1FC6}" v="6" dt="2021-02-18T17:03:14.421"/>
    <p1510:client id="{522F73EA-9D03-423E-8D2A-3C299425604E}" v="21" dt="2021-02-22T09:33:19.008"/>
    <p1510:client id="{676E8EC0-A65B-409D-87B0-A6902343FFF0}" v="231" dt="2021-03-10T08:17:19.831"/>
    <p1510:client id="{78D0EDBA-C0DC-4D76-868C-87F9F7636497}" v="7" dt="2021-02-18T17:16:02.708"/>
    <p1510:client id="{7D0EB698-F84F-41B9-855A-F0E0EF9344CA}" v="8" dt="2021-02-18T18:11:14.344"/>
    <p1510:client id="{A3EFE325-79E4-4A9D-8742-0BCD578C776A}" v="111" dt="2021-03-09T18:51:14.892"/>
    <p1510:client id="{AD1031B4-C7B5-4EB5-BF90-803638B9D3AB}" v="1" dt="2021-02-22T08:55:00.062"/>
    <p1510:client id="{AF92DCBE-6B12-4A23-85BD-1549F9DD18DA}" v="51" dt="2021-02-18T11:24:15.440"/>
    <p1510:client id="{B5BACD2D-C0CF-495D-862A-19D96D8B75A6}" v="160" dt="2021-02-18T16:50:52.082"/>
    <p1510:client id="{CC71B785-EF17-4B76-972F-D19454A26348}" v="75" dt="2021-02-19T07:54:04.919"/>
    <p1510:client id="{CF085FC8-53F9-4EB7-870B-5E818299CFD1}" v="141" dt="2021-02-19T07:55:18.900"/>
    <p1510:client id="{D18D58D5-7E6B-4F0B-B724-9AF37C1142C9}" v="46" dt="2021-02-18T17:30:43.611"/>
    <p1510:client id="{D7840D99-4FBE-4B82-A919-56CD25E4427E}" v="1430" dt="2021-02-18T11:18:50.959"/>
    <p1510:client id="{F4F91DCE-6C7C-47FD-884C-4BFEB11ED150}" v="30" dt="2021-02-18T18:15:25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ättas, O. (Otto)" userId="S::o.mattas@students.uu.nl::f944b869-84fe-4915-ac0f-2070e720f33b" providerId="AD" clId="Web-{CC71B785-EF17-4B76-972F-D19454A26348}"/>
    <pc:docChg chg="modSld">
      <pc:chgData name="Mättas, O. (Otto)" userId="S::o.mattas@students.uu.nl::f944b869-84fe-4915-ac0f-2070e720f33b" providerId="AD" clId="Web-{CC71B785-EF17-4B76-972F-D19454A26348}" dt="2021-02-19T07:54:03.966" v="39" actId="20577"/>
      <pc:docMkLst>
        <pc:docMk/>
      </pc:docMkLst>
      <pc:sldChg chg="addSp modSp">
        <pc:chgData name="Mättas, O. (Otto)" userId="S::o.mattas@students.uu.nl::f944b869-84fe-4915-ac0f-2070e720f33b" providerId="AD" clId="Web-{CC71B785-EF17-4B76-972F-D19454A26348}" dt="2021-02-19T07:54:03.966" v="39" actId="20577"/>
        <pc:sldMkLst>
          <pc:docMk/>
          <pc:sldMk cId="2942977414" sldId="259"/>
        </pc:sldMkLst>
        <pc:spChg chg="add mod">
          <ac:chgData name="Mättas, O. (Otto)" userId="S::o.mattas@students.uu.nl::f944b869-84fe-4915-ac0f-2070e720f33b" providerId="AD" clId="Web-{CC71B785-EF17-4B76-972F-D19454A26348}" dt="2021-02-19T07:54:03.966" v="39" actId="20577"/>
          <ac:spMkLst>
            <pc:docMk/>
            <pc:sldMk cId="2942977414" sldId="259"/>
            <ac:spMk id="5" creationId="{31F1657C-6292-47CC-BC60-C4B67CF3BFA3}"/>
          </ac:spMkLst>
        </pc:spChg>
      </pc:sldChg>
    </pc:docChg>
  </pc:docChgLst>
  <pc:docChgLst>
    <pc:chgData name="Mättas, O. (Otto)" userId="S::o.mattas@students.uu.nl::f944b869-84fe-4915-ac0f-2070e720f33b" providerId="AD" clId="Web-{12652B8B-EEBD-4085-8763-9DA298095B2B}"/>
    <pc:docChg chg="modSld">
      <pc:chgData name="Mättas, O. (Otto)" userId="S::o.mattas@students.uu.nl::f944b869-84fe-4915-ac0f-2070e720f33b" providerId="AD" clId="Web-{12652B8B-EEBD-4085-8763-9DA298095B2B}" dt="2021-02-22T09:31:10.872" v="123"/>
      <pc:docMkLst>
        <pc:docMk/>
      </pc:docMkLst>
      <pc:sldChg chg="modSp">
        <pc:chgData name="Mättas, O. (Otto)" userId="S::o.mattas@students.uu.nl::f944b869-84fe-4915-ac0f-2070e720f33b" providerId="AD" clId="Web-{12652B8B-EEBD-4085-8763-9DA298095B2B}" dt="2021-02-22T08:55:55.168" v="7" actId="20577"/>
        <pc:sldMkLst>
          <pc:docMk/>
          <pc:sldMk cId="2942977414" sldId="259"/>
        </pc:sldMkLst>
        <pc:spChg chg="mod">
          <ac:chgData name="Mättas, O. (Otto)" userId="S::o.mattas@students.uu.nl::f944b869-84fe-4915-ac0f-2070e720f33b" providerId="AD" clId="Web-{12652B8B-EEBD-4085-8763-9DA298095B2B}" dt="2021-02-22T08:55:55.168" v="7" actId="20577"/>
          <ac:spMkLst>
            <pc:docMk/>
            <pc:sldMk cId="2942977414" sldId="259"/>
            <ac:spMk id="3" creationId="{BFECE727-F53F-4D44-A07A-D22D81C5C7A7}"/>
          </ac:spMkLst>
        </pc:spChg>
      </pc:sldChg>
      <pc:sldChg chg="addSp delSp modSp mod setBg">
        <pc:chgData name="Mättas, O. (Otto)" userId="S::o.mattas@students.uu.nl::f944b869-84fe-4915-ac0f-2070e720f33b" providerId="AD" clId="Web-{12652B8B-EEBD-4085-8763-9DA298095B2B}" dt="2021-02-22T09:31:10.872" v="123"/>
        <pc:sldMkLst>
          <pc:docMk/>
          <pc:sldMk cId="4023738211" sldId="289"/>
        </pc:sldMkLst>
        <pc:spChg chg="del mod">
          <ac:chgData name="Mättas, O. (Otto)" userId="S::o.mattas@students.uu.nl::f944b869-84fe-4915-ac0f-2070e720f33b" providerId="AD" clId="Web-{12652B8B-EEBD-4085-8763-9DA298095B2B}" dt="2021-02-22T09:21:19.486" v="33"/>
          <ac:spMkLst>
            <pc:docMk/>
            <pc:sldMk cId="4023738211" sldId="289"/>
            <ac:spMk id="2" creationId="{320B5471-CBC8-4815-9F6C-068769C3C438}"/>
          </ac:spMkLst>
        </pc:spChg>
        <pc:spChg chg="del mod">
          <ac:chgData name="Mättas, O. (Otto)" userId="S::o.mattas@students.uu.nl::f944b869-84fe-4915-ac0f-2070e720f33b" providerId="AD" clId="Web-{12652B8B-EEBD-4085-8763-9DA298095B2B}" dt="2021-02-22T09:21:09.642" v="32"/>
          <ac:spMkLst>
            <pc:docMk/>
            <pc:sldMk cId="4023738211" sldId="289"/>
            <ac:spMk id="3" creationId="{DF2572FF-E817-4C09-A486-FB837C201369}"/>
          </ac:spMkLst>
        </pc:spChg>
        <pc:spChg chg="mod">
          <ac:chgData name="Mättas, O. (Otto)" userId="S::o.mattas@students.uu.nl::f944b869-84fe-4915-ac0f-2070e720f33b" providerId="AD" clId="Web-{12652B8B-EEBD-4085-8763-9DA298095B2B}" dt="2021-02-22T09:21:09.642" v="32"/>
          <ac:spMkLst>
            <pc:docMk/>
            <pc:sldMk cId="4023738211" sldId="289"/>
            <ac:spMk id="4" creationId="{93DCEC1E-88EA-4DE1-9838-0CC5BE85A044}"/>
          </ac:spMkLst>
        </pc:spChg>
        <pc:spChg chg="add">
          <ac:chgData name="Mättas, O. (Otto)" userId="S::o.mattas@students.uu.nl::f944b869-84fe-4915-ac0f-2070e720f33b" providerId="AD" clId="Web-{12652B8B-EEBD-4085-8763-9DA298095B2B}" dt="2021-02-22T09:21:09.642" v="32"/>
          <ac:spMkLst>
            <pc:docMk/>
            <pc:sldMk cId="4023738211" sldId="289"/>
            <ac:spMk id="10" creationId="{982413CC-69E6-4BDA-A88D-E4EF8F95B27D}"/>
          </ac:spMkLst>
        </pc:spChg>
        <pc:spChg chg="add del mod">
          <ac:chgData name="Mättas, O. (Otto)" userId="S::o.mattas@students.uu.nl::f944b869-84fe-4915-ac0f-2070e720f33b" providerId="AD" clId="Web-{12652B8B-EEBD-4085-8763-9DA298095B2B}" dt="2021-02-22T09:28:04.947" v="82"/>
          <ac:spMkLst>
            <pc:docMk/>
            <pc:sldMk cId="4023738211" sldId="289"/>
            <ac:spMk id="301" creationId="{F00ED5EC-EC33-4831-A995-99427D441A98}"/>
          </ac:spMkLst>
        </pc:spChg>
        <pc:grpChg chg="add">
          <ac:chgData name="Mättas, O. (Otto)" userId="S::o.mattas@students.uu.nl::f944b869-84fe-4915-ac0f-2070e720f33b" providerId="AD" clId="Web-{12652B8B-EEBD-4085-8763-9DA298095B2B}" dt="2021-02-22T09:21:09.642" v="32"/>
          <ac:grpSpMkLst>
            <pc:docMk/>
            <pc:sldMk cId="4023738211" sldId="289"/>
            <ac:grpSpMk id="12" creationId="{4F1F7357-8633-4CE7-BF80-475EE8A2FAEA}"/>
          </ac:grpSpMkLst>
        </pc:grpChg>
        <pc:grpChg chg="add del">
          <ac:chgData name="Mättas, O. (Otto)" userId="S::o.mattas@students.uu.nl::f944b869-84fe-4915-ac0f-2070e720f33b" providerId="AD" clId="Web-{12652B8B-EEBD-4085-8763-9DA298095B2B}" dt="2021-02-22T09:29:03.714" v="96"/>
          <ac:grpSpMkLst>
            <pc:docMk/>
            <pc:sldMk cId="4023738211" sldId="289"/>
            <ac:grpSpMk id="395" creationId="{D160DA98-0D63-4BC6-B2C7-680B0AFEDE2D}"/>
          </ac:grpSpMkLst>
        </pc:grpChg>
        <pc:graphicFrameChg chg="add del mod modGraphic">
          <ac:chgData name="Mättas, O. (Otto)" userId="S::o.mattas@students.uu.nl::f944b869-84fe-4915-ac0f-2070e720f33b" providerId="AD" clId="Web-{12652B8B-EEBD-4085-8763-9DA298095B2B}" dt="2021-02-22T09:27:44.384" v="72"/>
          <ac:graphicFrameMkLst>
            <pc:docMk/>
            <pc:sldMk cId="4023738211" sldId="289"/>
            <ac:graphicFrameMk id="6" creationId="{9506AEEC-1BB6-441A-A451-6BD1EF74EC29}"/>
          </ac:graphicFrameMkLst>
        </pc:graphicFrameChg>
        <pc:graphicFrameChg chg="add del mod modGraphic">
          <ac:chgData name="Mättas, O. (Otto)" userId="S::o.mattas@students.uu.nl::f944b869-84fe-4915-ac0f-2070e720f33b" providerId="AD" clId="Web-{12652B8B-EEBD-4085-8763-9DA298095B2B}" dt="2021-02-22T09:25:57.679" v="55"/>
          <ac:graphicFrameMkLst>
            <pc:docMk/>
            <pc:sldMk cId="4023738211" sldId="289"/>
            <ac:graphicFrameMk id="70" creationId="{384D5865-F7B1-41E5-95DE-8B9954833E0B}"/>
          </ac:graphicFrameMkLst>
        </pc:graphicFrameChg>
        <pc:graphicFrameChg chg="add del mod topLvl modGraphic">
          <ac:chgData name="Mättas, O. (Otto)" userId="S::o.mattas@students.uu.nl::f944b869-84fe-4915-ac0f-2070e720f33b" providerId="AD" clId="Web-{12652B8B-EEBD-4085-8763-9DA298095B2B}" dt="2021-02-22T09:31:09.388" v="122"/>
          <ac:graphicFrameMkLst>
            <pc:docMk/>
            <pc:sldMk cId="4023738211" sldId="289"/>
            <ac:graphicFrameMk id="211" creationId="{6E3BC648-4C2A-4F0B-9E05-8598E7F9B386}"/>
          </ac:graphicFrameMkLst>
        </pc:graphicFrameChg>
        <pc:graphicFrameChg chg="add del mod topLvl modGraphic">
          <ac:chgData name="Mättas, O. (Otto)" userId="S::o.mattas@students.uu.nl::f944b869-84fe-4915-ac0f-2070e720f33b" providerId="AD" clId="Web-{12652B8B-EEBD-4085-8763-9DA298095B2B}" dt="2021-02-22T09:31:08.108" v="121"/>
          <ac:graphicFrameMkLst>
            <pc:docMk/>
            <pc:sldMk cId="4023738211" sldId="289"/>
            <ac:graphicFrameMk id="243" creationId="{3482146C-D8AA-495D-80ED-A08679D0AF48}"/>
          </ac:graphicFrameMkLst>
        </pc:graphicFrameChg>
        <pc:graphicFrameChg chg="add del mod topLvl modGraphic">
          <ac:chgData name="Mättas, O. (Otto)" userId="S::o.mattas@students.uu.nl::f944b869-84fe-4915-ac0f-2070e720f33b" providerId="AD" clId="Web-{12652B8B-EEBD-4085-8763-9DA298095B2B}" dt="2021-02-22T09:31:10.872" v="123"/>
          <ac:graphicFrameMkLst>
            <pc:docMk/>
            <pc:sldMk cId="4023738211" sldId="289"/>
            <ac:graphicFrameMk id="310" creationId="{37BF0FD7-ABAB-4697-863A-5A907F2433E6}"/>
          </ac:graphicFrameMkLst>
        </pc:graphicFrameChg>
        <pc:graphicFrameChg chg="add del mod modGraphic">
          <ac:chgData name="Mättas, O. (Otto)" userId="S::o.mattas@students.uu.nl::f944b869-84fe-4915-ac0f-2070e720f33b" providerId="AD" clId="Web-{12652B8B-EEBD-4085-8763-9DA298095B2B}" dt="2021-02-22T09:30:51.778" v="120"/>
          <ac:graphicFrameMkLst>
            <pc:docMk/>
            <pc:sldMk cId="4023738211" sldId="289"/>
            <ac:graphicFrameMk id="446" creationId="{027AB870-ACA2-47FA-B889-2FD265E64070}"/>
          </ac:graphicFrameMkLst>
        </pc:graphicFrameChg>
      </pc:sldChg>
    </pc:docChg>
  </pc:docChgLst>
  <pc:docChgLst>
    <pc:chgData name="Jim Ekanem" userId="edad37bd-28d4-4c80-a826-0524b9fe325d" providerId="ADAL" clId="{CF085FC8-53F9-4EB7-870B-5E818299CFD1}"/>
    <pc:docChg chg="undo redo custSel addSld delSld modSld sldOrd">
      <pc:chgData name="Jim Ekanem" userId="edad37bd-28d4-4c80-a826-0524b9fe325d" providerId="ADAL" clId="{CF085FC8-53F9-4EB7-870B-5E818299CFD1}" dt="2021-02-19T07:55:18.900" v="206"/>
      <pc:docMkLst>
        <pc:docMk/>
      </pc:docMkLst>
      <pc:sldChg chg="addCm modCm">
        <pc:chgData name="Jim Ekanem" userId="edad37bd-28d4-4c80-a826-0524b9fe325d" providerId="ADAL" clId="{CF085FC8-53F9-4EB7-870B-5E818299CFD1}" dt="2021-02-19T07:55:18.900" v="206"/>
        <pc:sldMkLst>
          <pc:docMk/>
          <pc:sldMk cId="2942977414" sldId="259"/>
        </pc:sldMkLst>
      </pc:sldChg>
      <pc:sldChg chg="modSp mod">
        <pc:chgData name="Jim Ekanem" userId="edad37bd-28d4-4c80-a826-0524b9fe325d" providerId="ADAL" clId="{CF085FC8-53F9-4EB7-870B-5E818299CFD1}" dt="2021-02-18T15:58:41.489" v="203" actId="255"/>
        <pc:sldMkLst>
          <pc:docMk/>
          <pc:sldMk cId="2808113713" sldId="272"/>
        </pc:sldMkLst>
        <pc:spChg chg="mod">
          <ac:chgData name="Jim Ekanem" userId="edad37bd-28d4-4c80-a826-0524b9fe325d" providerId="ADAL" clId="{CF085FC8-53F9-4EB7-870B-5E818299CFD1}" dt="2021-02-18T15:58:41.489" v="203" actId="255"/>
          <ac:spMkLst>
            <pc:docMk/>
            <pc:sldMk cId="2808113713" sldId="272"/>
            <ac:spMk id="2" creationId="{F9337501-7464-4493-BBFD-1ABF0E419B60}"/>
          </ac:spMkLst>
        </pc:spChg>
      </pc:sldChg>
      <pc:sldChg chg="addCm modCm">
        <pc:chgData name="Jim Ekanem" userId="edad37bd-28d4-4c80-a826-0524b9fe325d" providerId="ADAL" clId="{CF085FC8-53F9-4EB7-870B-5E818299CFD1}" dt="2021-02-18T15:59:36.996" v="205"/>
        <pc:sldMkLst>
          <pc:docMk/>
          <pc:sldMk cId="791204635" sldId="273"/>
        </pc:sldMkLst>
      </pc:sldChg>
      <pc:sldChg chg="addSp delSp modSp add del mod modShow addCm modCm">
        <pc:chgData name="Jim Ekanem" userId="edad37bd-28d4-4c80-a826-0524b9fe325d" providerId="ADAL" clId="{CF085FC8-53F9-4EB7-870B-5E818299CFD1}" dt="2021-02-18T15:52:28.221" v="151" actId="2696"/>
        <pc:sldMkLst>
          <pc:docMk/>
          <pc:sldMk cId="3666444239" sldId="274"/>
        </pc:sldMkLst>
        <pc:spChg chg="add mod">
          <ac:chgData name="Jim Ekanem" userId="edad37bd-28d4-4c80-a826-0524b9fe325d" providerId="ADAL" clId="{CF085FC8-53F9-4EB7-870B-5E818299CFD1}" dt="2021-02-18T15:43:36.566" v="72" actId="207"/>
          <ac:spMkLst>
            <pc:docMk/>
            <pc:sldMk cId="3666444239" sldId="274"/>
            <ac:spMk id="3" creationId="{86696E38-21A7-4D9D-8A68-72C8E4F5E48A}"/>
          </ac:spMkLst>
        </pc:spChg>
        <pc:spChg chg="add mod">
          <ac:chgData name="Jim Ekanem" userId="edad37bd-28d4-4c80-a826-0524b9fe325d" providerId="ADAL" clId="{CF085FC8-53F9-4EB7-870B-5E818299CFD1}" dt="2021-02-18T15:43:06.092" v="65" actId="207"/>
          <ac:spMkLst>
            <pc:docMk/>
            <pc:sldMk cId="3666444239" sldId="274"/>
            <ac:spMk id="32" creationId="{C6AD9C99-E286-4EC4-B40F-98837C3D3269}"/>
          </ac:spMkLst>
        </pc:spChg>
        <pc:spChg chg="add mod">
          <ac:chgData name="Jim Ekanem" userId="edad37bd-28d4-4c80-a826-0524b9fe325d" providerId="ADAL" clId="{CF085FC8-53F9-4EB7-870B-5E818299CFD1}" dt="2021-02-18T15:43:36.566" v="72" actId="207"/>
          <ac:spMkLst>
            <pc:docMk/>
            <pc:sldMk cId="3666444239" sldId="274"/>
            <ac:spMk id="37" creationId="{ACEA1DC9-D9D7-40BF-B5C1-49E27FD85ED0}"/>
          </ac:spMkLst>
        </pc:spChg>
        <pc:spChg chg="add mod">
          <ac:chgData name="Jim Ekanem" userId="edad37bd-28d4-4c80-a826-0524b9fe325d" providerId="ADAL" clId="{CF085FC8-53F9-4EB7-870B-5E818299CFD1}" dt="2021-02-18T15:43:36.566" v="72" actId="207"/>
          <ac:spMkLst>
            <pc:docMk/>
            <pc:sldMk cId="3666444239" sldId="274"/>
            <ac:spMk id="38" creationId="{CCE45493-99BB-4327-A574-1BEB8A1A3D42}"/>
          </ac:spMkLst>
        </pc:spChg>
        <pc:spChg chg="add del mod">
          <ac:chgData name="Jim Ekanem" userId="edad37bd-28d4-4c80-a826-0524b9fe325d" providerId="ADAL" clId="{CF085FC8-53F9-4EB7-870B-5E818299CFD1}" dt="2021-02-18T15:50:39.281" v="131" actId="478"/>
          <ac:spMkLst>
            <pc:docMk/>
            <pc:sldMk cId="3666444239" sldId="274"/>
            <ac:spMk id="39" creationId="{4EF0CA2F-F09C-420B-B04B-773ECDA44F15}"/>
          </ac:spMkLst>
        </pc:spChg>
        <pc:graphicFrameChg chg="mod modGraphic">
          <ac:chgData name="Jim Ekanem" userId="edad37bd-28d4-4c80-a826-0524b9fe325d" providerId="ADAL" clId="{CF085FC8-53F9-4EB7-870B-5E818299CFD1}" dt="2021-02-18T15:50:41.275" v="132" actId="478"/>
          <ac:graphicFrameMkLst>
            <pc:docMk/>
            <pc:sldMk cId="3666444239" sldId="274"/>
            <ac:graphicFrameMk id="5" creationId="{F0C8A44F-8CC2-460B-85DC-5F7EA19140DE}"/>
          </ac:graphicFrameMkLst>
        </pc:graphicFrameChg>
        <pc:picChg chg="add mod">
          <ac:chgData name="Jim Ekanem" userId="edad37bd-28d4-4c80-a826-0524b9fe325d" providerId="ADAL" clId="{CF085FC8-53F9-4EB7-870B-5E818299CFD1}" dt="2021-02-18T15:46:13.575" v="83" actId="1076"/>
          <ac:picMkLst>
            <pc:docMk/>
            <pc:sldMk cId="3666444239" sldId="274"/>
            <ac:picMk id="6" creationId="{F48BB55A-14EA-4C8C-A992-C9357414078C}"/>
          </ac:picMkLst>
        </pc:picChg>
        <pc:picChg chg="add mod">
          <ac:chgData name="Jim Ekanem" userId="edad37bd-28d4-4c80-a826-0524b9fe325d" providerId="ADAL" clId="{CF085FC8-53F9-4EB7-870B-5E818299CFD1}" dt="2021-02-18T15:46:31.295" v="90" actId="1076"/>
          <ac:picMkLst>
            <pc:docMk/>
            <pc:sldMk cId="3666444239" sldId="274"/>
            <ac:picMk id="9" creationId="{CABD2DB6-DEE1-4B14-8A1E-2939053687B9}"/>
          </ac:picMkLst>
        </pc:picChg>
        <pc:picChg chg="add mod">
          <ac:chgData name="Jim Ekanem" userId="edad37bd-28d4-4c80-a826-0524b9fe325d" providerId="ADAL" clId="{CF085FC8-53F9-4EB7-870B-5E818299CFD1}" dt="2021-02-18T15:46:53.412" v="98" actId="1076"/>
          <ac:picMkLst>
            <pc:docMk/>
            <pc:sldMk cId="3666444239" sldId="274"/>
            <ac:picMk id="40" creationId="{6F2211A8-E031-4FED-A383-CCD6253A65A8}"/>
          </ac:picMkLst>
        </pc:picChg>
        <pc:picChg chg="add mod">
          <ac:chgData name="Jim Ekanem" userId="edad37bd-28d4-4c80-a826-0524b9fe325d" providerId="ADAL" clId="{CF085FC8-53F9-4EB7-870B-5E818299CFD1}" dt="2021-02-18T15:50:54.181" v="138" actId="1076"/>
          <ac:picMkLst>
            <pc:docMk/>
            <pc:sldMk cId="3666444239" sldId="274"/>
            <ac:picMk id="42" creationId="{EBD87097-B30E-4104-A2CC-757D294D66C7}"/>
          </ac:picMkLst>
        </pc:picChg>
        <pc:picChg chg="add del mod">
          <ac:chgData name="Jim Ekanem" userId="edad37bd-28d4-4c80-a826-0524b9fe325d" providerId="ADAL" clId="{CF085FC8-53F9-4EB7-870B-5E818299CFD1}" dt="2021-02-18T15:50:51.300" v="136" actId="478"/>
          <ac:picMkLst>
            <pc:docMk/>
            <pc:sldMk cId="3666444239" sldId="274"/>
            <ac:picMk id="44" creationId="{5C252BBD-C2C6-4A0B-A5EA-6488E959E9D5}"/>
          </ac:picMkLst>
        </pc:picChg>
      </pc:sldChg>
      <pc:sldChg chg="add">
        <pc:chgData name="Jim Ekanem" userId="edad37bd-28d4-4c80-a826-0524b9fe325d" providerId="ADAL" clId="{CF085FC8-53F9-4EB7-870B-5E818299CFD1}" dt="2021-02-18T15:14:16.574" v="21" actId="2890"/>
        <pc:sldMkLst>
          <pc:docMk/>
          <pc:sldMk cId="80245984" sldId="275"/>
        </pc:sldMkLst>
      </pc:sldChg>
      <pc:sldChg chg="modSp add del ord">
        <pc:chgData name="Jim Ekanem" userId="edad37bd-28d4-4c80-a826-0524b9fe325d" providerId="ADAL" clId="{CF085FC8-53F9-4EB7-870B-5E818299CFD1}" dt="2021-02-18T15:53:57.858" v="169" actId="2696"/>
        <pc:sldMkLst>
          <pc:docMk/>
          <pc:sldMk cId="1609430094" sldId="276"/>
        </pc:sldMkLst>
        <pc:graphicFrameChg chg="mod">
          <ac:chgData name="Jim Ekanem" userId="edad37bd-28d4-4c80-a826-0524b9fe325d" providerId="ADAL" clId="{CF085FC8-53F9-4EB7-870B-5E818299CFD1}" dt="2021-02-18T15:51:45.121" v="142" actId="1582"/>
          <ac:graphicFrameMkLst>
            <pc:docMk/>
            <pc:sldMk cId="1609430094" sldId="276"/>
            <ac:graphicFrameMk id="5" creationId="{F0C8A44F-8CC2-460B-85DC-5F7EA19140DE}"/>
          </ac:graphicFrameMkLst>
        </pc:graphicFrameChg>
      </pc:sldChg>
      <pc:sldChg chg="addSp delSp modSp add del mod">
        <pc:chgData name="Jim Ekanem" userId="edad37bd-28d4-4c80-a826-0524b9fe325d" providerId="ADAL" clId="{CF085FC8-53F9-4EB7-870B-5E818299CFD1}" dt="2021-02-18T15:55:39.486" v="194" actId="20577"/>
        <pc:sldMkLst>
          <pc:docMk/>
          <pc:sldMk cId="2936478737" sldId="277"/>
        </pc:sldMkLst>
        <pc:graphicFrameChg chg="mod">
          <ac:chgData name="Jim Ekanem" userId="edad37bd-28d4-4c80-a826-0524b9fe325d" providerId="ADAL" clId="{CF085FC8-53F9-4EB7-870B-5E818299CFD1}" dt="2021-02-18T15:55:39.486" v="194" actId="20577"/>
          <ac:graphicFrameMkLst>
            <pc:docMk/>
            <pc:sldMk cId="2936478737" sldId="277"/>
            <ac:graphicFrameMk id="5" creationId="{F0C8A44F-8CC2-460B-85DC-5F7EA19140DE}"/>
          </ac:graphicFrameMkLst>
        </pc:graphicFrameChg>
        <pc:picChg chg="add del">
          <ac:chgData name="Jim Ekanem" userId="edad37bd-28d4-4c80-a826-0524b9fe325d" providerId="ADAL" clId="{CF085FC8-53F9-4EB7-870B-5E818299CFD1}" dt="2021-02-18T15:52:22.647" v="148" actId="478"/>
          <ac:picMkLst>
            <pc:docMk/>
            <pc:sldMk cId="2936478737" sldId="277"/>
            <ac:picMk id="9" creationId="{CABD2DB6-DEE1-4B14-8A1E-2939053687B9}"/>
          </ac:picMkLst>
        </pc:picChg>
        <pc:picChg chg="add del">
          <ac:chgData name="Jim Ekanem" userId="edad37bd-28d4-4c80-a826-0524b9fe325d" providerId="ADAL" clId="{CF085FC8-53F9-4EB7-870B-5E818299CFD1}" dt="2021-02-18T15:52:19.748" v="147" actId="478"/>
          <ac:picMkLst>
            <pc:docMk/>
            <pc:sldMk cId="2936478737" sldId="277"/>
            <ac:picMk id="40" creationId="{6F2211A8-E031-4FED-A383-CCD6253A65A8}"/>
          </ac:picMkLst>
        </pc:picChg>
      </pc:sldChg>
      <pc:sldChg chg="delSp modSp add mod addCm modCm">
        <pc:chgData name="Jim Ekanem" userId="edad37bd-28d4-4c80-a826-0524b9fe325d" providerId="ADAL" clId="{CF085FC8-53F9-4EB7-870B-5E818299CFD1}" dt="2021-02-18T15:58:24.007" v="202"/>
        <pc:sldMkLst>
          <pc:docMk/>
          <pc:sldMk cId="3166488700" sldId="278"/>
        </pc:sldMkLst>
        <pc:spChg chg="mod">
          <ac:chgData name="Jim Ekanem" userId="edad37bd-28d4-4c80-a826-0524b9fe325d" providerId="ADAL" clId="{CF085FC8-53F9-4EB7-870B-5E818299CFD1}" dt="2021-02-18T15:58:24.007" v="202"/>
          <ac:spMkLst>
            <pc:docMk/>
            <pc:sldMk cId="3166488700" sldId="278"/>
            <ac:spMk id="2" creationId="{B238061C-8601-49D7-A023-7E0613707479}"/>
          </ac:spMkLst>
        </pc:spChg>
        <pc:spChg chg="mod">
          <ac:chgData name="Jim Ekanem" userId="edad37bd-28d4-4c80-a826-0524b9fe325d" providerId="ADAL" clId="{CF085FC8-53F9-4EB7-870B-5E818299CFD1}" dt="2021-02-18T15:53:06.317" v="157" actId="14100"/>
          <ac:spMkLst>
            <pc:docMk/>
            <pc:sldMk cId="3166488700" sldId="278"/>
            <ac:spMk id="39" creationId="{4EF0CA2F-F09C-420B-B04B-773ECDA44F15}"/>
          </ac:spMkLst>
        </pc:spChg>
        <pc:graphicFrameChg chg="mod">
          <ac:chgData name="Jim Ekanem" userId="edad37bd-28d4-4c80-a826-0524b9fe325d" providerId="ADAL" clId="{CF085FC8-53F9-4EB7-870B-5E818299CFD1}" dt="2021-02-18T15:53:39.159" v="167" actId="20577"/>
          <ac:graphicFrameMkLst>
            <pc:docMk/>
            <pc:sldMk cId="3166488700" sldId="278"/>
            <ac:graphicFrameMk id="5" creationId="{F0C8A44F-8CC2-460B-85DC-5F7EA19140DE}"/>
          </ac:graphicFrameMkLst>
        </pc:graphicFrameChg>
        <pc:picChg chg="del">
          <ac:chgData name="Jim Ekanem" userId="edad37bd-28d4-4c80-a826-0524b9fe325d" providerId="ADAL" clId="{CF085FC8-53F9-4EB7-870B-5E818299CFD1}" dt="2021-02-18T15:53:39.985" v="168" actId="478"/>
          <ac:picMkLst>
            <pc:docMk/>
            <pc:sldMk cId="3166488700" sldId="278"/>
            <ac:picMk id="9" creationId="{CABD2DB6-DEE1-4B14-8A1E-2939053687B9}"/>
          </ac:picMkLst>
        </pc:picChg>
        <pc:picChg chg="del">
          <ac:chgData name="Jim Ekanem" userId="edad37bd-28d4-4c80-a826-0524b9fe325d" providerId="ADAL" clId="{CF085FC8-53F9-4EB7-870B-5E818299CFD1}" dt="2021-02-18T15:53:33.676" v="165" actId="478"/>
          <ac:picMkLst>
            <pc:docMk/>
            <pc:sldMk cId="3166488700" sldId="278"/>
            <ac:picMk id="40" creationId="{6F2211A8-E031-4FED-A383-CCD6253A65A8}"/>
          </ac:picMkLst>
        </pc:picChg>
        <pc:picChg chg="del">
          <ac:chgData name="Jim Ekanem" userId="edad37bd-28d4-4c80-a826-0524b9fe325d" providerId="ADAL" clId="{CF085FC8-53F9-4EB7-870B-5E818299CFD1}" dt="2021-02-18T15:53:26.729" v="162" actId="478"/>
          <ac:picMkLst>
            <pc:docMk/>
            <pc:sldMk cId="3166488700" sldId="278"/>
            <ac:picMk id="42" creationId="{EBD87097-B30E-4104-A2CC-757D294D66C7}"/>
          </ac:picMkLst>
        </pc:picChg>
        <pc:picChg chg="del">
          <ac:chgData name="Jim Ekanem" userId="edad37bd-28d4-4c80-a826-0524b9fe325d" providerId="ADAL" clId="{CF085FC8-53F9-4EB7-870B-5E818299CFD1}" dt="2021-02-18T15:53:08.592" v="158" actId="478"/>
          <ac:picMkLst>
            <pc:docMk/>
            <pc:sldMk cId="3166488700" sldId="278"/>
            <ac:picMk id="44" creationId="{5C252BBD-C2C6-4A0B-A5EA-6488E959E9D5}"/>
          </ac:picMkLst>
        </pc:picChg>
      </pc:sldChg>
      <pc:sldChg chg="add">
        <pc:chgData name="Jim Ekanem" userId="edad37bd-28d4-4c80-a826-0524b9fe325d" providerId="ADAL" clId="{CF085FC8-53F9-4EB7-870B-5E818299CFD1}" dt="2021-02-18T15:53:22.741" v="160" actId="2890"/>
        <pc:sldMkLst>
          <pc:docMk/>
          <pc:sldMk cId="1403399020" sldId="279"/>
        </pc:sldMkLst>
      </pc:sldChg>
      <pc:sldChg chg="add">
        <pc:chgData name="Jim Ekanem" userId="edad37bd-28d4-4c80-a826-0524b9fe325d" providerId="ADAL" clId="{CF085FC8-53F9-4EB7-870B-5E818299CFD1}" dt="2021-02-18T15:53:29.306" v="163" actId="2890"/>
        <pc:sldMkLst>
          <pc:docMk/>
          <pc:sldMk cId="547619505" sldId="280"/>
        </pc:sldMkLst>
      </pc:sldChg>
      <pc:sldChg chg="modSp add mod">
        <pc:chgData name="Jim Ekanem" userId="edad37bd-28d4-4c80-a826-0524b9fe325d" providerId="ADAL" clId="{CF085FC8-53F9-4EB7-870B-5E818299CFD1}" dt="2021-02-18T15:58:21.876" v="201"/>
        <pc:sldMkLst>
          <pc:docMk/>
          <pc:sldMk cId="3176483059" sldId="281"/>
        </pc:sldMkLst>
        <pc:spChg chg="mod">
          <ac:chgData name="Jim Ekanem" userId="edad37bd-28d4-4c80-a826-0524b9fe325d" providerId="ADAL" clId="{CF085FC8-53F9-4EB7-870B-5E818299CFD1}" dt="2021-02-18T15:58:21.876" v="201"/>
          <ac:spMkLst>
            <pc:docMk/>
            <pc:sldMk cId="3176483059" sldId="281"/>
            <ac:spMk id="2" creationId="{B238061C-8601-49D7-A023-7E0613707479}"/>
          </ac:spMkLst>
        </pc:spChg>
      </pc:sldChg>
    </pc:docChg>
  </pc:docChgLst>
  <pc:docChgLst>
    <pc:chgData name="Mättas, O. (Otto)" userId="S::o.mattas@students.uu.nl::f944b869-84fe-4915-ac0f-2070e720f33b" providerId="AD" clId="Web-{00D4B7E7-4AD8-4FC4-B059-41E6E786AC38}"/>
    <pc:docChg chg="addSld delSld modSld sldOrd">
      <pc:chgData name="Mättas, O. (Otto)" userId="S::o.mattas@students.uu.nl::f944b869-84fe-4915-ac0f-2070e720f33b" providerId="AD" clId="Web-{00D4B7E7-4AD8-4FC4-B059-41E6E786AC38}" dt="2021-02-18T19:18:52.586" v="130" actId="1076"/>
      <pc:docMkLst>
        <pc:docMk/>
      </pc:docMkLst>
      <pc:sldChg chg="modSp">
        <pc:chgData name="Mättas, O. (Otto)" userId="S::o.mattas@students.uu.nl::f944b869-84fe-4915-ac0f-2070e720f33b" providerId="AD" clId="Web-{00D4B7E7-4AD8-4FC4-B059-41E6E786AC38}" dt="2021-02-18T19:01:12.622" v="60" actId="20577"/>
        <pc:sldMkLst>
          <pc:docMk/>
          <pc:sldMk cId="2936770168" sldId="263"/>
        </pc:sldMkLst>
        <pc:graphicFrameChg chg="mod modGraphic">
          <ac:chgData name="Mättas, O. (Otto)" userId="S::o.mattas@students.uu.nl::f944b869-84fe-4915-ac0f-2070e720f33b" providerId="AD" clId="Web-{00D4B7E7-4AD8-4FC4-B059-41E6E786AC38}" dt="2021-02-18T19:01:12.622" v="60" actId="20577"/>
          <ac:graphicFrameMkLst>
            <pc:docMk/>
            <pc:sldMk cId="2936770168" sldId="263"/>
            <ac:graphicFrameMk id="5" creationId="{DBB9DA2F-3D83-45DF-B6BB-A9370C601005}"/>
          </ac:graphicFrameMkLst>
        </pc:graphicFrameChg>
      </pc:sldChg>
      <pc:sldChg chg="del">
        <pc:chgData name="Mättas, O. (Otto)" userId="S::o.mattas@students.uu.nl::f944b869-84fe-4915-ac0f-2070e720f33b" providerId="AD" clId="Web-{00D4B7E7-4AD8-4FC4-B059-41E6E786AC38}" dt="2021-02-18T19:10:44.402" v="92"/>
        <pc:sldMkLst>
          <pc:docMk/>
          <pc:sldMk cId="2936478737" sldId="277"/>
        </pc:sldMkLst>
      </pc:sldChg>
      <pc:sldChg chg="del">
        <pc:chgData name="Mättas, O. (Otto)" userId="S::o.mattas@students.uu.nl::f944b869-84fe-4915-ac0f-2070e720f33b" providerId="AD" clId="Web-{00D4B7E7-4AD8-4FC4-B059-41E6E786AC38}" dt="2021-02-18T19:10:08.604" v="87"/>
        <pc:sldMkLst>
          <pc:docMk/>
          <pc:sldMk cId="3166488700" sldId="278"/>
        </pc:sldMkLst>
      </pc:sldChg>
      <pc:sldChg chg="del">
        <pc:chgData name="Mättas, O. (Otto)" userId="S::o.mattas@students.uu.nl::f944b869-84fe-4915-ac0f-2070e720f33b" providerId="AD" clId="Web-{00D4B7E7-4AD8-4FC4-B059-41E6E786AC38}" dt="2021-02-18T19:10:24.027" v="90"/>
        <pc:sldMkLst>
          <pc:docMk/>
          <pc:sldMk cId="1403399020" sldId="279"/>
        </pc:sldMkLst>
      </pc:sldChg>
      <pc:sldChg chg="del">
        <pc:chgData name="Mättas, O. (Otto)" userId="S::o.mattas@students.uu.nl::f944b869-84fe-4915-ac0f-2070e720f33b" providerId="AD" clId="Web-{00D4B7E7-4AD8-4FC4-B059-41E6E786AC38}" dt="2021-02-18T19:10:18.855" v="89"/>
        <pc:sldMkLst>
          <pc:docMk/>
          <pc:sldMk cId="547619505" sldId="280"/>
        </pc:sldMkLst>
      </pc:sldChg>
      <pc:sldChg chg="del">
        <pc:chgData name="Mättas, O. (Otto)" userId="S::o.mattas@students.uu.nl::f944b869-84fe-4915-ac0f-2070e720f33b" providerId="AD" clId="Web-{00D4B7E7-4AD8-4FC4-B059-41E6E786AC38}" dt="2021-02-18T19:10:14.636" v="88"/>
        <pc:sldMkLst>
          <pc:docMk/>
          <pc:sldMk cId="3176483059" sldId="281"/>
        </pc:sldMkLst>
      </pc:sldChg>
      <pc:sldChg chg="addSp modSp add del replId">
        <pc:chgData name="Mättas, O. (Otto)" userId="S::o.mattas@students.uu.nl::f944b869-84fe-4915-ac0f-2070e720f33b" providerId="AD" clId="Web-{00D4B7E7-4AD8-4FC4-B059-41E6E786AC38}" dt="2021-02-18T19:10:31.746" v="91"/>
        <pc:sldMkLst>
          <pc:docMk/>
          <pc:sldMk cId="2172647534" sldId="287"/>
        </pc:sldMkLst>
        <pc:graphicFrameChg chg="modGraphic">
          <ac:chgData name="Mättas, O. (Otto)" userId="S::o.mattas@students.uu.nl::f944b869-84fe-4915-ac0f-2070e720f33b" providerId="AD" clId="Web-{00D4B7E7-4AD8-4FC4-B059-41E6E786AC38}" dt="2021-02-18T19:03:38.407" v="66" actId="20577"/>
          <ac:graphicFrameMkLst>
            <pc:docMk/>
            <pc:sldMk cId="2172647534" sldId="287"/>
            <ac:graphicFrameMk id="5" creationId="{F0C8A44F-8CC2-460B-85DC-5F7EA19140DE}"/>
          </ac:graphicFrameMkLst>
        </pc:graphicFrameChg>
        <pc:picChg chg="add">
          <ac:chgData name="Mättas, O. (Otto)" userId="S::o.mattas@students.uu.nl::f944b869-84fe-4915-ac0f-2070e720f33b" providerId="AD" clId="Web-{00D4B7E7-4AD8-4FC4-B059-41E6E786AC38}" dt="2021-02-18T19:03:03.078" v="62"/>
          <ac:picMkLst>
            <pc:docMk/>
            <pc:sldMk cId="2172647534" sldId="287"/>
            <ac:picMk id="61" creationId="{F0A30D6B-7203-423F-BF92-0881C5A37A86}"/>
          </ac:picMkLst>
        </pc:picChg>
      </pc:sldChg>
      <pc:sldChg chg="addSp delSp modSp new ord addAnim delAnim modAnim">
        <pc:chgData name="Mättas, O. (Otto)" userId="S::o.mattas@students.uu.nl::f944b869-84fe-4915-ac0f-2070e720f33b" providerId="AD" clId="Web-{00D4B7E7-4AD8-4FC4-B059-41E6E786AC38}" dt="2021-02-18T19:18:52.586" v="130" actId="1076"/>
        <pc:sldMkLst>
          <pc:docMk/>
          <pc:sldMk cId="1327983191" sldId="288"/>
        </pc:sldMkLst>
        <pc:spChg chg="del">
          <ac:chgData name="Mättas, O. (Otto)" userId="S::o.mattas@students.uu.nl::f944b869-84fe-4915-ac0f-2070e720f33b" providerId="AD" clId="Web-{00D4B7E7-4AD8-4FC4-B059-41E6E786AC38}" dt="2021-02-18T19:09:10.228" v="85"/>
          <ac:spMkLst>
            <pc:docMk/>
            <pc:sldMk cId="1327983191" sldId="288"/>
            <ac:spMk id="2" creationId="{3D226AA4-4FF9-4B70-956B-2412BDE3DA43}"/>
          </ac:spMkLst>
        </pc:spChg>
        <pc:spChg chg="del mod">
          <ac:chgData name="Mättas, O. (Otto)" userId="S::o.mattas@students.uu.nl::f944b869-84fe-4915-ac0f-2070e720f33b" providerId="AD" clId="Web-{00D4B7E7-4AD8-4FC4-B059-41E6E786AC38}" dt="2021-02-18T19:04:54.128" v="82"/>
          <ac:spMkLst>
            <pc:docMk/>
            <pc:sldMk cId="1327983191" sldId="288"/>
            <ac:spMk id="3" creationId="{C356CA90-03A7-435B-8822-BA78B8306EAC}"/>
          </ac:spMkLst>
        </pc:spChg>
        <pc:spChg chg="del">
          <ac:chgData name="Mättas, O. (Otto)" userId="S::o.mattas@students.uu.nl::f944b869-84fe-4915-ac0f-2070e720f33b" providerId="AD" clId="Web-{00D4B7E7-4AD8-4FC4-B059-41E6E786AC38}" dt="2021-02-18T19:09:06.853" v="84"/>
          <ac:spMkLst>
            <pc:docMk/>
            <pc:sldMk cId="1327983191" sldId="288"/>
            <ac:spMk id="4" creationId="{4786AFCA-5592-4D8F-AA3F-7220EBEE4F19}"/>
          </ac:spMkLst>
        </pc:spChg>
        <pc:spChg chg="add mod">
          <ac:chgData name="Mättas, O. (Otto)" userId="S::o.mattas@students.uu.nl::f944b869-84fe-4915-ac0f-2070e720f33b" providerId="AD" clId="Web-{00D4B7E7-4AD8-4FC4-B059-41E6E786AC38}" dt="2021-02-18T19:14:50.815" v="113" actId="1076"/>
          <ac:spMkLst>
            <pc:docMk/>
            <pc:sldMk cId="1327983191" sldId="288"/>
            <ac:spMk id="201" creationId="{4F8343C1-4D35-49FD-886D-CA2219742977}"/>
          </ac:spMkLst>
        </pc:spChg>
        <pc:spChg chg="add mod">
          <ac:chgData name="Mättas, O. (Otto)" userId="S::o.mattas@students.uu.nl::f944b869-84fe-4915-ac0f-2070e720f33b" providerId="AD" clId="Web-{00D4B7E7-4AD8-4FC4-B059-41E6E786AC38}" dt="2021-02-18T19:15:00.862" v="115" actId="1076"/>
          <ac:spMkLst>
            <pc:docMk/>
            <pc:sldMk cId="1327983191" sldId="288"/>
            <ac:spMk id="202" creationId="{3B77D097-00B5-4893-88FE-4163468B1F15}"/>
          </ac:spMkLst>
        </pc:spChg>
        <pc:spChg chg="add mod">
          <ac:chgData name="Mättas, O. (Otto)" userId="S::o.mattas@students.uu.nl::f944b869-84fe-4915-ac0f-2070e720f33b" providerId="AD" clId="Web-{00D4B7E7-4AD8-4FC4-B059-41E6E786AC38}" dt="2021-02-18T19:13:35.110" v="105" actId="1076"/>
          <ac:spMkLst>
            <pc:docMk/>
            <pc:sldMk cId="1327983191" sldId="288"/>
            <ac:spMk id="203" creationId="{3DE46CB2-C78D-4B3C-9A81-2CAEA3B676B2}"/>
          </ac:spMkLst>
        </pc:spChg>
        <pc:spChg chg="add mod">
          <ac:chgData name="Mättas, O. (Otto)" userId="S::o.mattas@students.uu.nl::f944b869-84fe-4915-ac0f-2070e720f33b" providerId="AD" clId="Web-{00D4B7E7-4AD8-4FC4-B059-41E6E786AC38}" dt="2021-02-18T19:13:46.610" v="107" actId="1076"/>
          <ac:spMkLst>
            <pc:docMk/>
            <pc:sldMk cId="1327983191" sldId="288"/>
            <ac:spMk id="204" creationId="{024A6E8E-62F7-405E-8293-0D921F750670}"/>
          </ac:spMkLst>
        </pc:spChg>
        <pc:spChg chg="add mod">
          <ac:chgData name="Mättas, O. (Otto)" userId="S::o.mattas@students.uu.nl::f944b869-84fe-4915-ac0f-2070e720f33b" providerId="AD" clId="Web-{00D4B7E7-4AD8-4FC4-B059-41E6E786AC38}" dt="2021-02-18T19:18:52.586" v="130" actId="1076"/>
          <ac:spMkLst>
            <pc:docMk/>
            <pc:sldMk cId="1327983191" sldId="288"/>
            <ac:spMk id="205" creationId="{1024CEAD-AD21-4483-8081-072C2B3B0CCA}"/>
          </ac:spMkLst>
        </pc:spChg>
        <pc:graphicFrameChg chg="add">
          <ac:chgData name="Mättas, O. (Otto)" userId="S::o.mattas@students.uu.nl::f944b869-84fe-4915-ac0f-2070e720f33b" providerId="AD" clId="Web-{00D4B7E7-4AD8-4FC4-B059-41E6E786AC38}" dt="2021-02-18T19:04:54.128" v="82"/>
          <ac:graphicFrameMkLst>
            <pc:docMk/>
            <pc:sldMk cId="1327983191" sldId="288"/>
            <ac:graphicFrameMk id="7" creationId="{6463676B-F7A5-4880-B287-59846E05A488}"/>
          </ac:graphicFrameMkLst>
        </pc:graphicFrameChg>
        <pc:picChg chg="add">
          <ac:chgData name="Mättas, O. (Otto)" userId="S::o.mattas@students.uu.nl::f944b869-84fe-4915-ac0f-2070e720f33b" providerId="AD" clId="Web-{00D4B7E7-4AD8-4FC4-B059-41E6E786AC38}" dt="2021-02-18T19:09:14.447" v="86"/>
          <ac:picMkLst>
            <pc:docMk/>
            <pc:sldMk cId="1327983191" sldId="288"/>
            <ac:picMk id="72" creationId="{9C081A9D-A0AC-49B2-B53C-4FEB08E6A544}"/>
          </ac:picMkLst>
        </pc:picChg>
      </pc:sldChg>
    </pc:docChg>
  </pc:docChgLst>
  <pc:docChgLst>
    <pc:chgData name="Mättas, O. (Otto)" userId="S::o.mattas@students.uu.nl::f944b869-84fe-4915-ac0f-2070e720f33b" providerId="AD" clId="Web-{AF92DCBE-6B12-4A23-85BD-1549F9DD18DA}"/>
    <pc:docChg chg="addSld delSld modSld addMainMaster delMainMaster">
      <pc:chgData name="Mättas, O. (Otto)" userId="S::o.mattas@students.uu.nl::f944b869-84fe-4915-ac0f-2070e720f33b" providerId="AD" clId="Web-{AF92DCBE-6B12-4A23-85BD-1549F9DD18DA}" dt="2021-02-18T11:24:15.440" v="37"/>
      <pc:docMkLst>
        <pc:docMk/>
      </pc:docMkLst>
      <pc:sldChg chg="addSp delSp modSp mod modClrScheme delDesignElem chgLayout">
        <pc:chgData name="Mättas, O. (Otto)" userId="S::o.mattas@students.uu.nl::f944b869-84fe-4915-ac0f-2070e720f33b" providerId="AD" clId="Web-{AF92DCBE-6B12-4A23-85BD-1549F9DD18DA}" dt="2021-02-18T11:20:25.496" v="3"/>
        <pc:sldMkLst>
          <pc:docMk/>
          <pc:sldMk cId="2942977414" sldId="259"/>
        </pc:sldMkLst>
        <pc:spChg chg="mod ord">
          <ac:chgData name="Mättas, O. (Otto)" userId="S::o.mattas@students.uu.nl::f944b869-84fe-4915-ac0f-2070e720f33b" providerId="AD" clId="Web-{AF92DCBE-6B12-4A23-85BD-1549F9DD18DA}" dt="2021-02-18T11:20:25.496" v="3"/>
          <ac:spMkLst>
            <pc:docMk/>
            <pc:sldMk cId="2942977414" sldId="259"/>
            <ac:spMk id="2" creationId="{3C99E8F2-BD1A-48E0-96E7-9F2C4A9D5F81}"/>
          </ac:spMkLst>
        </pc:spChg>
        <pc:spChg chg="mod ord">
          <ac:chgData name="Mättas, O. (Otto)" userId="S::o.mattas@students.uu.nl::f944b869-84fe-4915-ac0f-2070e720f33b" providerId="AD" clId="Web-{AF92DCBE-6B12-4A23-85BD-1549F9DD18DA}" dt="2021-02-18T11:20:25.496" v="3"/>
          <ac:spMkLst>
            <pc:docMk/>
            <pc:sldMk cId="2942977414" sldId="259"/>
            <ac:spMk id="3" creationId="{BFECE727-F53F-4D44-A07A-D22D81C5C7A7}"/>
          </ac:spMkLst>
        </pc:spChg>
        <pc:spChg chg="add">
          <ac:chgData name="Mättas, O. (Otto)" userId="S::o.mattas@students.uu.nl::f944b869-84fe-4915-ac0f-2070e720f33b" providerId="AD" clId="Web-{AF92DCBE-6B12-4A23-85BD-1549F9DD18DA}" dt="2021-02-18T11:20:25.496" v="3"/>
          <ac:spMkLst>
            <pc:docMk/>
            <pc:sldMk cId="2942977414" sldId="259"/>
            <ac:spMk id="31" creationId="{14836A48-4CAC-4A40-97EB-8ACA9B26A98A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942977414" sldId="259"/>
            <ac:spMk id="52" creationId="{BA6285CA-6AFA-4F27-AFB5-1B32CDE09B1A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942977414" sldId="259"/>
            <ac:spMk id="54" creationId="{F8DD0EAF-BF73-48D8-A426-3085C4B88FAA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942977414" sldId="259"/>
            <ac:spMk id="56" creationId="{7BCC6446-8462-4A63-9B6F-8F57EC40F648}"/>
          </ac:spMkLst>
        </pc:spChg>
        <pc:grpChg chg="add">
          <ac:chgData name="Mättas, O. (Otto)" userId="S::o.mattas@students.uu.nl::f944b869-84fe-4915-ac0f-2070e720f33b" providerId="AD" clId="Web-{AF92DCBE-6B12-4A23-85BD-1549F9DD18DA}" dt="2021-02-18T11:20:25.496" v="3"/>
          <ac:grpSpMkLst>
            <pc:docMk/>
            <pc:sldMk cId="2942977414" sldId="259"/>
            <ac:grpSpMk id="32" creationId="{99502C85-D694-4534-81D2-BE2E526122E1}"/>
          </ac:grpSpMkLst>
        </pc:grpChg>
        <pc:grpChg chg="add">
          <ac:chgData name="Mättas, O. (Otto)" userId="S::o.mattas@students.uu.nl::f944b869-84fe-4915-ac0f-2070e720f33b" providerId="AD" clId="Web-{AF92DCBE-6B12-4A23-85BD-1549F9DD18DA}" dt="2021-02-18T11:20:25.496" v="3"/>
          <ac:grpSpMkLst>
            <pc:docMk/>
            <pc:sldMk cId="2942977414" sldId="259"/>
            <ac:grpSpMk id="36" creationId="{6890A515-B90B-43BC-876F-580D2FC47EC0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2942977414" sldId="259"/>
            <ac:grpSpMk id="58" creationId="{8118ECEF-CA6A-4CB6-BCA5-59B2DB40C4AB}"/>
          </ac:grpSpMkLst>
        </pc:grpChg>
        <pc:picChg chg="mod ord">
          <ac:chgData name="Mättas, O. (Otto)" userId="S::o.mattas@students.uu.nl::f944b869-84fe-4915-ac0f-2070e720f33b" providerId="AD" clId="Web-{AF92DCBE-6B12-4A23-85BD-1549F9DD18DA}" dt="2021-02-18T11:20:25.496" v="3"/>
          <ac:picMkLst>
            <pc:docMk/>
            <pc:sldMk cId="2942977414" sldId="259"/>
            <ac:picMk id="4" creationId="{38C2E213-0C12-4798-8BA9-8D234CD533F1}"/>
          </ac:picMkLst>
        </pc:picChg>
      </pc:sldChg>
      <pc:sldChg chg="delSp mod modClrScheme delDesignElem chgLayout">
        <pc:chgData name="Mättas, O. (Otto)" userId="S::o.mattas@students.uu.nl::f944b869-84fe-4915-ac0f-2070e720f33b" providerId="AD" clId="Web-{AF92DCBE-6B12-4A23-85BD-1549F9DD18DA}" dt="2021-02-18T11:20:06.948" v="2"/>
        <pc:sldMkLst>
          <pc:docMk/>
          <pc:sldMk cId="3940052765" sldId="260"/>
        </pc:sldMkLst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40052765" sldId="260"/>
            <ac:spMk id="10" creationId="{A4798C7F-C8CA-4799-BF37-3AB4642CDB66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40052765" sldId="260"/>
            <ac:spMk id="43" creationId="{216BB147-20D5-4D93-BDA5-1BC614D6A4B2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40052765" sldId="260"/>
            <ac:spMk id="45" creationId="{0A253F60-DE40-4508-A37A-61331DF1DD5D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40052765" sldId="260"/>
            <ac:spMk id="47" creationId="{326AD51D-D59E-4689-A5DF-6A9857053BF6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40052765" sldId="260"/>
            <ac:spMk id="80" creationId="{7A6DA27B-24A2-4FAF-9CB9-A814BF835B9F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40052765" sldId="260"/>
            <ac:spMk id="113" creationId="{13B6DAC6-0186-4D62-AD69-90B9C0411EA3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40052765" sldId="260"/>
            <ac:spMk id="115" creationId="{BA6285CA-6AFA-4F27-AFB5-1B32CDE09B1A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40052765" sldId="260"/>
            <ac:spMk id="117" creationId="{4BE5C09D-B3C1-42F3-B945-39AEDFD19898}"/>
          </ac:spMkLst>
        </pc:s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3940052765" sldId="260"/>
            <ac:grpSpMk id="12" creationId="{87F0794B-55D3-4D2D-BDE7-4688ED321E42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3940052765" sldId="260"/>
            <ac:grpSpMk id="49" creationId="{05578CCE-1E06-4634-B7D3-B75915B79B54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3940052765" sldId="260"/>
            <ac:grpSpMk id="82" creationId="{ED48258A-6826-4A24-97F8-B65FE4D99A4E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3940052765" sldId="260"/>
            <ac:grpSpMk id="119" creationId="{91108A0F-8C78-4294-B028-9F09581FC0A3}"/>
          </ac:grpSpMkLst>
        </pc:grpChg>
      </pc:sldChg>
      <pc:sldChg chg="delSp mod modClrScheme delDesignElem chgLayout">
        <pc:chgData name="Mättas, O. (Otto)" userId="S::o.mattas@students.uu.nl::f944b869-84fe-4915-ac0f-2070e720f33b" providerId="AD" clId="Web-{AF92DCBE-6B12-4A23-85BD-1549F9DD18DA}" dt="2021-02-18T11:20:06.948" v="2"/>
        <pc:sldMkLst>
          <pc:docMk/>
          <pc:sldMk cId="3916209493" sldId="261"/>
        </pc:sldMkLst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16209493" sldId="261"/>
            <ac:spMk id="9" creationId="{A4798C7F-C8CA-4799-BF37-3AB4642CDB66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16209493" sldId="261"/>
            <ac:spMk id="42" creationId="{216BB147-20D5-4D93-BDA5-1BC614D6A4B2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16209493" sldId="261"/>
            <ac:spMk id="44" creationId="{0A253F60-DE40-4508-A37A-61331DF1DD5D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16209493" sldId="261"/>
            <ac:spMk id="46" creationId="{326AD51D-D59E-4689-A5DF-6A9857053BF6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16209493" sldId="261"/>
            <ac:spMk id="79" creationId="{7A6DA27B-24A2-4FAF-9CB9-A814BF835B9F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16209493" sldId="261"/>
            <ac:spMk id="112" creationId="{13B6DAC6-0186-4D62-AD69-90B9C0411EA3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16209493" sldId="261"/>
            <ac:spMk id="114" creationId="{BA6285CA-6AFA-4F27-AFB5-1B32CDE09B1A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16209493" sldId="261"/>
            <ac:spMk id="116" creationId="{4BE5C09D-B3C1-42F3-B945-39AEDFD19898}"/>
          </ac:spMkLst>
        </pc:s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3916209493" sldId="261"/>
            <ac:grpSpMk id="11" creationId="{87F0794B-55D3-4D2D-BDE7-4688ED321E42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3916209493" sldId="261"/>
            <ac:grpSpMk id="48" creationId="{05578CCE-1E06-4634-B7D3-B75915B79B54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3916209493" sldId="261"/>
            <ac:grpSpMk id="81" creationId="{ED48258A-6826-4A24-97F8-B65FE4D99A4E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3916209493" sldId="261"/>
            <ac:grpSpMk id="118" creationId="{628E122F-BCB2-43BD-850B-48491CEEF415}"/>
          </ac:grpSpMkLst>
        </pc:grpChg>
      </pc:sldChg>
      <pc:sldChg chg="addSp delSp modSp mod modClrScheme delDesignElem chgLayout">
        <pc:chgData name="Mättas, O. (Otto)" userId="S::o.mattas@students.uu.nl::f944b869-84fe-4915-ac0f-2070e720f33b" providerId="AD" clId="Web-{AF92DCBE-6B12-4A23-85BD-1549F9DD18DA}" dt="2021-02-18T11:20:44.231" v="4"/>
        <pc:sldMkLst>
          <pc:docMk/>
          <pc:sldMk cId="4145148005" sldId="262"/>
        </pc:sldMkLst>
        <pc:spChg chg="add">
          <ac:chgData name="Mättas, O. (Otto)" userId="S::o.mattas@students.uu.nl::f944b869-84fe-4915-ac0f-2070e720f33b" providerId="AD" clId="Web-{AF92DCBE-6B12-4A23-85BD-1549F9DD18DA}" dt="2021-02-18T11:20:44.231" v="4"/>
          <ac:spMkLst>
            <pc:docMk/>
            <pc:sldMk cId="4145148005" sldId="262"/>
            <ac:spMk id="7" creationId="{982413CC-69E6-4BDA-A88D-E4EF8F95B27D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4145148005" sldId="262"/>
            <ac:spMk id="10" creationId="{8E7E1993-6448-42F8-8FB3-76104F45B344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4145148005" sldId="262"/>
            <ac:spMk id="12" creationId="{5B62175A-9061-4508-B024-671E2C3C3AAD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4145148005" sldId="262"/>
            <ac:spMk id="14" creationId="{2391C84E-C2EA-44FC-A7D1-FAE3E2850552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4145148005" sldId="262"/>
            <ac:spMk id="47" creationId="{7D7F7755-C305-4B28-8A86-8EA8898124E3}"/>
          </ac:spMkLst>
        </pc:spChg>
        <pc:grpChg chg="add">
          <ac:chgData name="Mättas, O. (Otto)" userId="S::o.mattas@students.uu.nl::f944b869-84fe-4915-ac0f-2070e720f33b" providerId="AD" clId="Web-{AF92DCBE-6B12-4A23-85BD-1549F9DD18DA}" dt="2021-02-18T11:20:44.231" v="4"/>
          <ac:grpSpMkLst>
            <pc:docMk/>
            <pc:sldMk cId="4145148005" sldId="262"/>
            <ac:grpSpMk id="8" creationId="{4F1F7357-8633-4CE7-BF80-475EE8A2FAEA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4145148005" sldId="262"/>
            <ac:grpSpMk id="16" creationId="{47B3131A-B518-43E5-A896-E9D654A4863F}"/>
          </ac:grpSpMkLst>
        </pc:grpChg>
        <pc:graphicFrameChg chg="mod ord modGraphic">
          <ac:chgData name="Mättas, O. (Otto)" userId="S::o.mattas@students.uu.nl::f944b869-84fe-4915-ac0f-2070e720f33b" providerId="AD" clId="Web-{AF92DCBE-6B12-4A23-85BD-1549F9DD18DA}" dt="2021-02-18T11:20:44.231" v="4"/>
          <ac:graphicFrameMkLst>
            <pc:docMk/>
            <pc:sldMk cId="4145148005" sldId="262"/>
            <ac:graphicFrameMk id="5" creationId="{4462317A-43FB-4114-8CBE-E0D7CDFEB563}"/>
          </ac:graphicFrameMkLst>
        </pc:graphicFrameChg>
      </pc:sldChg>
      <pc:sldChg chg="addSp delSp modSp mod modClrScheme delDesignElem chgLayout">
        <pc:chgData name="Mättas, O. (Otto)" userId="S::o.mattas@students.uu.nl::f944b869-84fe-4915-ac0f-2070e720f33b" providerId="AD" clId="Web-{AF92DCBE-6B12-4A23-85BD-1549F9DD18DA}" dt="2021-02-18T11:20:59.669" v="5"/>
        <pc:sldMkLst>
          <pc:docMk/>
          <pc:sldMk cId="2936770168" sldId="263"/>
        </pc:sldMkLst>
        <pc:spChg chg="add">
          <ac:chgData name="Mättas, O. (Otto)" userId="S::o.mattas@students.uu.nl::f944b869-84fe-4915-ac0f-2070e720f33b" providerId="AD" clId="Web-{AF92DCBE-6B12-4A23-85BD-1549F9DD18DA}" dt="2021-02-18T11:20:59.669" v="5"/>
          <ac:spMkLst>
            <pc:docMk/>
            <pc:sldMk cId="2936770168" sldId="263"/>
            <ac:spMk id="10" creationId="{982413CC-69E6-4BDA-A88D-E4EF8F95B27D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936770168" sldId="263"/>
            <ac:spMk id="48" creationId="{C0CB7D2E-C7F8-43A5-99C4-1D761C49BD79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936770168" sldId="263"/>
            <ac:spMk id="51" creationId="{8E7E1993-6448-42F8-8FB3-76104F45B344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936770168" sldId="263"/>
            <ac:spMk id="55" creationId="{2391C84E-C2EA-44FC-A7D1-FAE3E2850552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936770168" sldId="263"/>
            <ac:spMk id="88" creationId="{A21FD571-42E4-4432-8E86-148D0A97D63E}"/>
          </ac:spMkLst>
        </pc:spChg>
        <pc:grpChg chg="add">
          <ac:chgData name="Mättas, O. (Otto)" userId="S::o.mattas@students.uu.nl::f944b869-84fe-4915-ac0f-2070e720f33b" providerId="AD" clId="Web-{AF92DCBE-6B12-4A23-85BD-1549F9DD18DA}" dt="2021-02-18T11:20:59.669" v="5"/>
          <ac:grpSpMkLst>
            <pc:docMk/>
            <pc:sldMk cId="2936770168" sldId="263"/>
            <ac:grpSpMk id="12" creationId="{4F1F7357-8633-4CE7-BF80-475EE8A2FAEA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2936770168" sldId="263"/>
            <ac:grpSpMk id="57" creationId="{47B3131A-B518-43E5-A896-E9D654A4863F}"/>
          </ac:grpSpMkLst>
        </pc:grpChg>
        <pc:graphicFrameChg chg="mod ord modGraphic">
          <ac:chgData name="Mättas, O. (Otto)" userId="S::o.mattas@students.uu.nl::f944b869-84fe-4915-ac0f-2070e720f33b" providerId="AD" clId="Web-{AF92DCBE-6B12-4A23-85BD-1549F9DD18DA}" dt="2021-02-18T11:20:59.669" v="5"/>
          <ac:graphicFrameMkLst>
            <pc:docMk/>
            <pc:sldMk cId="2936770168" sldId="263"/>
            <ac:graphicFrameMk id="5" creationId="{DBB9DA2F-3D83-45DF-B6BB-A9370C601005}"/>
          </ac:graphicFrameMkLst>
        </pc:graphicFrameChg>
      </pc:sldChg>
      <pc:sldChg chg="addSp delSp modSp mod modClrScheme delDesignElem chgLayout">
        <pc:chgData name="Mättas, O. (Otto)" userId="S::o.mattas@students.uu.nl::f944b869-84fe-4915-ac0f-2070e720f33b" providerId="AD" clId="Web-{AF92DCBE-6B12-4A23-85BD-1549F9DD18DA}" dt="2021-02-18T11:21:16.419" v="6"/>
        <pc:sldMkLst>
          <pc:docMk/>
          <pc:sldMk cId="2243679050" sldId="266"/>
        </pc:sldMkLst>
        <pc:spChg chg="mod ord">
          <ac:chgData name="Mättas, O. (Otto)" userId="S::o.mattas@students.uu.nl::f944b869-84fe-4915-ac0f-2070e720f33b" providerId="AD" clId="Web-{AF92DCBE-6B12-4A23-85BD-1549F9DD18DA}" dt="2021-02-18T11:21:16.419" v="6"/>
          <ac:spMkLst>
            <pc:docMk/>
            <pc:sldMk cId="2243679050" sldId="266"/>
            <ac:spMk id="2" creationId="{B238061C-8601-49D7-A023-7E0613707479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243679050" sldId="266"/>
            <ac:spMk id="9" creationId="{A4798C7F-C8CA-4799-BF37-3AB4642CDB66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243679050" sldId="266"/>
            <ac:spMk id="42" creationId="{216BB147-20D5-4D93-BDA5-1BC614D6A4B2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243679050" sldId="266"/>
            <ac:spMk id="44" creationId="{0A253F60-DE40-4508-A37A-61331DF1DD5D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243679050" sldId="266"/>
            <ac:spMk id="46" creationId="{C701CD53-28FC-491C-9022-F74BE327CC33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243679050" sldId="266"/>
            <ac:spMk id="79" creationId="{F9B84E06-1DBF-4F55-9B5E-F2F1E38EBA57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243679050" sldId="266"/>
            <ac:spMk id="112" creationId="{8E7E1993-6448-42F8-8FB3-76104F45B344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243679050" sldId="266"/>
            <ac:spMk id="114" creationId="{3CDAD724-AF32-45EC-B0B9-360C73C9D26E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243679050" sldId="266"/>
            <ac:spMk id="116" creationId="{2391C84E-C2EA-44FC-A7D1-FAE3E2850552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243679050" sldId="266"/>
            <ac:spMk id="149" creationId="{BA4D4000-2689-4306-BBA6-BF744AB5F807}"/>
          </ac:spMkLst>
        </pc:spChg>
        <pc:grpChg chg="add">
          <ac:chgData name="Mättas, O. (Otto)" userId="S::o.mattas@students.uu.nl::f944b869-84fe-4915-ac0f-2070e720f33b" providerId="AD" clId="Web-{AF92DCBE-6B12-4A23-85BD-1549F9DD18DA}" dt="2021-02-18T11:21:16.419" v="6"/>
          <ac:grpSpMkLst>
            <pc:docMk/>
            <pc:sldMk cId="2243679050" sldId="266"/>
            <ac:grpSpMk id="10" creationId="{5B5504F5-A44D-4727-B62D-D306EE4C0C9D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2243679050" sldId="266"/>
            <ac:grpSpMk id="11" creationId="{87F0794B-55D3-4D2D-BDE7-4688ED321E42}"/>
          </ac:grpSpMkLst>
        </pc:grpChg>
        <pc:grpChg chg="add">
          <ac:chgData name="Mättas, O. (Otto)" userId="S::o.mattas@students.uu.nl::f944b869-84fe-4915-ac0f-2070e720f33b" providerId="AD" clId="Web-{AF92DCBE-6B12-4A23-85BD-1549F9DD18DA}" dt="2021-02-18T11:21:16.419" v="6"/>
          <ac:grpSpMkLst>
            <pc:docMk/>
            <pc:sldMk cId="2243679050" sldId="266"/>
            <ac:grpSpMk id="33" creationId="{02A5D777-C3C4-4D83-B4A3-0C83DBE1CB12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2243679050" sldId="266"/>
            <ac:grpSpMk id="48" creationId="{BC25D6CE-B5F2-4E0D-894F-9521E2433076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2243679050" sldId="266"/>
            <ac:grpSpMk id="81" creationId="{2D739D9D-4A11-49F5-B045-708F7DED1CD4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2243679050" sldId="266"/>
            <ac:grpSpMk id="118" creationId="{47B3131A-B518-43E5-A896-E9D654A4863F}"/>
          </ac:grpSpMkLst>
        </pc:grpChg>
        <pc:graphicFrameChg chg="mod ord modGraphic">
          <ac:chgData name="Mättas, O. (Otto)" userId="S::o.mattas@students.uu.nl::f944b869-84fe-4915-ac0f-2070e720f33b" providerId="AD" clId="Web-{AF92DCBE-6B12-4A23-85BD-1549F9DD18DA}" dt="2021-02-18T11:21:16.419" v="6"/>
          <ac:graphicFrameMkLst>
            <pc:docMk/>
            <pc:sldMk cId="2243679050" sldId="266"/>
            <ac:graphicFrameMk id="5" creationId="{F0C8A44F-8CC2-460B-85DC-5F7EA19140DE}"/>
          </ac:graphicFrameMkLst>
        </pc:graphicFrameChg>
      </pc:sldChg>
      <pc:sldChg chg="delSp modSp del mod modClrScheme chgLayout">
        <pc:chgData name="Mättas, O. (Otto)" userId="S::o.mattas@students.uu.nl::f944b869-84fe-4915-ac0f-2070e720f33b" providerId="AD" clId="Web-{AF92DCBE-6B12-4A23-85BD-1549F9DD18DA}" dt="2021-02-18T11:24:15.440" v="37"/>
        <pc:sldMkLst>
          <pc:docMk/>
          <pc:sldMk cId="3352485896" sldId="267"/>
        </pc:sldMkLst>
        <pc:spChg chg="mod ord">
          <ac:chgData name="Mättas, O. (Otto)" userId="S::o.mattas@students.uu.nl::f944b869-84fe-4915-ac0f-2070e720f33b" providerId="AD" clId="Web-{AF92DCBE-6B12-4A23-85BD-1549F9DD18DA}" dt="2021-02-18T11:21:35.685" v="14" actId="20577"/>
          <ac:spMkLst>
            <pc:docMk/>
            <pc:sldMk cId="3352485896" sldId="267"/>
            <ac:spMk id="3" creationId="{85F1C677-B643-4C9A-8F66-3425EDA81799}"/>
          </ac:spMkLst>
        </pc:spChg>
        <pc:spChg chg="del mod ord">
          <ac:chgData name="Mättas, O. (Otto)" userId="S::o.mattas@students.uu.nl::f944b869-84fe-4915-ac0f-2070e720f33b" providerId="AD" clId="Web-{AF92DCBE-6B12-4A23-85BD-1549F9DD18DA}" dt="2021-02-18T11:21:26.419" v="7"/>
          <ac:spMkLst>
            <pc:docMk/>
            <pc:sldMk cId="3352485896" sldId="267"/>
            <ac:spMk id="4" creationId="{4D2760C3-1379-4CED-8E25-7626EA4EA1BF}"/>
          </ac:spMkLst>
        </pc:spChg>
      </pc:sldChg>
      <pc:sldChg chg="del">
        <pc:chgData name="Mättas, O. (Otto)" userId="S::o.mattas@students.uu.nl::f944b869-84fe-4915-ac0f-2070e720f33b" providerId="AD" clId="Web-{AF92DCBE-6B12-4A23-85BD-1549F9DD18DA}" dt="2021-02-18T11:19:23.900" v="0"/>
        <pc:sldMkLst>
          <pc:docMk/>
          <pc:sldMk cId="2239535384" sldId="268"/>
        </pc:sldMkLst>
      </pc:sldChg>
      <pc:sldChg chg="modSp del mod modClrScheme chgLayout">
        <pc:chgData name="Mättas, O. (Otto)" userId="S::o.mattas@students.uu.nl::f944b869-84fe-4915-ac0f-2070e720f33b" providerId="AD" clId="Web-{AF92DCBE-6B12-4A23-85BD-1549F9DD18DA}" dt="2021-02-18T11:23:08.250" v="27"/>
        <pc:sldMkLst>
          <pc:docMk/>
          <pc:sldMk cId="996816977" sldId="269"/>
        </pc:sldMkLst>
        <pc:spChg chg="mod ord">
          <ac:chgData name="Mättas, O. (Otto)" userId="S::o.mattas@students.uu.nl::f944b869-84fe-4915-ac0f-2070e720f33b" providerId="AD" clId="Web-{AF92DCBE-6B12-4A23-85BD-1549F9DD18DA}" dt="2021-02-18T11:20:06.948" v="2"/>
          <ac:spMkLst>
            <pc:docMk/>
            <pc:sldMk cId="996816977" sldId="269"/>
            <ac:spMk id="3" creationId="{B8CB00BB-DE84-4184-8C86-7AD831B937A5}"/>
          </ac:spMkLst>
        </pc:spChg>
      </pc:sldChg>
      <pc:sldChg chg="delSp modSp del mod modClrScheme delDesignElem chgLayout">
        <pc:chgData name="Mättas, O. (Otto)" userId="S::o.mattas@students.uu.nl::f944b869-84fe-4915-ac0f-2070e720f33b" providerId="AD" clId="Web-{AF92DCBE-6B12-4A23-85BD-1549F9DD18DA}" dt="2021-02-18T11:23:02.125" v="26"/>
        <pc:sldMkLst>
          <pc:docMk/>
          <pc:sldMk cId="2138862049" sldId="270"/>
        </pc:sldMkLst>
        <pc:spChg chg="mod ord">
          <ac:chgData name="Mättas, O. (Otto)" userId="S::o.mattas@students.uu.nl::f944b869-84fe-4915-ac0f-2070e720f33b" providerId="AD" clId="Web-{AF92DCBE-6B12-4A23-85BD-1549F9DD18DA}" dt="2021-02-18T11:20:06.948" v="2"/>
          <ac:spMkLst>
            <pc:docMk/>
            <pc:sldMk cId="2138862049" sldId="270"/>
            <ac:spMk id="3" creationId="{3CA9CCB2-A4BF-41E7-8EEC-3FEA6D9C7CB1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138862049" sldId="270"/>
            <ac:spMk id="8" creationId="{1C582B07-D0F0-4B6B-A5D9-D2F192CB3A4E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138862049" sldId="270"/>
            <ac:spMk id="10" creationId="{21B645D3-580E-4657-9154-484648880ED5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138862049" sldId="270"/>
            <ac:spMk id="12" creationId="{DA1A4301-6FFC-4C82-A1FA-7634D8CAA8F5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138862049" sldId="270"/>
            <ac:spMk id="14" creationId="{27870DA4-44E8-43FB-940A-4AF9766959C0}"/>
          </ac:spMkLst>
        </pc:s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2138862049" sldId="270"/>
            <ac:grpSpMk id="16" creationId="{8323DD1D-77DE-48B2-A0A0-6265801531E5}"/>
          </ac:grpSpMkLst>
        </pc:grpChg>
      </pc:sldChg>
      <pc:sldChg chg="modSp new del">
        <pc:chgData name="Mättas, O. (Otto)" userId="S::o.mattas@students.uu.nl::f944b869-84fe-4915-ac0f-2070e720f33b" providerId="AD" clId="Web-{AF92DCBE-6B12-4A23-85BD-1549F9DD18DA}" dt="2021-02-18T11:22:59.360" v="25"/>
        <pc:sldMkLst>
          <pc:docMk/>
          <pc:sldMk cId="1052269357" sldId="271"/>
        </pc:sldMkLst>
        <pc:spChg chg="mod">
          <ac:chgData name="Mättas, O. (Otto)" userId="S::o.mattas@students.uu.nl::f944b869-84fe-4915-ac0f-2070e720f33b" providerId="AD" clId="Web-{AF92DCBE-6B12-4A23-85BD-1549F9DD18DA}" dt="2021-02-18T11:22:25.437" v="18" actId="20577"/>
          <ac:spMkLst>
            <pc:docMk/>
            <pc:sldMk cId="1052269357" sldId="271"/>
            <ac:spMk id="3" creationId="{483AA7CD-4046-4D28-9188-C6A8800FCA7E}"/>
          </ac:spMkLst>
        </pc:spChg>
      </pc:sldChg>
      <pc:sldChg chg="addSp modSp new mod setBg">
        <pc:chgData name="Mättas, O. (Otto)" userId="S::o.mattas@students.uu.nl::f944b869-84fe-4915-ac0f-2070e720f33b" providerId="AD" clId="Web-{AF92DCBE-6B12-4A23-85BD-1549F9DD18DA}" dt="2021-02-18T11:22:51.547" v="24"/>
        <pc:sldMkLst>
          <pc:docMk/>
          <pc:sldMk cId="2808113713" sldId="272"/>
        </pc:sldMkLst>
        <pc:spChg chg="add mod">
          <ac:chgData name="Mättas, O. (Otto)" userId="S::o.mattas@students.uu.nl::f944b869-84fe-4915-ac0f-2070e720f33b" providerId="AD" clId="Web-{AF92DCBE-6B12-4A23-85BD-1549F9DD18DA}" dt="2021-02-18T11:22:51.547" v="24"/>
          <ac:spMkLst>
            <pc:docMk/>
            <pc:sldMk cId="2808113713" sldId="272"/>
            <ac:spMk id="2" creationId="{F9337501-7464-4493-BBFD-1ABF0E419B60}"/>
          </ac:spMkLst>
        </pc:spChg>
        <pc:spChg chg="add">
          <ac:chgData name="Mättas, O. (Otto)" userId="S::o.mattas@students.uu.nl::f944b869-84fe-4915-ac0f-2070e720f33b" providerId="AD" clId="Web-{AF92DCBE-6B12-4A23-85BD-1549F9DD18DA}" dt="2021-02-18T11:22:51.547" v="24"/>
          <ac:spMkLst>
            <pc:docMk/>
            <pc:sldMk cId="2808113713" sldId="272"/>
            <ac:spMk id="35" creationId="{F3C5918A-1DC5-4CF3-AA27-00AA3088AA9F}"/>
          </ac:spMkLst>
        </pc:spChg>
        <pc:spChg chg="add">
          <ac:chgData name="Mättas, O. (Otto)" userId="S::o.mattas@students.uu.nl::f944b869-84fe-4915-ac0f-2070e720f33b" providerId="AD" clId="Web-{AF92DCBE-6B12-4A23-85BD-1549F9DD18DA}" dt="2021-02-18T11:22:51.547" v="24"/>
          <ac:spMkLst>
            <pc:docMk/>
            <pc:sldMk cId="2808113713" sldId="272"/>
            <ac:spMk id="37" creationId="{B786683A-6FD6-4BF7-B3B0-DC397677391F}"/>
          </ac:spMkLst>
        </pc:spChg>
        <pc:spChg chg="add">
          <ac:chgData name="Mättas, O. (Otto)" userId="S::o.mattas@students.uu.nl::f944b869-84fe-4915-ac0f-2070e720f33b" providerId="AD" clId="Web-{AF92DCBE-6B12-4A23-85BD-1549F9DD18DA}" dt="2021-02-18T11:22:51.547" v="24"/>
          <ac:spMkLst>
            <pc:docMk/>
            <pc:sldMk cId="2808113713" sldId="272"/>
            <ac:spMk id="39" creationId="{05169E50-59FB-4AEE-B61D-44A882A4CD2C}"/>
          </ac:spMkLst>
        </pc:spChg>
        <pc:spChg chg="add">
          <ac:chgData name="Mättas, O. (Otto)" userId="S::o.mattas@students.uu.nl::f944b869-84fe-4915-ac0f-2070e720f33b" providerId="AD" clId="Web-{AF92DCBE-6B12-4A23-85BD-1549F9DD18DA}" dt="2021-02-18T11:22:51.547" v="24"/>
          <ac:spMkLst>
            <pc:docMk/>
            <pc:sldMk cId="2808113713" sldId="272"/>
            <ac:spMk id="41" creationId="{117C30F0-5A38-4B60-B632-3AF7C2780824}"/>
          </ac:spMkLst>
        </pc:spChg>
        <pc:spChg chg="add">
          <ac:chgData name="Mättas, O. (Otto)" userId="S::o.mattas@students.uu.nl::f944b869-84fe-4915-ac0f-2070e720f33b" providerId="AD" clId="Web-{AF92DCBE-6B12-4A23-85BD-1549F9DD18DA}" dt="2021-02-18T11:22:51.547" v="24"/>
          <ac:spMkLst>
            <pc:docMk/>
            <pc:sldMk cId="2808113713" sldId="272"/>
            <ac:spMk id="43" creationId="{A200CBA5-3F2B-4AAC-9F86-99AFECC19C1D}"/>
          </ac:spMkLst>
        </pc:spChg>
        <pc:grpChg chg="add">
          <ac:chgData name="Mättas, O. (Otto)" userId="S::o.mattas@students.uu.nl::f944b869-84fe-4915-ac0f-2070e720f33b" providerId="AD" clId="Web-{AF92DCBE-6B12-4A23-85BD-1549F9DD18DA}" dt="2021-02-18T11:22:51.547" v="24"/>
          <ac:grpSpMkLst>
            <pc:docMk/>
            <pc:sldMk cId="2808113713" sldId="272"/>
            <ac:grpSpMk id="7" creationId="{15E1AC81-83F2-45A8-9054-15570F4E2557}"/>
          </ac:grpSpMkLst>
        </pc:grpChg>
        <pc:grpChg chg="add">
          <ac:chgData name="Mättas, O. (Otto)" userId="S::o.mattas@students.uu.nl::f944b869-84fe-4915-ac0f-2070e720f33b" providerId="AD" clId="Web-{AF92DCBE-6B12-4A23-85BD-1549F9DD18DA}" dt="2021-02-18T11:22:51.547" v="24"/>
          <ac:grpSpMkLst>
            <pc:docMk/>
            <pc:sldMk cId="2808113713" sldId="272"/>
            <ac:grpSpMk id="30" creationId="{FBF129BC-EA9E-4D20-898B-399F7727DFB9}"/>
          </ac:grpSpMkLst>
        </pc:grpChg>
      </pc:sldChg>
      <pc:sldChg chg="addSp modSp new mod setBg">
        <pc:chgData name="Mättas, O. (Otto)" userId="S::o.mattas@students.uu.nl::f944b869-84fe-4915-ac0f-2070e720f33b" providerId="AD" clId="Web-{AF92DCBE-6B12-4A23-85BD-1549F9DD18DA}" dt="2021-02-18T11:24:10.502" v="36"/>
        <pc:sldMkLst>
          <pc:docMk/>
          <pc:sldMk cId="791204635" sldId="273"/>
        </pc:sldMkLst>
        <pc:spChg chg="mod">
          <ac:chgData name="Mättas, O. (Otto)" userId="S::o.mattas@students.uu.nl::f944b869-84fe-4915-ac0f-2070e720f33b" providerId="AD" clId="Web-{AF92DCBE-6B12-4A23-85BD-1549F9DD18DA}" dt="2021-02-18T11:24:10.502" v="36"/>
          <ac:spMkLst>
            <pc:docMk/>
            <pc:sldMk cId="791204635" sldId="273"/>
            <ac:spMk id="2" creationId="{13500107-AF01-4772-9FAD-298282E27771}"/>
          </ac:spMkLst>
        </pc:spChg>
        <pc:spChg chg="mod">
          <ac:chgData name="Mättas, O. (Otto)" userId="S::o.mattas@students.uu.nl::f944b869-84fe-4915-ac0f-2070e720f33b" providerId="AD" clId="Web-{AF92DCBE-6B12-4A23-85BD-1549F9DD18DA}" dt="2021-02-18T11:24:10.502" v="36"/>
          <ac:spMkLst>
            <pc:docMk/>
            <pc:sldMk cId="791204635" sldId="273"/>
            <ac:spMk id="3" creationId="{E724A5E7-6828-46EE-A115-A33B8FA59E16}"/>
          </ac:spMkLst>
        </pc:spChg>
        <pc:spChg chg="add">
          <ac:chgData name="Mättas, O. (Otto)" userId="S::o.mattas@students.uu.nl::f944b869-84fe-4915-ac0f-2070e720f33b" providerId="AD" clId="Web-{AF92DCBE-6B12-4A23-85BD-1549F9DD18DA}" dt="2021-02-18T11:24:10.502" v="36"/>
          <ac:spMkLst>
            <pc:docMk/>
            <pc:sldMk cId="791204635" sldId="273"/>
            <ac:spMk id="34" creationId="{6132F700-8CFB-4C6C-B542-E0126AFD2ADE}"/>
          </ac:spMkLst>
        </pc:spChg>
        <pc:spChg chg="add">
          <ac:chgData name="Mättas, O. (Otto)" userId="S::o.mattas@students.uu.nl::f944b869-84fe-4915-ac0f-2070e720f33b" providerId="AD" clId="Web-{AF92DCBE-6B12-4A23-85BD-1549F9DD18DA}" dt="2021-02-18T11:24:10.502" v="36"/>
          <ac:spMkLst>
            <pc:docMk/>
            <pc:sldMk cId="791204635" sldId="273"/>
            <ac:spMk id="36" creationId="{590E0492-A063-4322-A6F6-50EBE38B58F2}"/>
          </ac:spMkLst>
        </pc:spChg>
        <pc:spChg chg="add">
          <ac:chgData name="Mättas, O. (Otto)" userId="S::o.mattas@students.uu.nl::f944b869-84fe-4915-ac0f-2070e720f33b" providerId="AD" clId="Web-{AF92DCBE-6B12-4A23-85BD-1549F9DD18DA}" dt="2021-02-18T11:24:10.502" v="36"/>
          <ac:spMkLst>
            <pc:docMk/>
            <pc:sldMk cId="791204635" sldId="273"/>
            <ac:spMk id="38" creationId="{8811F053-65BC-463F-A052-15EDF07DDC62}"/>
          </ac:spMkLst>
        </pc:spChg>
        <pc:grpChg chg="add">
          <ac:chgData name="Mättas, O. (Otto)" userId="S::o.mattas@students.uu.nl::f944b869-84fe-4915-ac0f-2070e720f33b" providerId="AD" clId="Web-{AF92DCBE-6B12-4A23-85BD-1549F9DD18DA}" dt="2021-02-18T11:24:10.502" v="36"/>
          <ac:grpSpMkLst>
            <pc:docMk/>
            <pc:sldMk cId="791204635" sldId="273"/>
            <ac:grpSpMk id="8" creationId="{84DB7353-7D7A-431B-A5B6-A3845E6F2BB2}"/>
          </ac:grpSpMkLst>
        </pc:grpChg>
        <pc:grpChg chg="add">
          <ac:chgData name="Mättas, O. (Otto)" userId="S::o.mattas@students.uu.nl::f944b869-84fe-4915-ac0f-2070e720f33b" providerId="AD" clId="Web-{AF92DCBE-6B12-4A23-85BD-1549F9DD18DA}" dt="2021-02-18T11:24:10.502" v="36"/>
          <ac:grpSpMkLst>
            <pc:docMk/>
            <pc:sldMk cId="791204635" sldId="273"/>
            <ac:grpSpMk id="29" creationId="{1B24766B-81CA-44C7-BF11-77A12BA42411}"/>
          </ac:grpSpMkLst>
        </pc:grpChg>
      </pc:sldChg>
      <pc:sldMasterChg chg="del delSldLayout">
        <pc:chgData name="Mättas, O. (Otto)" userId="S::o.mattas@students.uu.nl::f944b869-84fe-4915-ac0f-2070e720f33b" providerId="AD" clId="Web-{AF92DCBE-6B12-4A23-85BD-1549F9DD18DA}" dt="2021-02-18T11:19:51.370" v="1"/>
        <pc:sldMasterMkLst>
          <pc:docMk/>
          <pc:sldMasterMk cId="3073113103" sldId="2147483837"/>
        </pc:sldMasterMkLst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1909958680" sldId="2147483826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1962207166" sldId="2147483827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1898096197" sldId="2147483828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1208919444" sldId="2147483829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38639405" sldId="2147483830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1556968761" sldId="2147483831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1544083366" sldId="2147483832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3742730611" sldId="2147483833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1320726923" sldId="2147483834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2875095821" sldId="2147483835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3300323690" sldId="2147483836"/>
          </pc:sldLayoutMkLst>
        </pc:sldLayoutChg>
      </pc:sldMasterChg>
      <pc:sldMasterChg chg="add del addSldLayout delSldLayout modSldLayout">
        <pc:chgData name="Mättas, O. (Otto)" userId="S::o.mattas@students.uu.nl::f944b869-84fe-4915-ac0f-2070e720f33b" providerId="AD" clId="Web-{AF92DCBE-6B12-4A23-85BD-1549F9DD18DA}" dt="2021-02-18T11:20:06.948" v="2"/>
        <pc:sldMasterMkLst>
          <pc:docMk/>
          <pc:sldMasterMk cId="4291875758" sldId="2147483838"/>
        </pc:sldMasterMkLst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152597344" sldId="2147483839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4185413107" sldId="2147483840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1411371219" sldId="2147483841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1619938899" sldId="2147483842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2140960112" sldId="2147483843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4212621668" sldId="2147483844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413376393" sldId="2147483845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1483103964" sldId="2147483846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1289015123" sldId="2147483847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863447338" sldId="2147483848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3751248931" sldId="2147483849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746602215" sldId="2147483850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2021150122" sldId="2147483851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636341208" sldId="2147483852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188416580" sldId="2147483853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1120204979" sldId="2147483854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3092900937" sldId="2147483855"/>
          </pc:sldLayoutMkLst>
        </pc:sldLayoutChg>
      </pc:sldMasterChg>
      <pc:sldMasterChg chg="add addSldLayout modSldLayout">
        <pc:chgData name="Mättas, O. (Otto)" userId="S::o.mattas@students.uu.nl::f944b869-84fe-4915-ac0f-2070e720f33b" providerId="AD" clId="Web-{AF92DCBE-6B12-4A23-85BD-1549F9DD18DA}" dt="2021-02-18T11:20:06.948" v="2"/>
        <pc:sldMasterMkLst>
          <pc:docMk/>
          <pc:sldMasterMk cId="2179112944" sldId="2147483856"/>
        </pc:sldMasterMkLst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2913463134" sldId="2147483857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163377270" sldId="2147483858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3886655507" sldId="2147483859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1542229629" sldId="2147483860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3111242900" sldId="2147483861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2721938079" sldId="2147483862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1475076730" sldId="2147483863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1274766439" sldId="2147483864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1262936127" sldId="2147483865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417577253" sldId="2147483866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1856299591" sldId="2147483867"/>
          </pc:sldLayoutMkLst>
        </pc:sldLayoutChg>
      </pc:sldMasterChg>
    </pc:docChg>
  </pc:docChgLst>
  <pc:docChgLst>
    <pc:chgData name="Mättas, O. (Otto)" userId="S::o.mattas@students.uu.nl::f944b869-84fe-4915-ac0f-2070e720f33b" providerId="AD" clId="Web-{D7840D99-4FBE-4B82-A919-56CD25E4427E}"/>
    <pc:docChg chg="addSld delSld modSld addMainMaster delMainMaster">
      <pc:chgData name="Mättas, O. (Otto)" userId="S::o.mattas@students.uu.nl::f944b869-84fe-4915-ac0f-2070e720f33b" providerId="AD" clId="Web-{D7840D99-4FBE-4B82-A919-56CD25E4427E}" dt="2021-02-18T11:18:47.225" v="738" actId="20577"/>
      <pc:docMkLst>
        <pc:docMk/>
      </pc:docMkLst>
      <pc:sldChg chg="addSp delSp modSp del mod setBg modClrScheme chgLayout">
        <pc:chgData name="Mättas, O. (Otto)" userId="S::o.mattas@students.uu.nl::f944b869-84fe-4915-ac0f-2070e720f33b" providerId="AD" clId="Web-{D7840D99-4FBE-4B82-A919-56CD25E4427E}" dt="2021-02-18T10:39:13.345" v="211"/>
        <pc:sldMkLst>
          <pc:docMk/>
          <pc:sldMk cId="109857222" sldId="256"/>
        </pc:sldMkLst>
        <pc:spChg chg="mod">
          <ac:chgData name="Mättas, O. (Otto)" userId="S::o.mattas@students.uu.nl::f944b869-84fe-4915-ac0f-2070e720f33b" providerId="AD" clId="Web-{D7840D99-4FBE-4B82-A919-56CD25E4427E}" dt="2021-02-18T10:37:01.419" v="199" actId="1076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Mättas, O. (Otto)" userId="S::o.mattas@students.uu.nl::f944b869-84fe-4915-ac0f-2070e720f33b" providerId="AD" clId="Web-{D7840D99-4FBE-4B82-A919-56CD25E4427E}" dt="2021-02-18T09:50:13.699" v="14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ättas, O. (Otto)" userId="S::o.mattas@students.uu.nl::f944b869-84fe-4915-ac0f-2070e720f33b" providerId="AD" clId="Web-{D7840D99-4FBE-4B82-A919-56CD25E4427E}" dt="2021-02-18T10:37:05.826" v="200" actId="1076"/>
          <ac:spMkLst>
            <pc:docMk/>
            <pc:sldMk cId="109857222" sldId="256"/>
            <ac:spMk id="3" creationId="{B0FA5F64-4433-4D3F-B057-C29F936D6B74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6:02.761" v="191"/>
          <ac:spMkLst>
            <pc:docMk/>
            <pc:sldMk cId="109857222" sldId="256"/>
            <ac:spMk id="5" creationId="{A5543539-5025-458F-BDBA-7E1723EDE578}"/>
          </ac:spMkLst>
        </pc:spChg>
        <pc:spChg chg="add del mod">
          <ac:chgData name="Mättas, O. (Otto)" userId="S::o.mattas@students.uu.nl::f944b869-84fe-4915-ac0f-2070e720f33b" providerId="AD" clId="Web-{D7840D99-4FBE-4B82-A919-56CD25E4427E}" dt="2021-02-18T10:36:00.121" v="190"/>
          <ac:spMkLst>
            <pc:docMk/>
            <pc:sldMk cId="109857222" sldId="256"/>
            <ac:spMk id="6" creationId="{062C3D79-F99E-47E5-A109-C3AD87EFDBBD}"/>
          </ac:spMkLst>
        </pc:spChg>
        <pc:spChg chg="add del mod">
          <ac:chgData name="Mättas, O. (Otto)" userId="S::o.mattas@students.uu.nl::f944b869-84fe-4915-ac0f-2070e720f33b" providerId="AD" clId="Web-{D7840D99-4FBE-4B82-A919-56CD25E4427E}" dt="2021-02-18T09:50:23.465" v="15"/>
          <ac:spMkLst>
            <pc:docMk/>
            <pc:sldMk cId="109857222" sldId="256"/>
            <ac:spMk id="6" creationId="{33873244-75BC-4A4B-94F7-89B6B9CD434C}"/>
          </ac:spMkLst>
        </pc:spChg>
        <pc:spChg chg="add del mod">
          <ac:chgData name="Mättas, O. (Otto)" userId="S::o.mattas@students.uu.nl::f944b869-84fe-4915-ac0f-2070e720f33b" providerId="AD" clId="Web-{D7840D99-4FBE-4B82-A919-56CD25E4427E}" dt="2021-02-18T10:36:04.355" v="192"/>
          <ac:spMkLst>
            <pc:docMk/>
            <pc:sldMk cId="109857222" sldId="256"/>
            <ac:spMk id="8" creationId="{2DD51BC6-FFCA-417B-B59A-F22103E488FD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09:50:50.045" v="16"/>
          <ac:spMkLst>
            <pc:docMk/>
            <pc:sldMk cId="109857222" sldId="256"/>
            <ac:spMk id="9" creationId="{1E644DE9-8D09-43E2-BA69-F57482CFC93A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09:50:50.045" v="16"/>
          <ac:spMkLst>
            <pc:docMk/>
            <pc:sldMk cId="109857222" sldId="256"/>
            <ac:spMk id="11" creationId="{6C23C919-B32E-40FF-B3D8-631316E84E3E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09:51:29.486" v="20"/>
          <ac:spMkLst>
            <pc:docMk/>
            <pc:sldMk cId="109857222" sldId="256"/>
            <ac:spMk id="16" creationId="{E91DC736-0EF8-4F87-9146-EBF1D2EE4D3D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09:51:29.486" v="20"/>
          <ac:spMkLst>
            <pc:docMk/>
            <pc:sldMk cId="109857222" sldId="256"/>
            <ac:spMk id="18" creationId="{097CD68E-23E3-4007-8847-CD0944C4F7BE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09:51:29.486" v="20"/>
          <ac:spMkLst>
            <pc:docMk/>
            <pc:sldMk cId="109857222" sldId="256"/>
            <ac:spMk id="20" creationId="{AF2F604E-43BE-4DC3-B983-E071523364F8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09:51:29.486" v="20"/>
          <ac:spMkLst>
            <pc:docMk/>
            <pc:sldMk cId="109857222" sldId="256"/>
            <ac:spMk id="22" creationId="{08C9B587-E65E-4B52-B37C-ABEBB6E87928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09:51:29.486" v="20"/>
          <ac:spMkLst>
            <pc:docMk/>
            <pc:sldMk cId="109857222" sldId="256"/>
            <ac:spMk id="27" creationId="{BA6285CA-6AFA-4F27-AFB5-1B32CDE09B1A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09:51:29.486" v="20"/>
          <ac:spMkLst>
            <pc:docMk/>
            <pc:sldMk cId="109857222" sldId="256"/>
            <ac:spMk id="29" creationId="{F8DD0EAF-BF73-48D8-A426-3085C4B88FAA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09:51:29.486" v="20"/>
          <ac:spMkLst>
            <pc:docMk/>
            <pc:sldMk cId="109857222" sldId="256"/>
            <ac:spMk id="31" creationId="{7BCC6446-8462-4A63-9B6F-8F57EC40F648}"/>
          </ac:spMkLst>
        </pc:spChg>
        <pc:grpChg chg="add">
          <ac:chgData name="Mättas, O. (Otto)" userId="S::o.mattas@students.uu.nl::f944b869-84fe-4915-ac0f-2070e720f33b" providerId="AD" clId="Web-{D7840D99-4FBE-4B82-A919-56CD25E4427E}" dt="2021-02-18T09:51:29.486" v="20"/>
          <ac:grpSpMkLst>
            <pc:docMk/>
            <pc:sldMk cId="109857222" sldId="256"/>
            <ac:grpSpMk id="33" creationId="{8118ECEF-CA6A-4CB6-BCA5-59B2DB40C4AB}"/>
          </ac:grpSpMkLst>
        </pc:grpChg>
        <pc:picChg chg="add mod ord">
          <ac:chgData name="Mättas, O. (Otto)" userId="S::o.mattas@students.uu.nl::f944b869-84fe-4915-ac0f-2070e720f33b" providerId="AD" clId="Web-{D7840D99-4FBE-4B82-A919-56CD25E4427E}" dt="2021-02-18T10:37:10.451" v="201"/>
          <ac:picMkLst>
            <pc:docMk/>
            <pc:sldMk cId="109857222" sldId="256"/>
            <ac:picMk id="4" creationId="{11FF6C02-B344-42B3-8582-C610697C4062}"/>
          </ac:picMkLst>
        </pc:picChg>
      </pc:sldChg>
      <pc:sldChg chg="addSp delSp modSp new del">
        <pc:chgData name="Mättas, O. (Otto)" userId="S::o.mattas@students.uu.nl::f944b869-84fe-4915-ac0f-2070e720f33b" providerId="AD" clId="Web-{D7840D99-4FBE-4B82-A919-56CD25E4427E}" dt="2021-02-18T10:57:51.330" v="370"/>
        <pc:sldMkLst>
          <pc:docMk/>
          <pc:sldMk cId="2626502531" sldId="257"/>
        </pc:sldMkLst>
        <pc:spChg chg="del mod">
          <ac:chgData name="Mättas, O. (Otto)" userId="S::o.mattas@students.uu.nl::f944b869-84fe-4915-ac0f-2070e720f33b" providerId="AD" clId="Web-{D7840D99-4FBE-4B82-A919-56CD25E4427E}" dt="2021-02-18T10:06:54.173" v="140"/>
          <ac:spMkLst>
            <pc:docMk/>
            <pc:sldMk cId="2626502531" sldId="257"/>
            <ac:spMk id="2" creationId="{DBD96396-78E8-4A97-9EDC-45B8255CBC45}"/>
          </ac:spMkLst>
        </pc:spChg>
        <pc:spChg chg="mod">
          <ac:chgData name="Mättas, O. (Otto)" userId="S::o.mattas@students.uu.nl::f944b869-84fe-4915-ac0f-2070e720f33b" providerId="AD" clId="Web-{D7840D99-4FBE-4B82-A919-56CD25E4427E}" dt="2021-02-18T10:07:06.033" v="143" actId="14100"/>
          <ac:spMkLst>
            <pc:docMk/>
            <pc:sldMk cId="2626502531" sldId="257"/>
            <ac:spMk id="3" creationId="{59AF4931-D4A7-4115-B5A8-BA8779CDA94E}"/>
          </ac:spMkLst>
        </pc:spChg>
        <pc:spChg chg="del">
          <ac:chgData name="Mättas, O. (Otto)" userId="S::o.mattas@students.uu.nl::f944b869-84fe-4915-ac0f-2070e720f33b" providerId="AD" clId="Web-{D7840D99-4FBE-4B82-A919-56CD25E4427E}" dt="2021-02-18T10:06:57.439" v="142"/>
          <ac:spMkLst>
            <pc:docMk/>
            <pc:sldMk cId="2626502531" sldId="257"/>
            <ac:spMk id="4" creationId="{A56D7AF6-17B8-417E-8B1D-AAD522501788}"/>
          </ac:spMkLst>
        </pc:spChg>
        <pc:spChg chg="add del mod">
          <ac:chgData name="Mättas, O. (Otto)" userId="S::o.mattas@students.uu.nl::f944b869-84fe-4915-ac0f-2070e720f33b" providerId="AD" clId="Web-{D7840D99-4FBE-4B82-A919-56CD25E4427E}" dt="2021-02-18T10:06:56.048" v="141"/>
          <ac:spMkLst>
            <pc:docMk/>
            <pc:sldMk cId="2626502531" sldId="257"/>
            <ac:spMk id="6" creationId="{BE85CC54-043C-4643-9C24-699E55AC67B3}"/>
          </ac:spMkLst>
        </pc:spChg>
      </pc:sldChg>
      <pc:sldChg chg="addSp delSp modSp new del mod setBg">
        <pc:chgData name="Mättas, O. (Otto)" userId="S::o.mattas@students.uu.nl::f944b869-84fe-4915-ac0f-2070e720f33b" providerId="AD" clId="Web-{D7840D99-4FBE-4B82-A919-56CD25E4427E}" dt="2021-02-18T10:58:02.002" v="371"/>
        <pc:sldMkLst>
          <pc:docMk/>
          <pc:sldMk cId="2652283454" sldId="258"/>
        </pc:sldMkLst>
        <pc:spChg chg="add del mo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2" creationId="{793F66B1-1F93-4125-9EA0-CD25522B5249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8" creationId="{A4798C7F-C8CA-4799-BF37-3AB4642CDB66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41" creationId="{216BB147-20D5-4D93-BDA5-1BC614D6A4B2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43" creationId="{0A253F60-DE40-4508-A37A-61331DF1DD5D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45" creationId="{C701CD53-28FC-491C-9022-F74BE327CC33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78" creationId="{F9B84E06-1DBF-4F55-9B5E-F2F1E38EBA57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111" creationId="{8E7E1993-6448-42F8-8FB3-76104F45B344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113" creationId="{5B62175A-9061-4508-B024-671E2C3C3AAD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115" creationId="{2391C84E-C2EA-44FC-A7D1-FAE3E2850552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148" creationId="{7D7F7755-C305-4B28-8A86-8EA8898124E3}"/>
          </ac:spMkLst>
        </pc:spChg>
        <pc:grpChg chg="add">
          <ac:chgData name="Mättas, O. (Otto)" userId="S::o.mattas@students.uu.nl::f944b869-84fe-4915-ac0f-2070e720f33b" providerId="AD" clId="Web-{D7840D99-4FBE-4B82-A919-56CD25E4427E}" dt="2021-02-18T10:07:41.145" v="151"/>
          <ac:grpSpMkLst>
            <pc:docMk/>
            <pc:sldMk cId="2652283454" sldId="258"/>
            <ac:grpSpMk id="10" creationId="{87F0794B-55D3-4D2D-BDE7-4688ED321E42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07:41.145" v="151"/>
          <ac:grpSpMkLst>
            <pc:docMk/>
            <pc:sldMk cId="2652283454" sldId="258"/>
            <ac:grpSpMk id="47" creationId="{BC25D6CE-B5F2-4E0D-894F-9521E2433076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07:41.145" v="151"/>
          <ac:grpSpMkLst>
            <pc:docMk/>
            <pc:sldMk cId="2652283454" sldId="258"/>
            <ac:grpSpMk id="80" creationId="{2D739D9D-4A11-49F5-B045-708F7DED1CD4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07:41.145" v="151"/>
          <ac:grpSpMkLst>
            <pc:docMk/>
            <pc:sldMk cId="2652283454" sldId="258"/>
            <ac:grpSpMk id="117" creationId="{47B3131A-B518-43E5-A896-E9D654A4863F}"/>
          </ac:grpSpMkLst>
        </pc:grpChg>
        <pc:graphicFrameChg chg="add">
          <ac:chgData name="Mättas, O. (Otto)" userId="S::o.mattas@students.uu.nl::f944b869-84fe-4915-ac0f-2070e720f33b" providerId="AD" clId="Web-{D7840D99-4FBE-4B82-A919-56CD25E4427E}" dt="2021-02-18T10:07:41.145" v="151"/>
          <ac:graphicFrameMkLst>
            <pc:docMk/>
            <pc:sldMk cId="2652283454" sldId="258"/>
            <ac:graphicFrameMk id="4" creationId="{3C51D4A9-6E06-4BED-ACE4-CFED7FB6C6DF}"/>
          </ac:graphicFrameMkLst>
        </pc:graphicFrameChg>
      </pc:sldChg>
      <pc:sldChg chg="addSp delSp modSp new mod setBg">
        <pc:chgData name="Mättas, O. (Otto)" userId="S::o.mattas@students.uu.nl::f944b869-84fe-4915-ac0f-2070e720f33b" providerId="AD" clId="Web-{D7840D99-4FBE-4B82-A919-56CD25E4427E}" dt="2021-02-18T10:38:58.219" v="210" actId="14100"/>
        <pc:sldMkLst>
          <pc:docMk/>
          <pc:sldMk cId="2942977414" sldId="259"/>
        </pc:sldMkLst>
        <pc:spChg chg="mod">
          <ac:chgData name="Mättas, O. (Otto)" userId="S::o.mattas@students.uu.nl::f944b869-84fe-4915-ac0f-2070e720f33b" providerId="AD" clId="Web-{D7840D99-4FBE-4B82-A919-56CD25E4427E}" dt="2021-02-18T10:38:42.594" v="209" actId="20577"/>
          <ac:spMkLst>
            <pc:docMk/>
            <pc:sldMk cId="2942977414" sldId="259"/>
            <ac:spMk id="2" creationId="{3C99E8F2-BD1A-48E0-96E7-9F2C4A9D5F81}"/>
          </ac:spMkLst>
        </pc:spChg>
        <pc:spChg chg="mod">
          <ac:chgData name="Mättas, O. (Otto)" userId="S::o.mattas@students.uu.nl::f944b869-84fe-4915-ac0f-2070e720f33b" providerId="AD" clId="Web-{D7840D99-4FBE-4B82-A919-56CD25E4427E}" dt="2021-02-18T10:38:38.188" v="208" actId="20577"/>
          <ac:spMkLst>
            <pc:docMk/>
            <pc:sldMk cId="2942977414" sldId="259"/>
            <ac:spMk id="3" creationId="{BFECE727-F53F-4D44-A07A-D22D81C5C7A7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8:22.781" v="207"/>
          <ac:spMkLst>
            <pc:docMk/>
            <pc:sldMk cId="2942977414" sldId="259"/>
            <ac:spMk id="5" creationId="{BA6285CA-6AFA-4F27-AFB5-1B32CDE09B1A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8:22.781" v="207"/>
          <ac:spMkLst>
            <pc:docMk/>
            <pc:sldMk cId="2942977414" sldId="259"/>
            <ac:spMk id="6" creationId="{D690347A-6937-4F6D-93E3-D398D803DE33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8:22.781" v="207"/>
          <ac:spMkLst>
            <pc:docMk/>
            <pc:sldMk cId="2942977414" sldId="259"/>
            <ac:spMk id="7" creationId="{DE6FA2BA-220F-4070-A46C-D437A6D2421C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7:42.405" v="203"/>
          <ac:spMkLst>
            <pc:docMk/>
            <pc:sldMk cId="2942977414" sldId="259"/>
            <ac:spMk id="8" creationId="{BA6285CA-6AFA-4F27-AFB5-1B32CDE09B1A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8:22.781" v="207"/>
          <ac:spMkLst>
            <pc:docMk/>
            <pc:sldMk cId="2942977414" sldId="259"/>
            <ac:spMk id="9" creationId="{B18D2A95-840F-45DF-AD93-5FA412FCC7EA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7:42.405" v="203"/>
          <ac:spMkLst>
            <pc:docMk/>
            <pc:sldMk cId="2942977414" sldId="259"/>
            <ac:spMk id="10" creationId="{F25649CC-2F8D-4B4A-909E-0269173E1D44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8:22.781" v="207"/>
          <ac:spMkLst>
            <pc:docMk/>
            <pc:sldMk cId="2942977414" sldId="259"/>
            <ac:spMk id="11" creationId="{F92A3F2D-F424-43A3-88B0-FB258A0C1829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7:42.405" v="203"/>
          <ac:spMkLst>
            <pc:docMk/>
            <pc:sldMk cId="2942977414" sldId="259"/>
            <ac:spMk id="12" creationId="{EFA7FFE7-B4B1-4C77-ABD3-FE284CE2673C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7:42.405" v="203"/>
          <ac:spMkLst>
            <pc:docMk/>
            <pc:sldMk cId="2942977414" sldId="259"/>
            <ac:spMk id="14" creationId="{DE6FA2BA-220F-4070-A46C-D437A6D2421C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7:42.405" v="203"/>
          <ac:spMkLst>
            <pc:docMk/>
            <pc:sldMk cId="2942977414" sldId="259"/>
            <ac:spMk id="16" creationId="{37CE8AAF-11BE-4CD8-AFF3-BD3038B18F09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38:22.781" v="207"/>
          <ac:spMkLst>
            <pc:docMk/>
            <pc:sldMk cId="2942977414" sldId="259"/>
            <ac:spMk id="52" creationId="{BA6285CA-6AFA-4F27-AFB5-1B32CDE09B1A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38:22.781" v="207"/>
          <ac:spMkLst>
            <pc:docMk/>
            <pc:sldMk cId="2942977414" sldId="259"/>
            <ac:spMk id="54" creationId="{F8DD0EAF-BF73-48D8-A426-3085C4B88FAA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38:22.781" v="207"/>
          <ac:spMkLst>
            <pc:docMk/>
            <pc:sldMk cId="2942977414" sldId="259"/>
            <ac:spMk id="56" creationId="{7BCC6446-8462-4A63-9B6F-8F57EC40F648}"/>
          </ac:spMkLst>
        </pc:spChg>
        <pc:grpChg chg="add del">
          <ac:chgData name="Mättas, O. (Otto)" userId="S::o.mattas@students.uu.nl::f944b869-84fe-4915-ac0f-2070e720f33b" providerId="AD" clId="Web-{D7840D99-4FBE-4B82-A919-56CD25E4427E}" dt="2021-02-18T10:38:22.781" v="207"/>
          <ac:grpSpMkLst>
            <pc:docMk/>
            <pc:sldMk cId="2942977414" sldId="259"/>
            <ac:grpSpMk id="13" creationId="{E8BBA9B4-EF00-4579-A73A-061C5F902438}"/>
          </ac:grpSpMkLst>
        </pc:grpChg>
        <pc:grpChg chg="add del">
          <ac:chgData name="Mättas, O. (Otto)" userId="S::o.mattas@students.uu.nl::f944b869-84fe-4915-ac0f-2070e720f33b" providerId="AD" clId="Web-{D7840D99-4FBE-4B82-A919-56CD25E4427E}" dt="2021-02-18T10:37:42.405" v="203"/>
          <ac:grpSpMkLst>
            <pc:docMk/>
            <pc:sldMk cId="2942977414" sldId="259"/>
            <ac:grpSpMk id="18" creationId="{E8BBA9B4-EF00-4579-A73A-061C5F902438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38:22.781" v="207"/>
          <ac:grpSpMkLst>
            <pc:docMk/>
            <pc:sldMk cId="2942977414" sldId="259"/>
            <ac:grpSpMk id="58" creationId="{8118ECEF-CA6A-4CB6-BCA5-59B2DB40C4AB}"/>
          </ac:grpSpMkLst>
        </pc:grpChg>
        <pc:picChg chg="add mod">
          <ac:chgData name="Mättas, O. (Otto)" userId="S::o.mattas@students.uu.nl::f944b869-84fe-4915-ac0f-2070e720f33b" providerId="AD" clId="Web-{D7840D99-4FBE-4B82-A919-56CD25E4427E}" dt="2021-02-18T10:38:58.219" v="210" actId="14100"/>
          <ac:picMkLst>
            <pc:docMk/>
            <pc:sldMk cId="2942977414" sldId="259"/>
            <ac:picMk id="4" creationId="{38C2E213-0C12-4798-8BA9-8D234CD533F1}"/>
          </ac:picMkLst>
        </pc:picChg>
      </pc:sldChg>
      <pc:sldChg chg="addSp delSp modSp new mod setBg">
        <pc:chgData name="Mättas, O. (Otto)" userId="S::o.mattas@students.uu.nl::f944b869-84fe-4915-ac0f-2070e720f33b" providerId="AD" clId="Web-{D7840D99-4FBE-4B82-A919-56CD25E4427E}" dt="2021-02-18T10:45:47.668" v="217"/>
        <pc:sldMkLst>
          <pc:docMk/>
          <pc:sldMk cId="3940052765" sldId="260"/>
        </pc:sldMkLst>
        <pc:spChg chg="del">
          <ac:chgData name="Mättas, O. (Otto)" userId="S::o.mattas@students.uu.nl::f944b869-84fe-4915-ac0f-2070e720f33b" providerId="AD" clId="Web-{D7840D99-4FBE-4B82-A919-56CD25E4427E}" dt="2021-02-18T10:40:10.175" v="215"/>
          <ac:spMkLst>
            <pc:docMk/>
            <pc:sldMk cId="3940052765" sldId="260"/>
            <ac:spMk id="2" creationId="{60A5EB27-9FF3-4FBB-979C-A896C91BA51D}"/>
          </ac:spMkLst>
        </pc:spChg>
        <pc:spChg chg="del">
          <ac:chgData name="Mättas, O. (Otto)" userId="S::o.mattas@students.uu.nl::f944b869-84fe-4915-ac0f-2070e720f33b" providerId="AD" clId="Web-{D7840D99-4FBE-4B82-A919-56CD25E4427E}" dt="2021-02-18T10:40:03.971" v="213"/>
          <ac:spMkLst>
            <pc:docMk/>
            <pc:sldMk cId="3940052765" sldId="260"/>
            <ac:spMk id="3" creationId="{00AF745F-2B0C-4C8C-B755-50EF4146D911}"/>
          </ac:spMkLst>
        </pc:spChg>
        <pc:spChg chg="del">
          <ac:chgData name="Mättas, O. (Otto)" userId="S::o.mattas@students.uu.nl::f944b869-84fe-4915-ac0f-2070e720f33b" providerId="AD" clId="Web-{D7840D99-4FBE-4B82-A919-56CD25E4427E}" dt="2021-02-18T10:40:05.784" v="214"/>
          <ac:spMkLst>
            <pc:docMk/>
            <pc:sldMk cId="3940052765" sldId="260"/>
            <ac:spMk id="4" creationId="{97D96E55-A2F7-4B4B-9D0E-3DB87922BAC7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45:47.668" v="217"/>
          <ac:spMkLst>
            <pc:docMk/>
            <pc:sldMk cId="3940052765" sldId="260"/>
            <ac:spMk id="10" creationId="{A4798C7F-C8CA-4799-BF37-3AB4642CDB66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45:47.668" v="217"/>
          <ac:spMkLst>
            <pc:docMk/>
            <pc:sldMk cId="3940052765" sldId="260"/>
            <ac:spMk id="43" creationId="{216BB147-20D5-4D93-BDA5-1BC614D6A4B2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45:47.668" v="217"/>
          <ac:spMkLst>
            <pc:docMk/>
            <pc:sldMk cId="3940052765" sldId="260"/>
            <ac:spMk id="45" creationId="{0A253F60-DE40-4508-A37A-61331DF1DD5D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45:47.668" v="217"/>
          <ac:spMkLst>
            <pc:docMk/>
            <pc:sldMk cId="3940052765" sldId="260"/>
            <ac:spMk id="47" creationId="{326AD51D-D59E-4689-A5DF-6A9857053BF6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45:47.668" v="217"/>
          <ac:spMkLst>
            <pc:docMk/>
            <pc:sldMk cId="3940052765" sldId="260"/>
            <ac:spMk id="80" creationId="{7A6DA27B-24A2-4FAF-9CB9-A814BF835B9F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45:47.668" v="217"/>
          <ac:spMkLst>
            <pc:docMk/>
            <pc:sldMk cId="3940052765" sldId="260"/>
            <ac:spMk id="113" creationId="{13B6DAC6-0186-4D62-AD69-90B9C0411EA3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45:47.668" v="217"/>
          <ac:spMkLst>
            <pc:docMk/>
            <pc:sldMk cId="3940052765" sldId="260"/>
            <ac:spMk id="115" creationId="{BA6285CA-6AFA-4F27-AFB5-1B32CDE09B1A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45:47.668" v="217"/>
          <ac:spMkLst>
            <pc:docMk/>
            <pc:sldMk cId="3940052765" sldId="260"/>
            <ac:spMk id="117" creationId="{4BE5C09D-B3C1-42F3-B945-39AEDFD19898}"/>
          </ac:spMkLst>
        </pc:spChg>
        <pc:grpChg chg="add">
          <ac:chgData name="Mättas, O. (Otto)" userId="S::o.mattas@students.uu.nl::f944b869-84fe-4915-ac0f-2070e720f33b" providerId="AD" clId="Web-{D7840D99-4FBE-4B82-A919-56CD25E4427E}" dt="2021-02-18T10:45:47.668" v="217"/>
          <ac:grpSpMkLst>
            <pc:docMk/>
            <pc:sldMk cId="3940052765" sldId="260"/>
            <ac:grpSpMk id="12" creationId="{87F0794B-55D3-4D2D-BDE7-4688ED321E42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45:47.668" v="217"/>
          <ac:grpSpMkLst>
            <pc:docMk/>
            <pc:sldMk cId="3940052765" sldId="260"/>
            <ac:grpSpMk id="49" creationId="{05578CCE-1E06-4634-B7D3-B75915B79B54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45:47.668" v="217"/>
          <ac:grpSpMkLst>
            <pc:docMk/>
            <pc:sldMk cId="3940052765" sldId="260"/>
            <ac:grpSpMk id="82" creationId="{ED48258A-6826-4A24-97F8-B65FE4D99A4E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45:47.668" v="217"/>
          <ac:grpSpMkLst>
            <pc:docMk/>
            <pc:sldMk cId="3940052765" sldId="260"/>
            <ac:grpSpMk id="119" creationId="{91108A0F-8C78-4294-B028-9F09581FC0A3}"/>
          </ac:grpSpMkLst>
        </pc:grpChg>
        <pc:picChg chg="add mod">
          <ac:chgData name="Mättas, O. (Otto)" userId="S::o.mattas@students.uu.nl::f944b869-84fe-4915-ac0f-2070e720f33b" providerId="AD" clId="Web-{D7840D99-4FBE-4B82-A919-56CD25E4427E}" dt="2021-02-18T10:45:47.668" v="217"/>
          <ac:picMkLst>
            <pc:docMk/>
            <pc:sldMk cId="3940052765" sldId="260"/>
            <ac:picMk id="5" creationId="{75201437-FB9E-45C4-B9D3-6985C9DAAD21}"/>
          </ac:picMkLst>
        </pc:picChg>
      </pc:sldChg>
      <pc:sldChg chg="addSp delSp modSp new mod setBg">
        <pc:chgData name="Mättas, O. (Otto)" userId="S::o.mattas@students.uu.nl::f944b869-84fe-4915-ac0f-2070e720f33b" providerId="AD" clId="Web-{D7840D99-4FBE-4B82-A919-56CD25E4427E}" dt="2021-02-18T10:51:12.615" v="222"/>
        <pc:sldMkLst>
          <pc:docMk/>
          <pc:sldMk cId="3916209493" sldId="261"/>
        </pc:sldMkLst>
        <pc:spChg chg="del">
          <ac:chgData name="Mättas, O. (Otto)" userId="S::o.mattas@students.uu.nl::f944b869-84fe-4915-ac0f-2070e720f33b" providerId="AD" clId="Web-{D7840D99-4FBE-4B82-A919-56CD25E4427E}" dt="2021-02-18T10:50:55.708" v="219"/>
          <ac:spMkLst>
            <pc:docMk/>
            <pc:sldMk cId="3916209493" sldId="261"/>
            <ac:spMk id="2" creationId="{016660BA-E678-4359-8D74-B221F82D5DFA}"/>
          </ac:spMkLst>
        </pc:spChg>
        <pc:spChg chg="del">
          <ac:chgData name="Mättas, O. (Otto)" userId="S::o.mattas@students.uu.nl::f944b869-84fe-4915-ac0f-2070e720f33b" providerId="AD" clId="Web-{D7840D99-4FBE-4B82-A919-56CD25E4427E}" dt="2021-02-18T10:50:57.146" v="220"/>
          <ac:spMkLst>
            <pc:docMk/>
            <pc:sldMk cId="3916209493" sldId="261"/>
            <ac:spMk id="3" creationId="{9837CA79-270A-45B8-827A-47E9D9220CFA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1:12.615" v="222"/>
          <ac:spMkLst>
            <pc:docMk/>
            <pc:sldMk cId="3916209493" sldId="261"/>
            <ac:spMk id="9" creationId="{A4798C7F-C8CA-4799-BF37-3AB4642CDB66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1:12.615" v="222"/>
          <ac:spMkLst>
            <pc:docMk/>
            <pc:sldMk cId="3916209493" sldId="261"/>
            <ac:spMk id="42" creationId="{216BB147-20D5-4D93-BDA5-1BC614D6A4B2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1:12.615" v="222"/>
          <ac:spMkLst>
            <pc:docMk/>
            <pc:sldMk cId="3916209493" sldId="261"/>
            <ac:spMk id="44" creationId="{0A253F60-DE40-4508-A37A-61331DF1DD5D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1:12.615" v="222"/>
          <ac:spMkLst>
            <pc:docMk/>
            <pc:sldMk cId="3916209493" sldId="261"/>
            <ac:spMk id="46" creationId="{326AD51D-D59E-4689-A5DF-6A9857053BF6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1:12.615" v="222"/>
          <ac:spMkLst>
            <pc:docMk/>
            <pc:sldMk cId="3916209493" sldId="261"/>
            <ac:spMk id="79" creationId="{7A6DA27B-24A2-4FAF-9CB9-A814BF835B9F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1:12.615" v="222"/>
          <ac:spMkLst>
            <pc:docMk/>
            <pc:sldMk cId="3916209493" sldId="261"/>
            <ac:spMk id="112" creationId="{13B6DAC6-0186-4D62-AD69-90B9C0411EA3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1:12.615" v="222"/>
          <ac:spMkLst>
            <pc:docMk/>
            <pc:sldMk cId="3916209493" sldId="261"/>
            <ac:spMk id="114" creationId="{BA6285CA-6AFA-4F27-AFB5-1B32CDE09B1A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1:12.615" v="222"/>
          <ac:spMkLst>
            <pc:docMk/>
            <pc:sldMk cId="3916209493" sldId="261"/>
            <ac:spMk id="116" creationId="{4BE5C09D-B3C1-42F3-B945-39AEDFD19898}"/>
          </ac:spMkLst>
        </pc:spChg>
        <pc:grpChg chg="add">
          <ac:chgData name="Mättas, O. (Otto)" userId="S::o.mattas@students.uu.nl::f944b869-84fe-4915-ac0f-2070e720f33b" providerId="AD" clId="Web-{D7840D99-4FBE-4B82-A919-56CD25E4427E}" dt="2021-02-18T10:51:12.615" v="222"/>
          <ac:grpSpMkLst>
            <pc:docMk/>
            <pc:sldMk cId="3916209493" sldId="261"/>
            <ac:grpSpMk id="11" creationId="{87F0794B-55D3-4D2D-BDE7-4688ED321E42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51:12.615" v="222"/>
          <ac:grpSpMkLst>
            <pc:docMk/>
            <pc:sldMk cId="3916209493" sldId="261"/>
            <ac:grpSpMk id="48" creationId="{05578CCE-1E06-4634-B7D3-B75915B79B54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51:12.615" v="222"/>
          <ac:grpSpMkLst>
            <pc:docMk/>
            <pc:sldMk cId="3916209493" sldId="261"/>
            <ac:grpSpMk id="81" creationId="{ED48258A-6826-4A24-97F8-B65FE4D99A4E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51:12.615" v="222"/>
          <ac:grpSpMkLst>
            <pc:docMk/>
            <pc:sldMk cId="3916209493" sldId="261"/>
            <ac:grpSpMk id="118" creationId="{628E122F-BCB2-43BD-850B-48491CEEF415}"/>
          </ac:grpSpMkLst>
        </pc:grpChg>
        <pc:picChg chg="add mod">
          <ac:chgData name="Mättas, O. (Otto)" userId="S::o.mattas@students.uu.nl::f944b869-84fe-4915-ac0f-2070e720f33b" providerId="AD" clId="Web-{D7840D99-4FBE-4B82-A919-56CD25E4427E}" dt="2021-02-18T10:51:12.615" v="222"/>
          <ac:picMkLst>
            <pc:docMk/>
            <pc:sldMk cId="3916209493" sldId="261"/>
            <ac:picMk id="4" creationId="{15FC6A0F-6EC1-49E3-88C6-BC8668A9642B}"/>
          </ac:picMkLst>
        </pc:picChg>
      </pc:sldChg>
      <pc:sldChg chg="addSp delSp modSp new mod setBg">
        <pc:chgData name="Mättas, O. (Otto)" userId="S::o.mattas@students.uu.nl::f944b869-84fe-4915-ac0f-2070e720f33b" providerId="AD" clId="Web-{D7840D99-4FBE-4B82-A919-56CD25E4427E}" dt="2021-02-18T10:54:18.980" v="272"/>
        <pc:sldMkLst>
          <pc:docMk/>
          <pc:sldMk cId="4145148005" sldId="262"/>
        </pc:sldMkLst>
        <pc:spChg chg="del">
          <ac:chgData name="Mättas, O. (Otto)" userId="S::o.mattas@students.uu.nl::f944b869-84fe-4915-ac0f-2070e720f33b" providerId="AD" clId="Web-{D7840D99-4FBE-4B82-A919-56CD25E4427E}" dt="2021-02-18T10:51:47.085" v="224"/>
          <ac:spMkLst>
            <pc:docMk/>
            <pc:sldMk cId="4145148005" sldId="262"/>
            <ac:spMk id="2" creationId="{3CA986FB-DF8A-459B-B6F7-A87A879D237E}"/>
          </ac:spMkLst>
        </pc:spChg>
        <pc:spChg chg="del mod">
          <ac:chgData name="Mättas, O. (Otto)" userId="S::o.mattas@students.uu.nl::f944b869-84fe-4915-ac0f-2070e720f33b" providerId="AD" clId="Web-{D7840D99-4FBE-4B82-A919-56CD25E4427E}" dt="2021-02-18T10:52:50.524" v="260"/>
          <ac:spMkLst>
            <pc:docMk/>
            <pc:sldMk cId="4145148005" sldId="262"/>
            <ac:spMk id="3" creationId="{77463601-5D79-47DD-A6A4-05A13E5432EC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4:18.980" v="272"/>
          <ac:spMkLst>
            <pc:docMk/>
            <pc:sldMk cId="4145148005" sldId="262"/>
            <ac:spMk id="10" creationId="{8E7E1993-6448-42F8-8FB3-76104F45B344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4:18.980" v="272"/>
          <ac:spMkLst>
            <pc:docMk/>
            <pc:sldMk cId="4145148005" sldId="262"/>
            <ac:spMk id="12" creationId="{5B62175A-9061-4508-B024-671E2C3C3AAD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4:18.980" v="272"/>
          <ac:spMkLst>
            <pc:docMk/>
            <pc:sldMk cId="4145148005" sldId="262"/>
            <ac:spMk id="14" creationId="{2391C84E-C2EA-44FC-A7D1-FAE3E2850552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4:18.980" v="272"/>
          <ac:spMkLst>
            <pc:docMk/>
            <pc:sldMk cId="4145148005" sldId="262"/>
            <ac:spMk id="47" creationId="{7D7F7755-C305-4B28-8A86-8EA8898124E3}"/>
          </ac:spMkLst>
        </pc:spChg>
        <pc:grpChg chg="add">
          <ac:chgData name="Mättas, O. (Otto)" userId="S::o.mattas@students.uu.nl::f944b869-84fe-4915-ac0f-2070e720f33b" providerId="AD" clId="Web-{D7840D99-4FBE-4B82-A919-56CD25E4427E}" dt="2021-02-18T10:54:18.980" v="272"/>
          <ac:grpSpMkLst>
            <pc:docMk/>
            <pc:sldMk cId="4145148005" sldId="262"/>
            <ac:grpSpMk id="16" creationId="{47B3131A-B518-43E5-A896-E9D654A4863F}"/>
          </ac:grpSpMkLst>
        </pc:grpChg>
        <pc:graphicFrameChg chg="add mod modGraphic">
          <ac:chgData name="Mättas, O. (Otto)" userId="S::o.mattas@students.uu.nl::f944b869-84fe-4915-ac0f-2070e720f33b" providerId="AD" clId="Web-{D7840D99-4FBE-4B82-A919-56CD25E4427E}" dt="2021-02-18T10:54:18.980" v="272"/>
          <ac:graphicFrameMkLst>
            <pc:docMk/>
            <pc:sldMk cId="4145148005" sldId="262"/>
            <ac:graphicFrameMk id="5" creationId="{4462317A-43FB-4114-8CBE-E0D7CDFEB563}"/>
          </ac:graphicFrameMkLst>
        </pc:graphicFrameChg>
      </pc:sldChg>
      <pc:sldChg chg="addSp delSp modSp new mod setBg">
        <pc:chgData name="Mättas, O. (Otto)" userId="S::o.mattas@students.uu.nl::f944b869-84fe-4915-ac0f-2070e720f33b" providerId="AD" clId="Web-{D7840D99-4FBE-4B82-A919-56CD25E4427E}" dt="2021-02-18T11:02:10.946" v="454"/>
        <pc:sldMkLst>
          <pc:docMk/>
          <pc:sldMk cId="2936770168" sldId="263"/>
        </pc:sldMkLst>
        <pc:spChg chg="del mod">
          <ac:chgData name="Mättas, O. (Otto)" userId="S::o.mattas@students.uu.nl::f944b869-84fe-4915-ac0f-2070e720f33b" providerId="AD" clId="Web-{D7840D99-4FBE-4B82-A919-56CD25E4427E}" dt="2021-02-18T11:01:58.196" v="452"/>
          <ac:spMkLst>
            <pc:docMk/>
            <pc:sldMk cId="2936770168" sldId="263"/>
            <ac:spMk id="2" creationId="{E8F605E9-8F2C-428E-819C-4F0314319D70}"/>
          </ac:spMkLst>
        </pc:spChg>
        <pc:spChg chg="del mod">
          <ac:chgData name="Mättas, O. (Otto)" userId="S::o.mattas@students.uu.nl::f944b869-84fe-4915-ac0f-2070e720f33b" providerId="AD" clId="Web-{D7840D99-4FBE-4B82-A919-56CD25E4427E}" dt="2021-02-18T10:57:36.814" v="369"/>
          <ac:spMkLst>
            <pc:docMk/>
            <pc:sldMk cId="2936770168" sldId="263"/>
            <ac:spMk id="3" creationId="{7AF7D3EB-5806-4FFF-B284-CC730CA4D1EB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1:02:10.946" v="454"/>
          <ac:spMkLst>
            <pc:docMk/>
            <pc:sldMk cId="2936770168" sldId="263"/>
            <ac:spMk id="9" creationId="{8E7E1993-6448-42F8-8FB3-76104F45B344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1:02:10.946" v="454"/>
          <ac:spMkLst>
            <pc:docMk/>
            <pc:sldMk cId="2936770168" sldId="263"/>
            <ac:spMk id="11" creationId="{5B62175A-9061-4508-B024-671E2C3C3AAD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1:02:10.946" v="454"/>
          <ac:spMkLst>
            <pc:docMk/>
            <pc:sldMk cId="2936770168" sldId="263"/>
            <ac:spMk id="13" creationId="{2391C84E-C2EA-44FC-A7D1-FAE3E2850552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1:02:10.946" v="454"/>
          <ac:spMkLst>
            <pc:docMk/>
            <pc:sldMk cId="2936770168" sldId="263"/>
            <ac:spMk id="46" creationId="{7D7F7755-C305-4B28-8A86-8EA8898124E3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2:10.946" v="454"/>
          <ac:spMkLst>
            <pc:docMk/>
            <pc:sldMk cId="2936770168" sldId="263"/>
            <ac:spMk id="48" creationId="{C0CB7D2E-C7F8-43A5-99C4-1D761C49BD79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2:10.946" v="454"/>
          <ac:spMkLst>
            <pc:docMk/>
            <pc:sldMk cId="2936770168" sldId="263"/>
            <ac:spMk id="51" creationId="{8E7E1993-6448-42F8-8FB3-76104F45B344}"/>
          </ac:spMkLst>
        </pc:spChg>
        <pc:spChg chg="add del mod">
          <ac:chgData name="Mättas, O. (Otto)" userId="S::o.mattas@students.uu.nl::f944b869-84fe-4915-ac0f-2070e720f33b" providerId="AD" clId="Web-{D7840D99-4FBE-4B82-A919-56CD25E4427E}" dt="2021-02-18T11:02:01.337" v="453"/>
          <ac:spMkLst>
            <pc:docMk/>
            <pc:sldMk cId="2936770168" sldId="263"/>
            <ac:spMk id="53" creationId="{3E4CE31B-33CE-4DAF-AF22-FB03E1CEAE1D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2:10.946" v="454"/>
          <ac:spMkLst>
            <pc:docMk/>
            <pc:sldMk cId="2936770168" sldId="263"/>
            <ac:spMk id="55" creationId="{2391C84E-C2EA-44FC-A7D1-FAE3E2850552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2:10.946" v="454"/>
          <ac:spMkLst>
            <pc:docMk/>
            <pc:sldMk cId="2936770168" sldId="263"/>
            <ac:spMk id="88" creationId="{A21FD571-42E4-4432-8E86-148D0A97D63E}"/>
          </ac:spMkLst>
        </pc:spChg>
        <pc:grpChg chg="add del">
          <ac:chgData name="Mättas, O. (Otto)" userId="S::o.mattas@students.uu.nl::f944b869-84fe-4915-ac0f-2070e720f33b" providerId="AD" clId="Web-{D7840D99-4FBE-4B82-A919-56CD25E4427E}" dt="2021-02-18T11:02:10.946" v="454"/>
          <ac:grpSpMkLst>
            <pc:docMk/>
            <pc:sldMk cId="2936770168" sldId="263"/>
            <ac:grpSpMk id="15" creationId="{47B3131A-B518-43E5-A896-E9D654A4863F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1:02:10.946" v="454"/>
          <ac:grpSpMkLst>
            <pc:docMk/>
            <pc:sldMk cId="2936770168" sldId="263"/>
            <ac:grpSpMk id="57" creationId="{47B3131A-B518-43E5-A896-E9D654A4863F}"/>
          </ac:grpSpMkLst>
        </pc:grpChg>
        <pc:graphicFrameChg chg="add mod modGraphic">
          <ac:chgData name="Mättas, O. (Otto)" userId="S::o.mattas@students.uu.nl::f944b869-84fe-4915-ac0f-2070e720f33b" providerId="AD" clId="Web-{D7840D99-4FBE-4B82-A919-56CD25E4427E}" dt="2021-02-18T11:02:10.946" v="454"/>
          <ac:graphicFrameMkLst>
            <pc:docMk/>
            <pc:sldMk cId="2936770168" sldId="263"/>
            <ac:graphicFrameMk id="5" creationId="{DBB9DA2F-3D83-45DF-B6BB-A9370C601005}"/>
          </ac:graphicFrameMkLst>
        </pc:graphicFrameChg>
      </pc:sldChg>
      <pc:sldChg chg="addSp delSp modSp new del mod setBg">
        <pc:chgData name="Mättas, O. (Otto)" userId="S::o.mattas@students.uu.nl::f944b869-84fe-4915-ac0f-2070e720f33b" providerId="AD" clId="Web-{D7840D99-4FBE-4B82-A919-56CD25E4427E}" dt="2021-02-18T11:00:39.459" v="420"/>
        <pc:sldMkLst>
          <pc:docMk/>
          <pc:sldMk cId="1252473876" sldId="264"/>
        </pc:sldMkLst>
        <pc:spChg chg="del mod">
          <ac:chgData name="Mättas, O. (Otto)" userId="S::o.mattas@students.uu.nl::f944b869-84fe-4915-ac0f-2070e720f33b" providerId="AD" clId="Web-{D7840D99-4FBE-4B82-A919-56CD25E4427E}" dt="2021-02-18T10:59:39.067" v="401"/>
          <ac:spMkLst>
            <pc:docMk/>
            <pc:sldMk cId="1252473876" sldId="264"/>
            <ac:spMk id="2" creationId="{6D71B6B4-09B2-4840-A446-39971C23217E}"/>
          </ac:spMkLst>
        </pc:spChg>
        <pc:spChg chg="del mod">
          <ac:chgData name="Mättas, O. (Otto)" userId="S::o.mattas@students.uu.nl::f944b869-84fe-4915-ac0f-2070e720f33b" providerId="AD" clId="Web-{D7840D99-4FBE-4B82-A919-56CD25E4427E}" dt="2021-02-18T10:59:54.193" v="403"/>
          <ac:spMkLst>
            <pc:docMk/>
            <pc:sldMk cId="1252473876" sldId="264"/>
            <ac:spMk id="3" creationId="{54EBC182-1196-4BA6-B2B0-D3E947BB7A9A}"/>
          </ac:spMkLst>
        </pc:spChg>
        <pc:spChg chg="add del mod">
          <ac:chgData name="Mättas, O. (Otto)" userId="S::o.mattas@students.uu.nl::f944b869-84fe-4915-ac0f-2070e720f33b" providerId="AD" clId="Web-{D7840D99-4FBE-4B82-A919-56CD25E4427E}" dt="2021-02-18T10:59:44.130" v="402"/>
          <ac:spMkLst>
            <pc:docMk/>
            <pc:sldMk cId="1252473876" sldId="264"/>
            <ac:spMk id="5" creationId="{7792D4EA-BC25-4921-9D3D-F86F668DE584}"/>
          </ac:spMkLst>
        </pc:spChg>
        <pc:spChg chg="add mod">
          <ac:chgData name="Mättas, O. (Otto)" userId="S::o.mattas@students.uu.nl::f944b869-84fe-4915-ac0f-2070e720f33b" providerId="AD" clId="Web-{D7840D99-4FBE-4B82-A919-56CD25E4427E}" dt="2021-02-18T10:59:54.193" v="403"/>
          <ac:spMkLst>
            <pc:docMk/>
            <pc:sldMk cId="1252473876" sldId="264"/>
            <ac:spMk id="7" creationId="{232CCBE5-73C9-4394-ACA4-08BB44A4FB6E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9:33.442" v="400"/>
          <ac:spMkLst>
            <pc:docMk/>
            <pc:sldMk cId="1252473876" sldId="264"/>
            <ac:spMk id="8" creationId="{A4798C7F-C8CA-4799-BF37-3AB4642CDB66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9:33.442" v="400"/>
          <ac:spMkLst>
            <pc:docMk/>
            <pc:sldMk cId="1252473876" sldId="264"/>
            <ac:spMk id="41" creationId="{216BB147-20D5-4D93-BDA5-1BC614D6A4B2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9:33.442" v="400"/>
          <ac:spMkLst>
            <pc:docMk/>
            <pc:sldMk cId="1252473876" sldId="264"/>
            <ac:spMk id="43" creationId="{0A253F60-DE40-4508-A37A-61331DF1DD5D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9:33.442" v="400"/>
          <ac:spMkLst>
            <pc:docMk/>
            <pc:sldMk cId="1252473876" sldId="264"/>
            <ac:spMk id="107" creationId="{BA6285CA-6AFA-4F27-AFB5-1B32CDE09B1A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9:33.442" v="400"/>
          <ac:spMkLst>
            <pc:docMk/>
            <pc:sldMk cId="1252473876" sldId="264"/>
            <ac:spMk id="109" creationId="{D690347A-6937-4F6D-93E3-D398D803DE33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9:33.442" v="400"/>
          <ac:spMkLst>
            <pc:docMk/>
            <pc:sldMk cId="1252473876" sldId="264"/>
            <ac:spMk id="111" creationId="{DE6FA2BA-220F-4070-A46C-D437A6D2421C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9:33.442" v="400"/>
          <ac:spMkLst>
            <pc:docMk/>
            <pc:sldMk cId="1252473876" sldId="264"/>
            <ac:spMk id="113" creationId="{B18D2A95-840F-45DF-AD93-5FA412FCC7EA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9:33.442" v="400"/>
          <ac:spMkLst>
            <pc:docMk/>
            <pc:sldMk cId="1252473876" sldId="264"/>
            <ac:spMk id="115" creationId="{F92A3F2D-F424-43A3-88B0-FB258A0C1829}"/>
          </ac:spMkLst>
        </pc:spChg>
        <pc:grpChg chg="add">
          <ac:chgData name="Mättas, O. (Otto)" userId="S::o.mattas@students.uu.nl::f944b869-84fe-4915-ac0f-2070e720f33b" providerId="AD" clId="Web-{D7840D99-4FBE-4B82-A919-56CD25E4427E}" dt="2021-02-18T10:59:33.442" v="400"/>
          <ac:grpSpMkLst>
            <pc:docMk/>
            <pc:sldMk cId="1252473876" sldId="264"/>
            <ac:grpSpMk id="10" creationId="{87F0794B-55D3-4D2D-BDE7-4688ED321E42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59:33.442" v="400"/>
          <ac:grpSpMkLst>
            <pc:docMk/>
            <pc:sldMk cId="1252473876" sldId="264"/>
            <ac:grpSpMk id="45" creationId="{CFB42397-759B-4110-90F9-11A099A04F18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59:33.442" v="400"/>
          <ac:grpSpMkLst>
            <pc:docMk/>
            <pc:sldMk cId="1252473876" sldId="264"/>
            <ac:grpSpMk id="76" creationId="{9A50F0F9-04C8-47E4-AF66-B3CAF8C81917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59:33.442" v="400"/>
          <ac:grpSpMkLst>
            <pc:docMk/>
            <pc:sldMk cId="1252473876" sldId="264"/>
            <ac:grpSpMk id="117" creationId="{E8BBA9B4-EF00-4579-A73A-061C5F902438}"/>
          </ac:grpSpMkLst>
        </pc:grpChg>
      </pc:sldChg>
      <pc:sldChg chg="modSp new del">
        <pc:chgData name="Mättas, O. (Otto)" userId="S::o.mattas@students.uu.nl::f944b869-84fe-4915-ac0f-2070e720f33b" providerId="AD" clId="Web-{D7840D99-4FBE-4B82-A919-56CD25E4427E}" dt="2021-02-18T11:00:46.288" v="421"/>
        <pc:sldMkLst>
          <pc:docMk/>
          <pc:sldMk cId="305843566" sldId="265"/>
        </pc:sldMkLst>
        <pc:spChg chg="mod">
          <ac:chgData name="Mättas, O. (Otto)" userId="S::o.mattas@students.uu.nl::f944b869-84fe-4915-ac0f-2070e720f33b" providerId="AD" clId="Web-{D7840D99-4FBE-4B82-A919-56CD25E4427E}" dt="2021-02-18T11:00:10.193" v="410" actId="20577"/>
          <ac:spMkLst>
            <pc:docMk/>
            <pc:sldMk cId="305843566" sldId="265"/>
            <ac:spMk id="2" creationId="{74BF473F-021F-4ED5-9D25-EFF2C19362C3}"/>
          </ac:spMkLst>
        </pc:spChg>
      </pc:sldChg>
      <pc:sldChg chg="addSp delSp modSp new mod setBg">
        <pc:chgData name="Mättas, O. (Otto)" userId="S::o.mattas@students.uu.nl::f944b869-84fe-4915-ac0f-2070e720f33b" providerId="AD" clId="Web-{D7840D99-4FBE-4B82-A919-56CD25E4427E}" dt="2021-02-18T11:08:04.753" v="563" actId="20577"/>
        <pc:sldMkLst>
          <pc:docMk/>
          <pc:sldMk cId="2243679050" sldId="266"/>
        </pc:sldMkLst>
        <pc:spChg chg="mod">
          <ac:chgData name="Mättas, O. (Otto)" userId="S::o.mattas@students.uu.nl::f944b869-84fe-4915-ac0f-2070e720f33b" providerId="AD" clId="Web-{D7840D99-4FBE-4B82-A919-56CD25E4427E}" dt="2021-02-18T11:08:04.753" v="563" actId="20577"/>
          <ac:spMkLst>
            <pc:docMk/>
            <pc:sldMk cId="2243679050" sldId="266"/>
            <ac:spMk id="2" creationId="{B238061C-8601-49D7-A023-7E0613707479}"/>
          </ac:spMkLst>
        </pc:spChg>
        <pc:spChg chg="del mo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3" creationId="{90BE858E-06A9-4E27-9DA7-9A649B757DE2}"/>
          </ac:spMkLst>
        </pc:spChg>
        <pc:spChg chg="del mod">
          <ac:chgData name="Mättas, O. (Otto)" userId="S::o.mattas@students.uu.nl::f944b869-84fe-4915-ac0f-2070e720f33b" providerId="AD" clId="Web-{D7840D99-4FBE-4B82-A919-56CD25E4427E}" dt="2021-02-18T11:07:29.190" v="559"/>
          <ac:spMkLst>
            <pc:docMk/>
            <pc:sldMk cId="2243679050" sldId="266"/>
            <ac:spMk id="4" creationId="{BC564DE1-82D0-428B-8F71-FA7ED9267ADF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9" creationId="{A4798C7F-C8CA-4799-BF37-3AB4642CDB66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42" creationId="{216BB147-20D5-4D93-BDA5-1BC614D6A4B2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44" creationId="{0A253F60-DE40-4508-A37A-61331DF1DD5D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46" creationId="{C701CD53-28FC-491C-9022-F74BE327CC33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79" creationId="{F9B84E06-1DBF-4F55-9B5E-F2F1E38EBA57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112" creationId="{8E7E1993-6448-42F8-8FB3-76104F45B344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114" creationId="{3CDAD724-AF32-45EC-B0B9-360C73C9D26E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116" creationId="{2391C84E-C2EA-44FC-A7D1-FAE3E2850552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149" creationId="{BA4D4000-2689-4306-BBA6-BF744AB5F807}"/>
          </ac:spMkLst>
        </pc:spChg>
        <pc:grpChg chg="add">
          <ac:chgData name="Mättas, O. (Otto)" userId="S::o.mattas@students.uu.nl::f944b869-84fe-4915-ac0f-2070e720f33b" providerId="AD" clId="Web-{D7840D99-4FBE-4B82-A919-56CD25E4427E}" dt="2021-02-18T11:07:58.300" v="561"/>
          <ac:grpSpMkLst>
            <pc:docMk/>
            <pc:sldMk cId="2243679050" sldId="266"/>
            <ac:grpSpMk id="11" creationId="{87F0794B-55D3-4D2D-BDE7-4688ED321E42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1:07:58.300" v="561"/>
          <ac:grpSpMkLst>
            <pc:docMk/>
            <pc:sldMk cId="2243679050" sldId="266"/>
            <ac:grpSpMk id="48" creationId="{BC25D6CE-B5F2-4E0D-894F-9521E2433076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1:07:58.300" v="561"/>
          <ac:grpSpMkLst>
            <pc:docMk/>
            <pc:sldMk cId="2243679050" sldId="266"/>
            <ac:grpSpMk id="81" creationId="{2D739D9D-4A11-49F5-B045-708F7DED1CD4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1:07:58.300" v="561"/>
          <ac:grpSpMkLst>
            <pc:docMk/>
            <pc:sldMk cId="2243679050" sldId="266"/>
            <ac:grpSpMk id="118" creationId="{47B3131A-B518-43E5-A896-E9D654A4863F}"/>
          </ac:grpSpMkLst>
        </pc:grpChg>
        <pc:graphicFrameChg chg="add">
          <ac:chgData name="Mättas, O. (Otto)" userId="S::o.mattas@students.uu.nl::f944b869-84fe-4915-ac0f-2070e720f33b" providerId="AD" clId="Web-{D7840D99-4FBE-4B82-A919-56CD25E4427E}" dt="2021-02-18T11:07:58.300" v="561"/>
          <ac:graphicFrameMkLst>
            <pc:docMk/>
            <pc:sldMk cId="2243679050" sldId="266"/>
            <ac:graphicFrameMk id="5" creationId="{F0C8A44F-8CC2-460B-85DC-5F7EA19140DE}"/>
          </ac:graphicFrameMkLst>
        </pc:graphicFrameChg>
      </pc:sldChg>
      <pc:sldChg chg="delSp modSp new">
        <pc:chgData name="Mättas, O. (Otto)" userId="S::o.mattas@students.uu.nl::f944b869-84fe-4915-ac0f-2070e720f33b" providerId="AD" clId="Web-{D7840D99-4FBE-4B82-A919-56CD25E4427E}" dt="2021-02-18T11:18:47.225" v="738" actId="20577"/>
        <pc:sldMkLst>
          <pc:docMk/>
          <pc:sldMk cId="3352485896" sldId="267"/>
        </pc:sldMkLst>
        <pc:spChg chg="del">
          <ac:chgData name="Mättas, O. (Otto)" userId="S::o.mattas@students.uu.nl::f944b869-84fe-4915-ac0f-2070e720f33b" providerId="AD" clId="Web-{D7840D99-4FBE-4B82-A919-56CD25E4427E}" dt="2021-02-18T11:11:10.337" v="565"/>
          <ac:spMkLst>
            <pc:docMk/>
            <pc:sldMk cId="3352485896" sldId="267"/>
            <ac:spMk id="2" creationId="{0EB0A1D5-FDFB-4695-A291-EF0C180853E0}"/>
          </ac:spMkLst>
        </pc:spChg>
        <pc:spChg chg="mod">
          <ac:chgData name="Mättas, O. (Otto)" userId="S::o.mattas@students.uu.nl::f944b869-84fe-4915-ac0f-2070e720f33b" providerId="AD" clId="Web-{D7840D99-4FBE-4B82-A919-56CD25E4427E}" dt="2021-02-18T11:18:47.225" v="738" actId="20577"/>
          <ac:spMkLst>
            <pc:docMk/>
            <pc:sldMk cId="3352485896" sldId="267"/>
            <ac:spMk id="3" creationId="{85F1C677-B643-4C9A-8F66-3425EDA81799}"/>
          </ac:spMkLst>
        </pc:spChg>
      </pc:sldChg>
      <pc:sldChg chg="addSp delSp modSp new">
        <pc:chgData name="Mättas, O. (Otto)" userId="S::o.mattas@students.uu.nl::f944b869-84fe-4915-ac0f-2070e720f33b" providerId="AD" clId="Web-{D7840D99-4FBE-4B82-A919-56CD25E4427E}" dt="2021-02-18T11:15:55.017" v="647"/>
        <pc:sldMkLst>
          <pc:docMk/>
          <pc:sldMk cId="2239535384" sldId="268"/>
        </pc:sldMkLst>
        <pc:spChg chg="del mod">
          <ac:chgData name="Mättas, O. (Otto)" userId="S::o.mattas@students.uu.nl::f944b869-84fe-4915-ac0f-2070e720f33b" providerId="AD" clId="Web-{D7840D99-4FBE-4B82-A919-56CD25E4427E}" dt="2021-02-18T11:15:55.017" v="647"/>
          <ac:spMkLst>
            <pc:docMk/>
            <pc:sldMk cId="2239535384" sldId="268"/>
            <ac:spMk id="2" creationId="{40C6B18F-F108-4573-80FE-DCCB7435F346}"/>
          </ac:spMkLst>
        </pc:spChg>
        <pc:spChg chg="add mod">
          <ac:chgData name="Mättas, O. (Otto)" userId="S::o.mattas@students.uu.nl::f944b869-84fe-4915-ac0f-2070e720f33b" providerId="AD" clId="Web-{D7840D99-4FBE-4B82-A919-56CD25E4427E}" dt="2021-02-18T11:15:55.017" v="647"/>
          <ac:spMkLst>
            <pc:docMk/>
            <pc:sldMk cId="2239535384" sldId="268"/>
            <ac:spMk id="5" creationId="{98101226-F13E-4EDC-BB86-D402613B10C5}"/>
          </ac:spMkLst>
        </pc:spChg>
      </pc:sldChg>
      <pc:sldChg chg="delSp modSp new">
        <pc:chgData name="Mättas, O. (Otto)" userId="S::o.mattas@students.uu.nl::f944b869-84fe-4915-ac0f-2070e720f33b" providerId="AD" clId="Web-{D7840D99-4FBE-4B82-A919-56CD25E4427E}" dt="2021-02-18T11:17:27.566" v="718" actId="20577"/>
        <pc:sldMkLst>
          <pc:docMk/>
          <pc:sldMk cId="996816977" sldId="269"/>
        </pc:sldMkLst>
        <pc:spChg chg="del">
          <ac:chgData name="Mättas, O. (Otto)" userId="S::o.mattas@students.uu.nl::f944b869-84fe-4915-ac0f-2070e720f33b" providerId="AD" clId="Web-{D7840D99-4FBE-4B82-A919-56CD25E4427E}" dt="2021-02-18T11:17:17.410" v="715"/>
          <ac:spMkLst>
            <pc:docMk/>
            <pc:sldMk cId="996816977" sldId="269"/>
            <ac:spMk id="2" creationId="{079615F3-0D64-4F41-825E-E628D3617EDF}"/>
          </ac:spMkLst>
        </pc:spChg>
        <pc:spChg chg="mod">
          <ac:chgData name="Mättas, O. (Otto)" userId="S::o.mattas@students.uu.nl::f944b869-84fe-4915-ac0f-2070e720f33b" providerId="AD" clId="Web-{D7840D99-4FBE-4B82-A919-56CD25E4427E}" dt="2021-02-18T11:17:27.566" v="718" actId="20577"/>
          <ac:spMkLst>
            <pc:docMk/>
            <pc:sldMk cId="996816977" sldId="269"/>
            <ac:spMk id="3" creationId="{B8CB00BB-DE84-4184-8C86-7AD831B937A5}"/>
          </ac:spMkLst>
        </pc:spChg>
        <pc:spChg chg="del">
          <ac:chgData name="Mättas, O. (Otto)" userId="S::o.mattas@students.uu.nl::f944b869-84fe-4915-ac0f-2070e720f33b" providerId="AD" clId="Web-{D7840D99-4FBE-4B82-A919-56CD25E4427E}" dt="2021-02-18T11:17:18.801" v="716"/>
          <ac:spMkLst>
            <pc:docMk/>
            <pc:sldMk cId="996816977" sldId="269"/>
            <ac:spMk id="4" creationId="{16714B63-A01B-4475-8844-737207E15F51}"/>
          </ac:spMkLst>
        </pc:spChg>
      </pc:sldChg>
      <pc:sldChg chg="addSp delSp modSp new mod setBg">
        <pc:chgData name="Mättas, O. (Otto)" userId="S::o.mattas@students.uu.nl::f944b869-84fe-4915-ac0f-2070e720f33b" providerId="AD" clId="Web-{D7840D99-4FBE-4B82-A919-56CD25E4427E}" dt="2021-02-18T11:18:13.286" v="722"/>
        <pc:sldMkLst>
          <pc:docMk/>
          <pc:sldMk cId="2138862049" sldId="270"/>
        </pc:sldMkLst>
        <pc:spChg chg="del">
          <ac:chgData name="Mättas, O. (Otto)" userId="S::o.mattas@students.uu.nl::f944b869-84fe-4915-ac0f-2070e720f33b" providerId="AD" clId="Web-{D7840D99-4FBE-4B82-A919-56CD25E4427E}" dt="2021-02-18T11:18:06.614" v="721"/>
          <ac:spMkLst>
            <pc:docMk/>
            <pc:sldMk cId="2138862049" sldId="270"/>
            <ac:spMk id="2" creationId="{787BA892-C73B-45F7-9B02-4BC6495FB828}"/>
          </ac:spMkLst>
        </pc:spChg>
        <pc:spChg chg="mod">
          <ac:chgData name="Mättas, O. (Otto)" userId="S::o.mattas@students.uu.nl::f944b869-84fe-4915-ac0f-2070e720f33b" providerId="AD" clId="Web-{D7840D99-4FBE-4B82-A919-56CD25E4427E}" dt="2021-02-18T11:18:13.286" v="722"/>
          <ac:spMkLst>
            <pc:docMk/>
            <pc:sldMk cId="2138862049" sldId="270"/>
            <ac:spMk id="3" creationId="{3CA9CCB2-A4BF-41E7-8EEC-3FEA6D9C7CB1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18:13.286" v="722"/>
          <ac:spMkLst>
            <pc:docMk/>
            <pc:sldMk cId="2138862049" sldId="270"/>
            <ac:spMk id="8" creationId="{1C582B07-D0F0-4B6B-A5D9-D2F192CB3A4E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18:13.286" v="722"/>
          <ac:spMkLst>
            <pc:docMk/>
            <pc:sldMk cId="2138862049" sldId="270"/>
            <ac:spMk id="10" creationId="{21B645D3-580E-4657-9154-484648880ED5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18:13.286" v="722"/>
          <ac:spMkLst>
            <pc:docMk/>
            <pc:sldMk cId="2138862049" sldId="270"/>
            <ac:spMk id="12" creationId="{DA1A4301-6FFC-4C82-A1FA-7634D8CAA8F5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18:13.286" v="722"/>
          <ac:spMkLst>
            <pc:docMk/>
            <pc:sldMk cId="2138862049" sldId="270"/>
            <ac:spMk id="14" creationId="{27870DA4-44E8-43FB-940A-4AF9766959C0}"/>
          </ac:spMkLst>
        </pc:spChg>
        <pc:grpChg chg="add">
          <ac:chgData name="Mättas, O. (Otto)" userId="S::o.mattas@students.uu.nl::f944b869-84fe-4915-ac0f-2070e720f33b" providerId="AD" clId="Web-{D7840D99-4FBE-4B82-A919-56CD25E4427E}" dt="2021-02-18T11:18:13.286" v="722"/>
          <ac:grpSpMkLst>
            <pc:docMk/>
            <pc:sldMk cId="2138862049" sldId="270"/>
            <ac:grpSpMk id="16" creationId="{8323DD1D-77DE-48B2-A0A0-6265801531E5}"/>
          </ac:grpSpMkLst>
        </pc:grpChg>
      </pc:sldChg>
      <pc:sldMasterChg chg="del delSldLayout">
        <pc:chgData name="Mättas, O. (Otto)" userId="S::o.mattas@students.uu.nl::f944b869-84fe-4915-ac0f-2070e720f33b" providerId="AD" clId="Web-{D7840D99-4FBE-4B82-A919-56CD25E4427E}" dt="2021-02-18T09:48:41.755" v="13"/>
        <pc:sldMasterMkLst>
          <pc:docMk/>
          <pc:sldMasterMk cId="2460954070" sldId="2147483660"/>
        </pc:sldMasterMkLst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Mättas, O. (Otto)" userId="S::o.mattas@students.uu.nl::f944b869-84fe-4915-ac0f-2070e720f33b" providerId="AD" clId="Web-{D7840D99-4FBE-4B82-A919-56CD25E4427E}" dt="2021-02-18T09:50:50.045" v="16"/>
        <pc:sldMasterMkLst>
          <pc:docMk/>
          <pc:sldMasterMk cId="2297767852" sldId="2147483737"/>
        </pc:sldMasterMkLst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562087145" sldId="2147483726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23764496" sldId="2147483727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2145911785" sldId="2147483728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2229706226" sldId="2147483729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1657700371" sldId="2147483730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3490913234" sldId="2147483731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516474357" sldId="2147483732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2221439790" sldId="2147483733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1326915441" sldId="2147483734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229006845" sldId="2147483735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3398604053" sldId="2147483736"/>
          </pc:sldLayoutMkLst>
        </pc:sldLayoutChg>
      </pc:sldMasterChg>
      <pc:sldMasterChg chg="add del addSldLayout delSldLayout">
        <pc:chgData name="Mättas, O. (Otto)" userId="S::o.mattas@students.uu.nl::f944b869-84fe-4915-ac0f-2070e720f33b" providerId="AD" clId="Web-{D7840D99-4FBE-4B82-A919-56CD25E4427E}" dt="2021-02-18T09:51:29.486" v="20"/>
        <pc:sldMasterMkLst>
          <pc:docMk/>
          <pc:sldMasterMk cId="1189630935" sldId="2147483761"/>
        </pc:sldMasterMkLst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3153472649" sldId="2147483750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2336863293" sldId="2147483751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1218672568" sldId="2147483752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2471213274" sldId="2147483753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494883817" sldId="2147483754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129119996" sldId="2147483755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1788876181" sldId="2147483756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3969475786" sldId="2147483757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738181925" sldId="2147483758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1343011975" sldId="2147483759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822153302" sldId="2147483760"/>
          </pc:sldLayoutMkLst>
        </pc:sldLayoutChg>
      </pc:sldMasterChg>
      <pc:sldMasterChg chg="add addSldLayout">
        <pc:chgData name="Mättas, O. (Otto)" userId="S::o.mattas@students.uu.nl::f944b869-84fe-4915-ac0f-2070e720f33b" providerId="AD" clId="Web-{D7840D99-4FBE-4B82-A919-56CD25E4427E}" dt="2021-02-18T09:51:29.486" v="20"/>
        <pc:sldMasterMkLst>
          <pc:docMk/>
          <pc:sldMasterMk cId="3073113103" sldId="2147483837"/>
        </pc:sldMasterMkLst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1909958680" sldId="2147483826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1962207166" sldId="2147483827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1898096197" sldId="2147483828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1208919444" sldId="2147483829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38639405" sldId="2147483830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1556968761" sldId="2147483831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1544083366" sldId="2147483832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3742730611" sldId="2147483833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1320726923" sldId="2147483834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2875095821" sldId="2147483835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3300323690" sldId="2147483836"/>
          </pc:sldLayoutMkLst>
        </pc:sldLayoutChg>
      </pc:sldMasterChg>
    </pc:docChg>
  </pc:docChgLst>
  <pc:docChgLst>
    <pc:chgData clId="Web-{12652B8B-EEBD-4085-8763-9DA298095B2B}"/>
    <pc:docChg chg="addSld">
      <pc:chgData name="" userId="" providerId="" clId="Web-{12652B8B-EEBD-4085-8763-9DA298095B2B}" dt="2021-02-22T09:19:10.905" v="0"/>
      <pc:docMkLst>
        <pc:docMk/>
      </pc:docMkLst>
      <pc:sldChg chg="new">
        <pc:chgData name="" userId="" providerId="" clId="Web-{12652B8B-EEBD-4085-8763-9DA298095B2B}" dt="2021-02-22T09:19:10.905" v="0"/>
        <pc:sldMkLst>
          <pc:docMk/>
          <pc:sldMk cId="4023738211" sldId="289"/>
        </pc:sldMkLst>
      </pc:sldChg>
    </pc:docChg>
  </pc:docChgLst>
  <pc:docChgLst>
    <pc:chgData name="Mättas, O. (Otto)" userId="S::o.mattas@students.uu.nl::f944b869-84fe-4915-ac0f-2070e720f33b" providerId="AD" clId="Web-{AD1031B4-C7B5-4EB5-BF90-803638B9D3AB}"/>
    <pc:docChg chg="">
      <pc:chgData name="Mättas, O. (Otto)" userId="S::o.mattas@students.uu.nl::f944b869-84fe-4915-ac0f-2070e720f33b" providerId="AD" clId="Web-{AD1031B4-C7B5-4EB5-BF90-803638B9D3AB}" dt="2021-02-22T08:55:00.062" v="0"/>
      <pc:docMkLst>
        <pc:docMk/>
      </pc:docMkLst>
      <pc:sldChg chg="delCm">
        <pc:chgData name="Mättas, O. (Otto)" userId="S::o.mattas@students.uu.nl::f944b869-84fe-4915-ac0f-2070e720f33b" providerId="AD" clId="Web-{AD1031B4-C7B5-4EB5-BF90-803638B9D3AB}" dt="2021-02-22T08:55:00.062" v="0"/>
        <pc:sldMkLst>
          <pc:docMk/>
          <pc:sldMk cId="2942977414" sldId="259"/>
        </pc:sldMkLst>
      </pc:sldChg>
    </pc:docChg>
  </pc:docChgLst>
  <pc:docChgLst>
    <pc:chgData name="Mättas, O. (Otto)" userId="S::o.mattas@students.uu.nl::f944b869-84fe-4915-ac0f-2070e720f33b" providerId="AD" clId="Web-{78D0EDBA-C0DC-4D76-868C-87F9F7636497}"/>
    <pc:docChg chg="modSld">
      <pc:chgData name="Mättas, O. (Otto)" userId="S::o.mattas@students.uu.nl::f944b869-84fe-4915-ac0f-2070e720f33b" providerId="AD" clId="Web-{78D0EDBA-C0DC-4D76-868C-87F9F7636497}" dt="2021-02-18T17:16:02.708" v="5"/>
      <pc:docMkLst>
        <pc:docMk/>
      </pc:docMkLst>
      <pc:sldChg chg="addSp delSp modSp">
        <pc:chgData name="Mättas, O. (Otto)" userId="S::o.mattas@students.uu.nl::f944b869-84fe-4915-ac0f-2070e720f33b" providerId="AD" clId="Web-{78D0EDBA-C0DC-4D76-868C-87F9F7636497}" dt="2021-02-18T17:16:02.708" v="5"/>
        <pc:sldMkLst>
          <pc:docMk/>
          <pc:sldMk cId="3131762565" sldId="282"/>
        </pc:sldMkLst>
        <pc:picChg chg="mod ord">
          <ac:chgData name="Mättas, O. (Otto)" userId="S::o.mattas@students.uu.nl::f944b869-84fe-4915-ac0f-2070e720f33b" providerId="AD" clId="Web-{78D0EDBA-C0DC-4D76-868C-87F9F7636497}" dt="2021-02-18T17:16:01.348" v="4"/>
          <ac:picMkLst>
            <pc:docMk/>
            <pc:sldMk cId="3131762565" sldId="282"/>
            <ac:picMk id="3" creationId="{3630BE32-BA94-4EEC-8DA9-404A57AFF6B1}"/>
          </ac:picMkLst>
        </pc:picChg>
        <pc:picChg chg="add del ord">
          <ac:chgData name="Mättas, O. (Otto)" userId="S::o.mattas@students.uu.nl::f944b869-84fe-4915-ac0f-2070e720f33b" providerId="AD" clId="Web-{78D0EDBA-C0DC-4D76-868C-87F9F7636497}" dt="2021-02-18T17:16:02.708" v="5"/>
          <ac:picMkLst>
            <pc:docMk/>
            <pc:sldMk cId="3131762565" sldId="282"/>
            <ac:picMk id="4" creationId="{5EE4786B-C4EE-4EB7-BDE2-8EF1B668A268}"/>
          </ac:picMkLst>
        </pc:picChg>
      </pc:sldChg>
    </pc:docChg>
  </pc:docChgLst>
  <pc:docChgLst>
    <pc:chgData name="Mättas, O. (Otto)" userId="S::o.mattas@uu.nl::f944b869-84fe-4915-ac0f-2070e720f33b" providerId="AD" clId="Web-{A3EFE325-79E4-4A9D-8742-0BCD578C776A}"/>
    <pc:docChg chg="addSld modSld">
      <pc:chgData name="Mättas, O. (Otto)" userId="S::o.mattas@uu.nl::f944b869-84fe-4915-ac0f-2070e720f33b" providerId="AD" clId="Web-{A3EFE325-79E4-4A9D-8742-0BCD578C776A}" dt="2021-03-09T18:51:14.611" v="62" actId="20577"/>
      <pc:docMkLst>
        <pc:docMk/>
      </pc:docMkLst>
      <pc:sldChg chg="modSp new">
        <pc:chgData name="Mättas, O. (Otto)" userId="S::o.mattas@uu.nl::f944b869-84fe-4915-ac0f-2070e720f33b" providerId="AD" clId="Web-{A3EFE325-79E4-4A9D-8742-0BCD578C776A}" dt="2021-03-09T18:50:09" v="41" actId="20577"/>
        <pc:sldMkLst>
          <pc:docMk/>
          <pc:sldMk cId="1785492213" sldId="290"/>
        </pc:sldMkLst>
        <pc:spChg chg="mod">
          <ac:chgData name="Mättas, O. (Otto)" userId="S::o.mattas@uu.nl::f944b869-84fe-4915-ac0f-2070e720f33b" providerId="AD" clId="Web-{A3EFE325-79E4-4A9D-8742-0BCD578C776A}" dt="2021-03-09T18:50:09" v="41" actId="20577"/>
          <ac:spMkLst>
            <pc:docMk/>
            <pc:sldMk cId="1785492213" sldId="290"/>
            <ac:spMk id="2" creationId="{B30814F0-983F-4702-A7FB-3BE23E7B58C3}"/>
          </ac:spMkLst>
        </pc:spChg>
        <pc:spChg chg="mod">
          <ac:chgData name="Mättas, O. (Otto)" userId="S::o.mattas@uu.nl::f944b869-84fe-4915-ac0f-2070e720f33b" providerId="AD" clId="Web-{A3EFE325-79E4-4A9D-8742-0BCD578C776A}" dt="2021-03-09T18:49:56.203" v="35" actId="20577"/>
          <ac:spMkLst>
            <pc:docMk/>
            <pc:sldMk cId="1785492213" sldId="290"/>
            <ac:spMk id="3" creationId="{B61D4F62-BD8B-4E85-BE0D-EF1C6235ED3B}"/>
          </ac:spMkLst>
        </pc:spChg>
      </pc:sldChg>
      <pc:sldChg chg="modSp new">
        <pc:chgData name="Mättas, O. (Otto)" userId="S::o.mattas@uu.nl::f944b869-84fe-4915-ac0f-2070e720f33b" providerId="AD" clId="Web-{A3EFE325-79E4-4A9D-8742-0BCD578C776A}" dt="2021-03-09T18:50:42.969" v="45" actId="20577"/>
        <pc:sldMkLst>
          <pc:docMk/>
          <pc:sldMk cId="1713684569" sldId="291"/>
        </pc:sldMkLst>
        <pc:spChg chg="mod">
          <ac:chgData name="Mättas, O. (Otto)" userId="S::o.mattas@uu.nl::f944b869-84fe-4915-ac0f-2070e720f33b" providerId="AD" clId="Web-{A3EFE325-79E4-4A9D-8742-0BCD578C776A}" dt="2021-03-09T18:50:42.969" v="45" actId="20577"/>
          <ac:spMkLst>
            <pc:docMk/>
            <pc:sldMk cId="1713684569" sldId="291"/>
            <ac:spMk id="2" creationId="{B8B2D0AE-1103-4563-90A6-342C02A60AAC}"/>
          </ac:spMkLst>
        </pc:spChg>
      </pc:sldChg>
      <pc:sldChg chg="modSp new">
        <pc:chgData name="Mättas, O. (Otto)" userId="S::o.mattas@uu.nl::f944b869-84fe-4915-ac0f-2070e720f33b" providerId="AD" clId="Web-{A3EFE325-79E4-4A9D-8742-0BCD578C776A}" dt="2021-03-09T18:50:59.939" v="50" actId="20577"/>
        <pc:sldMkLst>
          <pc:docMk/>
          <pc:sldMk cId="762901794" sldId="292"/>
        </pc:sldMkLst>
        <pc:spChg chg="mod">
          <ac:chgData name="Mättas, O. (Otto)" userId="S::o.mattas@uu.nl::f944b869-84fe-4915-ac0f-2070e720f33b" providerId="AD" clId="Web-{A3EFE325-79E4-4A9D-8742-0BCD578C776A}" dt="2021-03-09T18:50:59.939" v="50" actId="20577"/>
          <ac:spMkLst>
            <pc:docMk/>
            <pc:sldMk cId="762901794" sldId="292"/>
            <ac:spMk id="2" creationId="{B7411CF8-6ED8-4B2E-BD75-5B17EF2831E8}"/>
          </ac:spMkLst>
        </pc:spChg>
      </pc:sldChg>
      <pc:sldChg chg="modSp new">
        <pc:chgData name="Mättas, O. (Otto)" userId="S::o.mattas@uu.nl::f944b869-84fe-4915-ac0f-2070e720f33b" providerId="AD" clId="Web-{A3EFE325-79E4-4A9D-8742-0BCD578C776A}" dt="2021-03-09T18:51:14.611" v="62" actId="20577"/>
        <pc:sldMkLst>
          <pc:docMk/>
          <pc:sldMk cId="2968154527" sldId="293"/>
        </pc:sldMkLst>
        <pc:spChg chg="mod">
          <ac:chgData name="Mättas, O. (Otto)" userId="S::o.mattas@uu.nl::f944b869-84fe-4915-ac0f-2070e720f33b" providerId="AD" clId="Web-{A3EFE325-79E4-4A9D-8742-0BCD578C776A}" dt="2021-03-09T18:51:14.611" v="62" actId="20577"/>
          <ac:spMkLst>
            <pc:docMk/>
            <pc:sldMk cId="2968154527" sldId="293"/>
            <ac:spMk id="2" creationId="{842C75EF-5C28-465A-B4DA-524678B16C20}"/>
          </ac:spMkLst>
        </pc:spChg>
      </pc:sldChg>
    </pc:docChg>
  </pc:docChgLst>
  <pc:docChgLst>
    <pc:chgData name="Di Grandi, D. (Daniele)" userId="S::d.digrandi@students.uu.nl::6673f43e-5b16-46ee-8605-fa11644727b4" providerId="AD" clId="Web-{F4F91DCE-6C7C-47FD-884C-4BFEB11ED150}"/>
    <pc:docChg chg="addSld delSld modSld">
      <pc:chgData name="Di Grandi, D. (Daniele)" userId="S::d.digrandi@students.uu.nl::6673f43e-5b16-46ee-8605-fa11644727b4" providerId="AD" clId="Web-{F4F91DCE-6C7C-47FD-884C-4BFEB11ED150}" dt="2021-02-18T18:15:25.334" v="31"/>
      <pc:docMkLst>
        <pc:docMk/>
      </pc:docMkLst>
      <pc:sldChg chg="addSp delSp modSp mod setBg">
        <pc:chgData name="Di Grandi, D. (Daniele)" userId="S::d.digrandi@students.uu.nl::6673f43e-5b16-46ee-8605-fa11644727b4" providerId="AD" clId="Web-{F4F91DCE-6C7C-47FD-884C-4BFEB11ED150}" dt="2021-02-18T17:14:47.871" v="16" actId="14100"/>
        <pc:sldMkLst>
          <pc:docMk/>
          <pc:sldMk cId="3131762565" sldId="282"/>
        </pc:sldMkLst>
        <pc:spChg chg="mod ord">
          <ac:chgData name="Di Grandi, D. (Daniele)" userId="S::d.digrandi@students.uu.nl::6673f43e-5b16-46ee-8605-fa11644727b4" providerId="AD" clId="Web-{F4F91DCE-6C7C-47FD-884C-4BFEB11ED150}" dt="2021-02-18T17:13:30.526" v="5"/>
          <ac:spMkLst>
            <pc:docMk/>
            <pc:sldMk cId="3131762565" sldId="282"/>
            <ac:spMk id="2" creationId="{DF945E70-BAD2-47EA-B666-19218F126767}"/>
          </ac:spMkLst>
        </pc:spChg>
        <pc:spChg chg="add del">
          <ac:chgData name="Di Grandi, D. (Daniele)" userId="S::d.digrandi@students.uu.nl::6673f43e-5b16-46ee-8605-fa11644727b4" providerId="AD" clId="Web-{F4F91DCE-6C7C-47FD-884C-4BFEB11ED150}" dt="2021-02-18T17:13:30.526" v="5"/>
          <ac:spMkLst>
            <pc:docMk/>
            <pc:sldMk cId="3131762565" sldId="282"/>
            <ac:spMk id="57" creationId="{C40B6375-7479-45C4-8B99-EA1CF75F31E2}"/>
          </ac:spMkLst>
        </pc:spChg>
        <pc:grpChg chg="add del">
          <ac:chgData name="Di Grandi, D. (Daniele)" userId="S::d.digrandi@students.uu.nl::6673f43e-5b16-46ee-8605-fa11644727b4" providerId="AD" clId="Web-{F4F91DCE-6C7C-47FD-884C-4BFEB11ED150}" dt="2021-02-18T17:13:30.526" v="5"/>
          <ac:grpSpMkLst>
            <pc:docMk/>
            <pc:sldMk cId="3131762565" sldId="282"/>
            <ac:grpSpMk id="5" creationId="{02809643-1A52-4ED2-AA8C-EEF67E927206}"/>
          </ac:grpSpMkLst>
        </pc:grpChg>
        <pc:grpChg chg="add del">
          <ac:chgData name="Di Grandi, D. (Daniele)" userId="S::d.digrandi@students.uu.nl::6673f43e-5b16-46ee-8605-fa11644727b4" providerId="AD" clId="Web-{F4F91DCE-6C7C-47FD-884C-4BFEB11ED150}" dt="2021-02-18T17:13:30.526" v="5"/>
          <ac:grpSpMkLst>
            <pc:docMk/>
            <pc:sldMk cId="3131762565" sldId="282"/>
            <ac:grpSpMk id="34" creationId="{9EA06921-3C0C-4126-AF75-9499D48390C3}"/>
          </ac:grpSpMkLst>
        </pc:grpChg>
        <pc:picChg chg="add mod">
          <ac:chgData name="Di Grandi, D. (Daniele)" userId="S::d.digrandi@students.uu.nl::6673f43e-5b16-46ee-8605-fa11644727b4" providerId="AD" clId="Web-{F4F91DCE-6C7C-47FD-884C-4BFEB11ED150}" dt="2021-02-18T17:14:47.871" v="16" actId="14100"/>
          <ac:picMkLst>
            <pc:docMk/>
            <pc:sldMk cId="3131762565" sldId="282"/>
            <ac:picMk id="3" creationId="{3630BE32-BA94-4EEC-8DA9-404A57AFF6B1}"/>
          </ac:picMkLst>
        </pc:picChg>
        <pc:picChg chg="del">
          <ac:chgData name="Di Grandi, D. (Daniele)" userId="S::d.digrandi@students.uu.nl::6673f43e-5b16-46ee-8605-fa11644727b4" providerId="AD" clId="Web-{F4F91DCE-6C7C-47FD-884C-4BFEB11ED150}" dt="2021-02-18T17:13:07.416" v="0"/>
          <ac:picMkLst>
            <pc:docMk/>
            <pc:sldMk cId="3131762565" sldId="282"/>
            <ac:picMk id="6" creationId="{47C68551-4005-495E-A9B9-1272936521B0}"/>
          </ac:picMkLst>
        </pc:picChg>
      </pc:sldChg>
      <pc:sldChg chg="addSp delSp modSp del mod setBg">
        <pc:chgData name="Di Grandi, D. (Daniele)" userId="S::d.digrandi@students.uu.nl::6673f43e-5b16-46ee-8605-fa11644727b4" providerId="AD" clId="Web-{F4F91DCE-6C7C-47FD-884C-4BFEB11ED150}" dt="2021-02-18T18:13:16.755" v="21"/>
        <pc:sldMkLst>
          <pc:docMk/>
          <pc:sldMk cId="3802910007" sldId="283"/>
        </pc:sldMkLst>
        <pc:spChg chg="mod">
          <ac:chgData name="Di Grandi, D. (Daniele)" userId="S::d.digrandi@students.uu.nl::6673f43e-5b16-46ee-8605-fa11644727b4" providerId="AD" clId="Web-{F4F91DCE-6C7C-47FD-884C-4BFEB11ED150}" dt="2021-02-18T18:11:32.128" v="19"/>
          <ac:spMkLst>
            <pc:docMk/>
            <pc:sldMk cId="3802910007" sldId="283"/>
            <ac:spMk id="2" creationId="{2428599E-3DB7-4669-99C0-B1B81EC6E7AE}"/>
          </ac:spMkLst>
        </pc:spChg>
        <pc:spChg chg="add">
          <ac:chgData name="Di Grandi, D. (Daniele)" userId="S::d.digrandi@students.uu.nl::6673f43e-5b16-46ee-8605-fa11644727b4" providerId="AD" clId="Web-{F4F91DCE-6C7C-47FD-884C-4BFEB11ED150}" dt="2021-02-18T18:11:32.128" v="19"/>
          <ac:spMkLst>
            <pc:docMk/>
            <pc:sldMk cId="3802910007" sldId="283"/>
            <ac:spMk id="31" creationId="{C40B6375-7479-45C4-8B99-EA1CF75F31E2}"/>
          </ac:spMkLst>
        </pc:spChg>
        <pc:grpChg chg="add">
          <ac:chgData name="Di Grandi, D. (Daniele)" userId="S::d.digrandi@students.uu.nl::6673f43e-5b16-46ee-8605-fa11644727b4" providerId="AD" clId="Web-{F4F91DCE-6C7C-47FD-884C-4BFEB11ED150}" dt="2021-02-18T18:11:32.128" v="19"/>
          <ac:grpSpMkLst>
            <pc:docMk/>
            <pc:sldMk cId="3802910007" sldId="283"/>
            <ac:grpSpMk id="8" creationId="{9EA06921-3C0C-4126-AF75-9499D48390C3}"/>
          </ac:grpSpMkLst>
        </pc:grpChg>
        <pc:picChg chg="add del mod">
          <ac:chgData name="Di Grandi, D. (Daniele)" userId="S::d.digrandi@students.uu.nl::6673f43e-5b16-46ee-8605-fa11644727b4" providerId="AD" clId="Web-{F4F91DCE-6C7C-47FD-884C-4BFEB11ED150}" dt="2021-02-18T18:13:10.864" v="20"/>
          <ac:picMkLst>
            <pc:docMk/>
            <pc:sldMk cId="3802910007" sldId="283"/>
            <ac:picMk id="3" creationId="{2F4B92A8-208B-4602-BF73-60FAD7EFA121}"/>
          </ac:picMkLst>
        </pc:picChg>
      </pc:sldChg>
      <pc:sldChg chg="addSp modSp new del">
        <pc:chgData name="Di Grandi, D. (Daniele)" userId="S::d.digrandi@students.uu.nl::6673f43e-5b16-46ee-8605-fa11644727b4" providerId="AD" clId="Web-{F4F91DCE-6C7C-47FD-884C-4BFEB11ED150}" dt="2021-02-18T18:15:25.334" v="31"/>
        <pc:sldMkLst>
          <pc:docMk/>
          <pc:sldMk cId="1198111051" sldId="285"/>
        </pc:sldMkLst>
        <pc:picChg chg="add mod">
          <ac:chgData name="Di Grandi, D. (Daniele)" userId="S::d.digrandi@students.uu.nl::6673f43e-5b16-46ee-8605-fa11644727b4" providerId="AD" clId="Web-{F4F91DCE-6C7C-47FD-884C-4BFEB11ED150}" dt="2021-02-18T18:14:11.896" v="30" actId="14100"/>
          <ac:picMkLst>
            <pc:docMk/>
            <pc:sldMk cId="1198111051" sldId="285"/>
            <ac:picMk id="3" creationId="{A0AB9791-424B-4527-B512-D13641D62D01}"/>
          </ac:picMkLst>
        </pc:picChg>
      </pc:sldChg>
    </pc:docChg>
  </pc:docChgLst>
  <pc:docChgLst>
    <pc:chgData name="Di Grandi, D. (Daniele)" userId="S::d.digrandi@students.uu.nl::6673f43e-5b16-46ee-8605-fa11644727b4" providerId="AD" clId="Web-{42477CD8-34CA-49BB-A6B5-E198549D1FC6}"/>
    <pc:docChg chg="modSld">
      <pc:chgData name="Di Grandi, D. (Daniele)" userId="S::d.digrandi@students.uu.nl::6673f43e-5b16-46ee-8605-fa11644727b4" providerId="AD" clId="Web-{42477CD8-34CA-49BB-A6B5-E198549D1FC6}" dt="2021-02-18T17:03:14.421" v="5" actId="1076"/>
      <pc:docMkLst>
        <pc:docMk/>
      </pc:docMkLst>
      <pc:sldChg chg="addSp delSp modSp">
        <pc:chgData name="Di Grandi, D. (Daniele)" userId="S::d.digrandi@students.uu.nl::6673f43e-5b16-46ee-8605-fa11644727b4" providerId="AD" clId="Web-{42477CD8-34CA-49BB-A6B5-E198549D1FC6}" dt="2021-02-18T17:03:14.421" v="5" actId="1076"/>
        <pc:sldMkLst>
          <pc:docMk/>
          <pc:sldMk cId="3131762565" sldId="282"/>
        </pc:sldMkLst>
        <pc:picChg chg="del">
          <ac:chgData name="Di Grandi, D. (Daniele)" userId="S::d.digrandi@students.uu.nl::6673f43e-5b16-46ee-8605-fa11644727b4" providerId="AD" clId="Web-{42477CD8-34CA-49BB-A6B5-E198549D1FC6}" dt="2021-02-18T17:02:59.514" v="0"/>
          <ac:picMkLst>
            <pc:docMk/>
            <pc:sldMk cId="3131762565" sldId="282"/>
            <ac:picMk id="3" creationId="{39AAD341-10EE-4589-A369-E7B2D7F4F691}"/>
          </ac:picMkLst>
        </pc:picChg>
        <pc:picChg chg="add mod">
          <ac:chgData name="Di Grandi, D. (Daniele)" userId="S::d.digrandi@students.uu.nl::6673f43e-5b16-46ee-8605-fa11644727b4" providerId="AD" clId="Web-{42477CD8-34CA-49BB-A6B5-E198549D1FC6}" dt="2021-02-18T17:03:14.421" v="5" actId="1076"/>
          <ac:picMkLst>
            <pc:docMk/>
            <pc:sldMk cId="3131762565" sldId="282"/>
            <ac:picMk id="6" creationId="{47C68551-4005-495E-A9B9-1272936521B0}"/>
          </ac:picMkLst>
        </pc:picChg>
      </pc:sldChg>
    </pc:docChg>
  </pc:docChgLst>
  <pc:docChgLst>
    <pc:chgData name="Mättas, O. (Otto)" userId="S::o.mattas@uu.nl::f944b869-84fe-4915-ac0f-2070e720f33b" providerId="AD" clId="Web-{676E8EC0-A65B-409D-87B0-A6902343FFF0}"/>
    <pc:docChg chg="addSld delSld modSld sldOrd">
      <pc:chgData name="Mättas, O. (Otto)" userId="S::o.mattas@uu.nl::f944b869-84fe-4915-ac0f-2070e720f33b" providerId="AD" clId="Web-{676E8EC0-A65B-409D-87B0-A6902343FFF0}" dt="2021-03-10T08:17:19.831" v="116"/>
      <pc:docMkLst>
        <pc:docMk/>
      </pc:docMkLst>
      <pc:sldChg chg="ord">
        <pc:chgData name="Mättas, O. (Otto)" userId="S::o.mattas@uu.nl::f944b869-84fe-4915-ac0f-2070e720f33b" providerId="AD" clId="Web-{676E8EC0-A65B-409D-87B0-A6902343FFF0}" dt="2021-03-10T08:17:19.831" v="116"/>
        <pc:sldMkLst>
          <pc:docMk/>
          <pc:sldMk cId="1785492213" sldId="290"/>
        </pc:sldMkLst>
      </pc:sldChg>
      <pc:sldChg chg="del">
        <pc:chgData name="Mättas, O. (Otto)" userId="S::o.mattas@uu.nl::f944b869-84fe-4915-ac0f-2070e720f33b" providerId="AD" clId="Web-{676E8EC0-A65B-409D-87B0-A6902343FFF0}" dt="2021-03-10T08:10:08.592" v="1"/>
        <pc:sldMkLst>
          <pc:docMk/>
          <pc:sldMk cId="1713684569" sldId="291"/>
        </pc:sldMkLst>
      </pc:sldChg>
      <pc:sldChg chg="del">
        <pc:chgData name="Mättas, O. (Otto)" userId="S::o.mattas@uu.nl::f944b869-84fe-4915-ac0f-2070e720f33b" providerId="AD" clId="Web-{676E8EC0-A65B-409D-87B0-A6902343FFF0}" dt="2021-03-10T08:10:09.357" v="2"/>
        <pc:sldMkLst>
          <pc:docMk/>
          <pc:sldMk cId="762901794" sldId="292"/>
        </pc:sldMkLst>
      </pc:sldChg>
      <pc:sldChg chg="del">
        <pc:chgData name="Mättas, O. (Otto)" userId="S::o.mattas@uu.nl::f944b869-84fe-4915-ac0f-2070e720f33b" providerId="AD" clId="Web-{676E8EC0-A65B-409D-87B0-A6902343FFF0}" dt="2021-03-10T08:10:09.967" v="3"/>
        <pc:sldMkLst>
          <pc:docMk/>
          <pc:sldMk cId="2968154527" sldId="293"/>
        </pc:sldMkLst>
      </pc:sldChg>
      <pc:sldChg chg="modSp new">
        <pc:chgData name="Mättas, O. (Otto)" userId="S::o.mattas@uu.nl::f944b869-84fe-4915-ac0f-2070e720f33b" providerId="AD" clId="Web-{676E8EC0-A65B-409D-87B0-A6902343FFF0}" dt="2021-03-10T08:10:16.342" v="5" actId="20577"/>
        <pc:sldMkLst>
          <pc:docMk/>
          <pc:sldMk cId="1007685238" sldId="294"/>
        </pc:sldMkLst>
        <pc:spChg chg="mod">
          <ac:chgData name="Mättas, O. (Otto)" userId="S::o.mattas@uu.nl::f944b869-84fe-4915-ac0f-2070e720f33b" providerId="AD" clId="Web-{676E8EC0-A65B-409D-87B0-A6902343FFF0}" dt="2021-03-10T08:10:16.342" v="5" actId="20577"/>
          <ac:spMkLst>
            <pc:docMk/>
            <pc:sldMk cId="1007685238" sldId="294"/>
            <ac:spMk id="2" creationId="{D5C3E408-5778-43BE-8577-6D67DC819CF0}"/>
          </ac:spMkLst>
        </pc:spChg>
      </pc:sldChg>
      <pc:sldChg chg="modSp new">
        <pc:chgData name="Mättas, O. (Otto)" userId="S::o.mattas@uu.nl::f944b869-84fe-4915-ac0f-2070e720f33b" providerId="AD" clId="Web-{676E8EC0-A65B-409D-87B0-A6902343FFF0}" dt="2021-03-10T08:10:33.967" v="8" actId="20577"/>
        <pc:sldMkLst>
          <pc:docMk/>
          <pc:sldMk cId="1164524957" sldId="295"/>
        </pc:sldMkLst>
        <pc:spChg chg="mod">
          <ac:chgData name="Mättas, O. (Otto)" userId="S::o.mattas@uu.nl::f944b869-84fe-4915-ac0f-2070e720f33b" providerId="AD" clId="Web-{676E8EC0-A65B-409D-87B0-A6902343FFF0}" dt="2021-03-10T08:10:33.967" v="8" actId="20577"/>
          <ac:spMkLst>
            <pc:docMk/>
            <pc:sldMk cId="1164524957" sldId="295"/>
            <ac:spMk id="2" creationId="{35CA545B-A0EC-4E54-A2D8-AA383D095737}"/>
          </ac:spMkLst>
        </pc:spChg>
      </pc:sldChg>
      <pc:sldChg chg="modSp new">
        <pc:chgData name="Mättas, O. (Otto)" userId="S::o.mattas@uu.nl::f944b869-84fe-4915-ac0f-2070e720f33b" providerId="AD" clId="Web-{676E8EC0-A65B-409D-87B0-A6902343FFF0}" dt="2021-03-10T08:11:08.827" v="16" actId="20577"/>
        <pc:sldMkLst>
          <pc:docMk/>
          <pc:sldMk cId="2054918414" sldId="296"/>
        </pc:sldMkLst>
        <pc:spChg chg="mod">
          <ac:chgData name="Mättas, O. (Otto)" userId="S::o.mattas@uu.nl::f944b869-84fe-4915-ac0f-2070e720f33b" providerId="AD" clId="Web-{676E8EC0-A65B-409D-87B0-A6902343FFF0}" dt="2021-03-10T08:11:08.827" v="16" actId="20577"/>
          <ac:spMkLst>
            <pc:docMk/>
            <pc:sldMk cId="2054918414" sldId="296"/>
            <ac:spMk id="2" creationId="{95C39640-F73A-4E54-B0FF-3130308119FD}"/>
          </ac:spMkLst>
        </pc:spChg>
      </pc:sldChg>
      <pc:sldChg chg="addSp delSp modSp new ord">
        <pc:chgData name="Mättas, O. (Otto)" userId="S::o.mattas@uu.nl::f944b869-84fe-4915-ac0f-2070e720f33b" providerId="AD" clId="Web-{676E8EC0-A65B-409D-87B0-A6902343FFF0}" dt="2021-03-10T08:17:19.706" v="115"/>
        <pc:sldMkLst>
          <pc:docMk/>
          <pc:sldMk cId="2608254117" sldId="297"/>
        </pc:sldMkLst>
        <pc:spChg chg="mod">
          <ac:chgData name="Mättas, O. (Otto)" userId="S::o.mattas@uu.nl::f944b869-84fe-4915-ac0f-2070e720f33b" providerId="AD" clId="Web-{676E8EC0-A65B-409D-87B0-A6902343FFF0}" dt="2021-03-10T08:11:18.749" v="19" actId="20577"/>
          <ac:spMkLst>
            <pc:docMk/>
            <pc:sldMk cId="2608254117" sldId="297"/>
            <ac:spMk id="2" creationId="{6CA05E09-7747-43BF-9417-662889C0E801}"/>
          </ac:spMkLst>
        </pc:spChg>
        <pc:spChg chg="add del mod">
          <ac:chgData name="Mättas, O. (Otto)" userId="S::o.mattas@uu.nl::f944b869-84fe-4915-ac0f-2070e720f33b" providerId="AD" clId="Web-{676E8EC0-A65B-409D-87B0-A6902343FFF0}" dt="2021-03-10T08:13:48.126" v="106" actId="14100"/>
          <ac:spMkLst>
            <pc:docMk/>
            <pc:sldMk cId="2608254117" sldId="297"/>
            <ac:spMk id="3" creationId="{384DF12B-A25B-432D-80B1-06341C2571C4}"/>
          </ac:spMkLst>
        </pc:spChg>
      </pc:sldChg>
      <pc:sldChg chg="modSp new">
        <pc:chgData name="Mättas, O. (Otto)" userId="S::o.mattas@uu.nl::f944b869-84fe-4915-ac0f-2070e720f33b" providerId="AD" clId="Web-{676E8EC0-A65B-409D-87B0-A6902343FFF0}" dt="2021-03-10T08:14:57.454" v="114" actId="20577"/>
        <pc:sldMkLst>
          <pc:docMk/>
          <pc:sldMk cId="3611896262" sldId="298"/>
        </pc:sldMkLst>
        <pc:spChg chg="mod">
          <ac:chgData name="Mättas, O. (Otto)" userId="S::o.mattas@uu.nl::f944b869-84fe-4915-ac0f-2070e720f33b" providerId="AD" clId="Web-{676E8EC0-A65B-409D-87B0-A6902343FFF0}" dt="2021-03-10T08:14:57.454" v="114" actId="20577"/>
          <ac:spMkLst>
            <pc:docMk/>
            <pc:sldMk cId="3611896262" sldId="298"/>
            <ac:spMk id="2" creationId="{589E5BEE-79B6-4A1F-B018-A99DA8BD4BCF}"/>
          </ac:spMkLst>
        </pc:spChg>
      </pc:sldChg>
    </pc:docChg>
  </pc:docChgLst>
  <pc:docChgLst>
    <pc:chgData name="Mättas, O. (Otto)" userId="S::o.mattas@students.uu.nl::f944b869-84fe-4915-ac0f-2070e720f33b" providerId="AD" clId="Web-{522F73EA-9D03-423E-8D2A-3C299425604E}"/>
    <pc:docChg chg="addSld delSld modSld sldOrd">
      <pc:chgData name="Mättas, O. (Otto)" userId="S::o.mattas@students.uu.nl::f944b869-84fe-4915-ac0f-2070e720f33b" providerId="AD" clId="Web-{522F73EA-9D03-423E-8D2A-3C299425604E}" dt="2021-02-22T09:33:33.962" v="13"/>
      <pc:docMkLst>
        <pc:docMk/>
      </pc:docMkLst>
      <pc:sldChg chg="new del ord">
        <pc:chgData name="Mättas, O. (Otto)" userId="S::o.mattas@students.uu.nl::f944b869-84fe-4915-ac0f-2070e720f33b" providerId="AD" clId="Web-{522F73EA-9D03-423E-8D2A-3C299425604E}" dt="2021-02-22T09:33:03.226" v="3"/>
        <pc:sldMkLst>
          <pc:docMk/>
          <pc:sldMk cId="1549168008" sldId="289"/>
        </pc:sldMkLst>
      </pc:sldChg>
      <pc:sldChg chg="addSp delSp modSp new mod setBg">
        <pc:chgData name="Mättas, O. (Otto)" userId="S::o.mattas@students.uu.nl::f944b869-84fe-4915-ac0f-2070e720f33b" providerId="AD" clId="Web-{522F73EA-9D03-423E-8D2A-3C299425604E}" dt="2021-02-22T09:33:33.962" v="13"/>
        <pc:sldMkLst>
          <pc:docMk/>
          <pc:sldMk cId="2524887326" sldId="289"/>
        </pc:sldMkLst>
        <pc:spChg chg="del">
          <ac:chgData name="Mättas, O. (Otto)" userId="S::o.mattas@students.uu.nl::f944b869-84fe-4915-ac0f-2070e720f33b" providerId="AD" clId="Web-{522F73EA-9D03-423E-8D2A-3C299425604E}" dt="2021-02-22T09:33:19.008" v="12"/>
          <ac:spMkLst>
            <pc:docMk/>
            <pc:sldMk cId="2524887326" sldId="289"/>
            <ac:spMk id="2" creationId="{827D520D-F458-4EE1-9621-79A6C04B2B50}"/>
          </ac:spMkLst>
        </pc:spChg>
        <pc:spChg chg="del mod">
          <ac:chgData name="Mättas, O. (Otto)" userId="S::o.mattas@students.uu.nl::f944b869-84fe-4915-ac0f-2070e720f33b" providerId="AD" clId="Web-{522F73EA-9D03-423E-8D2A-3C299425604E}" dt="2021-02-22T09:33:33.962" v="13"/>
          <ac:spMkLst>
            <pc:docMk/>
            <pc:sldMk cId="2524887326" sldId="289"/>
            <ac:spMk id="3" creationId="{34ECBA4D-40B6-4562-B662-B1C15E0F4122}"/>
          </ac:spMkLst>
        </pc:spChg>
        <pc:spChg chg="mod">
          <ac:chgData name="Mättas, O. (Otto)" userId="S::o.mattas@students.uu.nl::f944b869-84fe-4915-ac0f-2070e720f33b" providerId="AD" clId="Web-{522F73EA-9D03-423E-8D2A-3C299425604E}" dt="2021-02-22T09:33:33.962" v="13"/>
          <ac:spMkLst>
            <pc:docMk/>
            <pc:sldMk cId="2524887326" sldId="289"/>
            <ac:spMk id="4" creationId="{5FD616E3-0A93-4579-AB85-660EA56B4866}"/>
          </ac:spMkLst>
        </pc:spChg>
        <pc:spChg chg="add">
          <ac:chgData name="Mättas, O. (Otto)" userId="S::o.mattas@students.uu.nl::f944b869-84fe-4915-ac0f-2070e720f33b" providerId="AD" clId="Web-{522F73EA-9D03-423E-8D2A-3C299425604E}" dt="2021-02-22T09:33:33.962" v="13"/>
          <ac:spMkLst>
            <pc:docMk/>
            <pc:sldMk cId="2524887326" sldId="289"/>
            <ac:spMk id="10" creationId="{982413CC-69E6-4BDA-A88D-E4EF8F95B27D}"/>
          </ac:spMkLst>
        </pc:spChg>
        <pc:grpChg chg="add">
          <ac:chgData name="Mättas, O. (Otto)" userId="S::o.mattas@students.uu.nl::f944b869-84fe-4915-ac0f-2070e720f33b" providerId="AD" clId="Web-{522F73EA-9D03-423E-8D2A-3C299425604E}" dt="2021-02-22T09:33:33.962" v="13"/>
          <ac:grpSpMkLst>
            <pc:docMk/>
            <pc:sldMk cId="2524887326" sldId="289"/>
            <ac:grpSpMk id="12" creationId="{4F1F7357-8633-4CE7-BF80-475EE8A2FAEA}"/>
          </ac:grpSpMkLst>
        </pc:grpChg>
        <pc:graphicFrameChg chg="add">
          <ac:chgData name="Mättas, O. (Otto)" userId="S::o.mattas@students.uu.nl::f944b869-84fe-4915-ac0f-2070e720f33b" providerId="AD" clId="Web-{522F73EA-9D03-423E-8D2A-3C299425604E}" dt="2021-02-22T09:33:33.962" v="13"/>
          <ac:graphicFrameMkLst>
            <pc:docMk/>
            <pc:sldMk cId="2524887326" sldId="289"/>
            <ac:graphicFrameMk id="6" creationId="{8855CB05-3C06-4041-825F-303878EB7E24}"/>
          </ac:graphicFrameMkLst>
        </pc:graphicFrameChg>
      </pc:sldChg>
      <pc:sldChg chg="del">
        <pc:chgData name="Mättas, O. (Otto)" userId="S::o.mattas@students.uu.nl::f944b869-84fe-4915-ac0f-2070e720f33b" providerId="AD" clId="Web-{522F73EA-9D03-423E-8D2A-3C299425604E}" dt="2021-02-22T09:32:47.695" v="0"/>
        <pc:sldMkLst>
          <pc:docMk/>
          <pc:sldMk cId="4023738211" sldId="289"/>
        </pc:sldMkLst>
      </pc:sldChg>
    </pc:docChg>
  </pc:docChgLst>
  <pc:docChgLst>
    <pc:chgData name="Mättas, O. (Otto)" userId="S::o.mattas@uu.nl::f944b869-84fe-4915-ac0f-2070e720f33b" providerId="AD" clId="Web-{2EA4AE02-38BD-4BB6-A25B-FB992E99D2AA}"/>
    <pc:docChg chg="delSld">
      <pc:chgData name="Mättas, O. (Otto)" userId="S::o.mattas@uu.nl::f944b869-84fe-4915-ac0f-2070e720f33b" providerId="AD" clId="Web-{2EA4AE02-38BD-4BB6-A25B-FB992E99D2AA}" dt="2021-03-09T20:02:11.995" v="7"/>
      <pc:docMkLst>
        <pc:docMk/>
      </pc:docMkLst>
      <pc:sldChg chg="del">
        <pc:chgData name="Mättas, O. (Otto)" userId="S::o.mattas@uu.nl::f944b869-84fe-4915-ac0f-2070e720f33b" providerId="AD" clId="Web-{2EA4AE02-38BD-4BB6-A25B-FB992E99D2AA}" dt="2021-03-09T20:02:11.995" v="7"/>
        <pc:sldMkLst>
          <pc:docMk/>
          <pc:sldMk cId="3940052765" sldId="260"/>
        </pc:sldMkLst>
      </pc:sldChg>
      <pc:sldChg chg="del">
        <pc:chgData name="Mättas, O. (Otto)" userId="S::o.mattas@uu.nl::f944b869-84fe-4915-ac0f-2070e720f33b" providerId="AD" clId="Web-{2EA4AE02-38BD-4BB6-A25B-FB992E99D2AA}" dt="2021-03-09T20:02:11.995" v="6"/>
        <pc:sldMkLst>
          <pc:docMk/>
          <pc:sldMk cId="3916209493" sldId="261"/>
        </pc:sldMkLst>
      </pc:sldChg>
      <pc:sldChg chg="del">
        <pc:chgData name="Mättas, O. (Otto)" userId="S::o.mattas@uu.nl::f944b869-84fe-4915-ac0f-2070e720f33b" providerId="AD" clId="Web-{2EA4AE02-38BD-4BB6-A25B-FB992E99D2AA}" dt="2021-03-09T20:02:11.980" v="4"/>
        <pc:sldMkLst>
          <pc:docMk/>
          <pc:sldMk cId="2936770168" sldId="263"/>
        </pc:sldMkLst>
      </pc:sldChg>
      <pc:sldChg chg="del">
        <pc:chgData name="Mättas, O. (Otto)" userId="S::o.mattas@uu.nl::f944b869-84fe-4915-ac0f-2070e720f33b" providerId="AD" clId="Web-{2EA4AE02-38BD-4BB6-A25B-FB992E99D2AA}" dt="2021-03-09T20:02:11.964" v="2"/>
        <pc:sldMkLst>
          <pc:docMk/>
          <pc:sldMk cId="791204635" sldId="273"/>
        </pc:sldMkLst>
      </pc:sldChg>
      <pc:sldChg chg="del">
        <pc:chgData name="Mättas, O. (Otto)" userId="S::o.mattas@uu.nl::f944b869-84fe-4915-ac0f-2070e720f33b" providerId="AD" clId="Web-{2EA4AE02-38BD-4BB6-A25B-FB992E99D2AA}" dt="2021-03-09T20:02:11.964" v="1"/>
        <pc:sldMkLst>
          <pc:docMk/>
          <pc:sldMk cId="3131762565" sldId="282"/>
        </pc:sldMkLst>
      </pc:sldChg>
      <pc:sldChg chg="del">
        <pc:chgData name="Mättas, O. (Otto)" userId="S::o.mattas@uu.nl::f944b869-84fe-4915-ac0f-2070e720f33b" providerId="AD" clId="Web-{2EA4AE02-38BD-4BB6-A25B-FB992E99D2AA}" dt="2021-03-09T20:02:11.964" v="0"/>
        <pc:sldMkLst>
          <pc:docMk/>
          <pc:sldMk cId="2913552737" sldId="286"/>
        </pc:sldMkLst>
      </pc:sldChg>
      <pc:sldChg chg="del">
        <pc:chgData name="Mättas, O. (Otto)" userId="S::o.mattas@uu.nl::f944b869-84fe-4915-ac0f-2070e720f33b" providerId="AD" clId="Web-{2EA4AE02-38BD-4BB6-A25B-FB992E99D2AA}" dt="2021-03-09T20:02:11.980" v="3"/>
        <pc:sldMkLst>
          <pc:docMk/>
          <pc:sldMk cId="1327983191" sldId="288"/>
        </pc:sldMkLst>
      </pc:sldChg>
      <pc:sldChg chg="del">
        <pc:chgData name="Mättas, O. (Otto)" userId="S::o.mattas@uu.nl::f944b869-84fe-4915-ac0f-2070e720f33b" providerId="AD" clId="Web-{2EA4AE02-38BD-4BB6-A25B-FB992E99D2AA}" dt="2021-03-09T20:02:11.995" v="5"/>
        <pc:sldMkLst>
          <pc:docMk/>
          <pc:sldMk cId="2524887326" sldId="289"/>
        </pc:sldMkLst>
      </pc:sldChg>
    </pc:docChg>
  </pc:docChgLst>
  <pc:docChgLst>
    <pc:chgData name="Mättas, O. (Otto)" userId="S::o.mattas@students.uu.nl::f944b869-84fe-4915-ac0f-2070e720f33b" providerId="AD" clId="Web-{215D138E-632B-4E6F-BAAE-169C6CC24215}"/>
    <pc:docChg chg="addSld delSld modSld">
      <pc:chgData name="Mättas, O. (Otto)" userId="S::o.mattas@students.uu.nl::f944b869-84fe-4915-ac0f-2070e720f33b" providerId="AD" clId="Web-{215D138E-632B-4E6F-BAAE-169C6CC24215}" dt="2021-02-18T18:16:17.464" v="24"/>
      <pc:docMkLst>
        <pc:docMk/>
      </pc:docMkLst>
      <pc:sldChg chg="addSp delSp modSp del mod setBg">
        <pc:chgData name="Mättas, O. (Otto)" userId="S::o.mattas@students.uu.nl::f944b869-84fe-4915-ac0f-2070e720f33b" providerId="AD" clId="Web-{215D138E-632B-4E6F-BAAE-169C6CC24215}" dt="2021-02-18T18:16:17.464" v="24"/>
        <pc:sldMkLst>
          <pc:docMk/>
          <pc:sldMk cId="1136344225" sldId="284"/>
        </pc:sldMkLst>
        <pc:spChg chg="mod">
          <ac:chgData name="Mättas, O. (Otto)" userId="S::o.mattas@students.uu.nl::f944b869-84fe-4915-ac0f-2070e720f33b" providerId="AD" clId="Web-{215D138E-632B-4E6F-BAAE-169C6CC24215}" dt="2021-02-18T18:13:13.586" v="3"/>
          <ac:spMkLst>
            <pc:docMk/>
            <pc:sldMk cId="1136344225" sldId="284"/>
            <ac:spMk id="2" creationId="{D53A730B-0341-4E1F-8D29-3CB754438BB1}"/>
          </ac:spMkLst>
        </pc:spChg>
        <pc:grpChg chg="add">
          <ac:chgData name="Mättas, O. (Otto)" userId="S::o.mattas@students.uu.nl::f944b869-84fe-4915-ac0f-2070e720f33b" providerId="AD" clId="Web-{215D138E-632B-4E6F-BAAE-169C6CC24215}" dt="2021-02-18T18:13:13.586" v="3"/>
          <ac:grpSpMkLst>
            <pc:docMk/>
            <pc:sldMk cId="1136344225" sldId="284"/>
            <ac:grpSpMk id="10" creationId="{02809643-1A52-4ED2-AA8C-EEF67E927206}"/>
          </ac:grpSpMkLst>
        </pc:grpChg>
        <pc:picChg chg="add del">
          <ac:chgData name="Mättas, O. (Otto)" userId="S::o.mattas@students.uu.nl::f944b869-84fe-4915-ac0f-2070e720f33b" providerId="AD" clId="Web-{215D138E-632B-4E6F-BAAE-169C6CC24215}" dt="2021-02-18T18:13:05.227" v="2"/>
          <ac:picMkLst>
            <pc:docMk/>
            <pc:sldMk cId="1136344225" sldId="284"/>
            <ac:picMk id="4" creationId="{3304B26E-04DD-4538-AFCD-441B100A405A}"/>
          </ac:picMkLst>
        </pc:picChg>
        <pc:picChg chg="add mod ord">
          <ac:chgData name="Mättas, O. (Otto)" userId="S::o.mattas@students.uu.nl::f944b869-84fe-4915-ac0f-2070e720f33b" providerId="AD" clId="Web-{215D138E-632B-4E6F-BAAE-169C6CC24215}" dt="2021-02-18T18:14:09.993" v="11"/>
          <ac:picMkLst>
            <pc:docMk/>
            <pc:sldMk cId="1136344225" sldId="284"/>
            <ac:picMk id="5" creationId="{218FE54A-E021-4DCA-9E1C-A97BEA8C09E1}"/>
          </ac:picMkLst>
        </pc:picChg>
        <pc:picChg chg="add del ord">
          <ac:chgData name="Mättas, O. (Otto)" userId="S::o.mattas@students.uu.nl::f944b869-84fe-4915-ac0f-2070e720f33b" providerId="AD" clId="Web-{215D138E-632B-4E6F-BAAE-169C6CC24215}" dt="2021-02-18T18:14:11.415" v="12"/>
          <ac:picMkLst>
            <pc:docMk/>
            <pc:sldMk cId="1136344225" sldId="284"/>
            <ac:picMk id="6" creationId="{2347ACC1-5A66-4854-8E05-AF74F989E89D}"/>
          </ac:picMkLst>
        </pc:picChg>
      </pc:sldChg>
      <pc:sldChg chg="addSp modSp mod setBg">
        <pc:chgData name="Mättas, O. (Otto)" userId="S::o.mattas@students.uu.nl::f944b869-84fe-4915-ac0f-2070e720f33b" providerId="AD" clId="Web-{215D138E-632B-4E6F-BAAE-169C6CC24215}" dt="2021-02-18T18:14:21.665" v="13"/>
        <pc:sldMkLst>
          <pc:docMk/>
          <pc:sldMk cId="1198111051" sldId="285"/>
        </pc:sldMkLst>
        <pc:spChg chg="mod">
          <ac:chgData name="Mättas, O. (Otto)" userId="S::o.mattas@students.uu.nl::f944b869-84fe-4915-ac0f-2070e720f33b" providerId="AD" clId="Web-{215D138E-632B-4E6F-BAAE-169C6CC24215}" dt="2021-02-18T18:14:21.665" v="13"/>
          <ac:spMkLst>
            <pc:docMk/>
            <pc:sldMk cId="1198111051" sldId="285"/>
            <ac:spMk id="2" creationId="{91E652D8-C945-4616-BCB2-12F823763517}"/>
          </ac:spMkLst>
        </pc:spChg>
        <pc:grpChg chg="add">
          <ac:chgData name="Mättas, O. (Otto)" userId="S::o.mattas@students.uu.nl::f944b869-84fe-4915-ac0f-2070e720f33b" providerId="AD" clId="Web-{215D138E-632B-4E6F-BAAE-169C6CC24215}" dt="2021-02-18T18:14:21.665" v="13"/>
          <ac:grpSpMkLst>
            <pc:docMk/>
            <pc:sldMk cId="1198111051" sldId="285"/>
            <ac:grpSpMk id="8" creationId="{02809643-1A52-4ED2-AA8C-EEF67E927206}"/>
          </ac:grpSpMkLst>
        </pc:grpChg>
        <pc:picChg chg="mod">
          <ac:chgData name="Mättas, O. (Otto)" userId="S::o.mattas@students.uu.nl::f944b869-84fe-4915-ac0f-2070e720f33b" providerId="AD" clId="Web-{215D138E-632B-4E6F-BAAE-169C6CC24215}" dt="2021-02-18T18:14:21.665" v="13"/>
          <ac:picMkLst>
            <pc:docMk/>
            <pc:sldMk cId="1198111051" sldId="285"/>
            <ac:picMk id="3" creationId="{A0AB9791-424B-4527-B512-D13641D62D01}"/>
          </ac:picMkLst>
        </pc:picChg>
      </pc:sldChg>
      <pc:sldChg chg="addSp delSp modSp add replId">
        <pc:chgData name="Mättas, O. (Otto)" userId="S::o.mattas@students.uu.nl::f944b869-84fe-4915-ac0f-2070e720f33b" providerId="AD" clId="Web-{215D138E-632B-4E6F-BAAE-169C6CC24215}" dt="2021-02-18T18:15:35.666" v="23"/>
        <pc:sldMkLst>
          <pc:docMk/>
          <pc:sldMk cId="2913552737" sldId="286"/>
        </pc:sldMkLst>
        <pc:picChg chg="add mod ord">
          <ac:chgData name="Mättas, O. (Otto)" userId="S::o.mattas@students.uu.nl::f944b869-84fe-4915-ac0f-2070e720f33b" providerId="AD" clId="Web-{215D138E-632B-4E6F-BAAE-169C6CC24215}" dt="2021-02-18T18:15:33.416" v="22"/>
          <ac:picMkLst>
            <pc:docMk/>
            <pc:sldMk cId="2913552737" sldId="286"/>
            <ac:picMk id="3" creationId="{B9C206FE-8BE6-4B62-B721-293B445310FF}"/>
          </ac:picMkLst>
        </pc:picChg>
        <pc:picChg chg="del ord">
          <ac:chgData name="Mättas, O. (Otto)" userId="S::o.mattas@students.uu.nl::f944b869-84fe-4915-ac0f-2070e720f33b" providerId="AD" clId="Web-{215D138E-632B-4E6F-BAAE-169C6CC24215}" dt="2021-02-18T18:15:35.666" v="23"/>
          <ac:picMkLst>
            <pc:docMk/>
            <pc:sldMk cId="2913552737" sldId="286"/>
            <ac:picMk id="5" creationId="{218FE54A-E021-4DCA-9E1C-A97BEA8C09E1}"/>
          </ac:picMkLst>
        </pc:picChg>
      </pc:sldChg>
    </pc:docChg>
  </pc:docChgLst>
  <pc:docChgLst>
    <pc:chgData name="Mättas, O. (Otto)" userId="S::o.mattas@students.uu.nl::f944b869-84fe-4915-ac0f-2070e720f33b" providerId="AD" clId="Web-{7D0EB698-F84F-41B9-855A-F0E0EF9344CA}"/>
    <pc:docChg chg="addSld modSld">
      <pc:chgData name="Mättas, O. (Otto)" userId="S::o.mattas@students.uu.nl::f944b869-84fe-4915-ac0f-2070e720f33b" providerId="AD" clId="Web-{7D0EB698-F84F-41B9-855A-F0E0EF9344CA}" dt="2021-02-18T18:11:14.344" v="6"/>
      <pc:docMkLst>
        <pc:docMk/>
      </pc:docMkLst>
      <pc:sldChg chg="modSp">
        <pc:chgData name="Mättas, O. (Otto)" userId="S::o.mattas@students.uu.nl::f944b869-84fe-4915-ac0f-2070e720f33b" providerId="AD" clId="Web-{7D0EB698-F84F-41B9-855A-F0E0EF9344CA}" dt="2021-02-18T17:34:47.954" v="4" actId="20577"/>
        <pc:sldMkLst>
          <pc:docMk/>
          <pc:sldMk cId="2936770168" sldId="263"/>
        </pc:sldMkLst>
        <pc:graphicFrameChg chg="modGraphic">
          <ac:chgData name="Mättas, O. (Otto)" userId="S::o.mattas@students.uu.nl::f944b869-84fe-4915-ac0f-2070e720f33b" providerId="AD" clId="Web-{7D0EB698-F84F-41B9-855A-F0E0EF9344CA}" dt="2021-02-18T17:34:47.954" v="4" actId="20577"/>
          <ac:graphicFrameMkLst>
            <pc:docMk/>
            <pc:sldMk cId="2936770168" sldId="263"/>
            <ac:graphicFrameMk id="5" creationId="{DBB9DA2F-3D83-45DF-B6BB-A9370C601005}"/>
          </ac:graphicFrameMkLst>
        </pc:graphicFrameChg>
      </pc:sldChg>
      <pc:sldChg chg="new">
        <pc:chgData name="Mättas, O. (Otto)" userId="S::o.mattas@students.uu.nl::f944b869-84fe-4915-ac0f-2070e720f33b" providerId="AD" clId="Web-{7D0EB698-F84F-41B9-855A-F0E0EF9344CA}" dt="2021-02-18T18:09:28.576" v="5"/>
        <pc:sldMkLst>
          <pc:docMk/>
          <pc:sldMk cId="3802910007" sldId="283"/>
        </pc:sldMkLst>
      </pc:sldChg>
      <pc:sldChg chg="new">
        <pc:chgData name="Mättas, O. (Otto)" userId="S::o.mattas@students.uu.nl::f944b869-84fe-4915-ac0f-2070e720f33b" providerId="AD" clId="Web-{7D0EB698-F84F-41B9-855A-F0E0EF9344CA}" dt="2021-02-18T18:11:14.344" v="6"/>
        <pc:sldMkLst>
          <pc:docMk/>
          <pc:sldMk cId="1136344225" sldId="284"/>
        </pc:sldMkLst>
      </pc:sldChg>
    </pc:docChg>
  </pc:docChgLst>
  <pc:docChgLst>
    <pc:chgData name="Mättas, O. (Otto)" userId="S::o.mattas@uu.nl::f944b869-84fe-4915-ac0f-2070e720f33b" providerId="AD" clId="Web-{27D1EA04-5B23-4206-90B8-C005C37C0D83}"/>
    <pc:docChg chg="addSld delSld modSld addMainMaster delMainMaster">
      <pc:chgData name="Mättas, O. (Otto)" userId="S::o.mattas@uu.nl::f944b869-84fe-4915-ac0f-2070e720f33b" providerId="AD" clId="Web-{27D1EA04-5B23-4206-90B8-C005C37C0D83}" dt="2021-03-10T08:30:05.463" v="140"/>
      <pc:docMkLst>
        <pc:docMk/>
      </pc:docMkLst>
      <pc:sldChg chg="addSp delSp modSp mod modClrScheme delDesignElem chgLayout">
        <pc:chgData name="Mättas, O. (Otto)" userId="S::o.mattas@uu.nl::f944b869-84fe-4915-ac0f-2070e720f33b" providerId="AD" clId="Web-{27D1EA04-5B23-4206-90B8-C005C37C0D83}" dt="2021-03-10T08:26:41.349" v="71"/>
        <pc:sldMkLst>
          <pc:docMk/>
          <pc:sldMk cId="2942977414" sldId="259"/>
        </pc:sldMkLst>
        <pc:spChg chg="mod ord">
          <ac:chgData name="Mättas, O. (Otto)" userId="S::o.mattas@uu.nl::f944b869-84fe-4915-ac0f-2070e720f33b" providerId="AD" clId="Web-{27D1EA04-5B23-4206-90B8-C005C37C0D83}" dt="2021-03-10T08:26:41.349" v="71"/>
          <ac:spMkLst>
            <pc:docMk/>
            <pc:sldMk cId="2942977414" sldId="259"/>
            <ac:spMk id="2" creationId="{3C99E8F2-BD1A-48E0-96E7-9F2C4A9D5F81}"/>
          </ac:spMkLst>
        </pc:spChg>
        <pc:spChg chg="mod ord">
          <ac:chgData name="Mättas, O. (Otto)" userId="S::o.mattas@uu.nl::f944b869-84fe-4915-ac0f-2070e720f33b" providerId="AD" clId="Web-{27D1EA04-5B23-4206-90B8-C005C37C0D83}" dt="2021-03-10T08:26:41.349" v="71"/>
          <ac:spMkLst>
            <pc:docMk/>
            <pc:sldMk cId="2942977414" sldId="259"/>
            <ac:spMk id="3" creationId="{BFECE727-F53F-4D44-A07A-D22D81C5C7A7}"/>
          </ac:spMkLst>
        </pc:spChg>
        <pc:spChg chg="add del">
          <ac:chgData name="Mättas, O. (Otto)" userId="S::o.mattas@uu.nl::f944b869-84fe-4915-ac0f-2070e720f33b" providerId="AD" clId="Web-{27D1EA04-5B23-4206-90B8-C005C37C0D83}" dt="2021-03-10T08:26:41.349" v="71"/>
          <ac:spMkLst>
            <pc:docMk/>
            <pc:sldMk cId="2942977414" sldId="259"/>
            <ac:spMk id="31" creationId="{14836A48-4CAC-4A40-97EB-8ACA9B26A98A}"/>
          </ac:spMkLst>
        </pc:spChg>
        <pc:grpChg chg="add del">
          <ac:chgData name="Mättas, O. (Otto)" userId="S::o.mattas@uu.nl::f944b869-84fe-4915-ac0f-2070e720f33b" providerId="AD" clId="Web-{27D1EA04-5B23-4206-90B8-C005C37C0D83}" dt="2021-03-10T08:26:41.349" v="71"/>
          <ac:grpSpMkLst>
            <pc:docMk/>
            <pc:sldMk cId="2942977414" sldId="259"/>
            <ac:grpSpMk id="32" creationId="{99502C85-D694-4534-81D2-BE2E526122E1}"/>
          </ac:grpSpMkLst>
        </pc:grpChg>
        <pc:grpChg chg="add del">
          <ac:chgData name="Mättas, O. (Otto)" userId="S::o.mattas@uu.nl::f944b869-84fe-4915-ac0f-2070e720f33b" providerId="AD" clId="Web-{27D1EA04-5B23-4206-90B8-C005C37C0D83}" dt="2021-03-10T08:26:41.349" v="71"/>
          <ac:grpSpMkLst>
            <pc:docMk/>
            <pc:sldMk cId="2942977414" sldId="259"/>
            <ac:grpSpMk id="36" creationId="{6890A515-B90B-43BC-876F-580D2FC47EC0}"/>
          </ac:grpSpMkLst>
        </pc:grpChg>
      </pc:sldChg>
      <pc:sldChg chg="modSp del mod modClrScheme chgLayout">
        <pc:chgData name="Mättas, O. (Otto)" userId="S::o.mattas@uu.nl::f944b869-84fe-4915-ac0f-2070e720f33b" providerId="AD" clId="Web-{27D1EA04-5B23-4206-90B8-C005C37C0D83}" dt="2021-03-10T08:26:48.193" v="72"/>
        <pc:sldMkLst>
          <pc:docMk/>
          <pc:sldMk cId="1785492213" sldId="290"/>
        </pc:sldMkLst>
        <pc:spChg chg="mod ord">
          <ac:chgData name="Mättas, O. (Otto)" userId="S::o.mattas@uu.nl::f944b869-84fe-4915-ac0f-2070e720f33b" providerId="AD" clId="Web-{27D1EA04-5B23-4206-90B8-C005C37C0D83}" dt="2021-03-10T08:26:41.349" v="71"/>
          <ac:spMkLst>
            <pc:docMk/>
            <pc:sldMk cId="1785492213" sldId="290"/>
            <ac:spMk id="2" creationId="{B30814F0-983F-4702-A7FB-3BE23E7B58C3}"/>
          </ac:spMkLst>
        </pc:spChg>
        <pc:spChg chg="mod ord">
          <ac:chgData name="Mättas, O. (Otto)" userId="S::o.mattas@uu.nl::f944b869-84fe-4915-ac0f-2070e720f33b" providerId="AD" clId="Web-{27D1EA04-5B23-4206-90B8-C005C37C0D83}" dt="2021-03-10T08:26:41.349" v="71"/>
          <ac:spMkLst>
            <pc:docMk/>
            <pc:sldMk cId="1785492213" sldId="290"/>
            <ac:spMk id="3" creationId="{B61D4F62-BD8B-4E85-BE0D-EF1C6235ED3B}"/>
          </ac:spMkLst>
        </pc:spChg>
        <pc:spChg chg="mod ord">
          <ac:chgData name="Mättas, O. (Otto)" userId="S::o.mattas@uu.nl::f944b869-84fe-4915-ac0f-2070e720f33b" providerId="AD" clId="Web-{27D1EA04-5B23-4206-90B8-C005C37C0D83}" dt="2021-03-10T08:26:41.349" v="71"/>
          <ac:spMkLst>
            <pc:docMk/>
            <pc:sldMk cId="1785492213" sldId="290"/>
            <ac:spMk id="4" creationId="{292C443C-9170-482E-9699-8310B925A53B}"/>
          </ac:spMkLst>
        </pc:spChg>
      </pc:sldChg>
      <pc:sldChg chg="modSp del mod modClrScheme chgLayout">
        <pc:chgData name="Mättas, O. (Otto)" userId="S::o.mattas@uu.nl::f944b869-84fe-4915-ac0f-2070e720f33b" providerId="AD" clId="Web-{27D1EA04-5B23-4206-90B8-C005C37C0D83}" dt="2021-03-10T08:26:50.818" v="74"/>
        <pc:sldMkLst>
          <pc:docMk/>
          <pc:sldMk cId="1007685238" sldId="294"/>
        </pc:sldMkLst>
        <pc:spChg chg="mod ord">
          <ac:chgData name="Mättas, O. (Otto)" userId="S::o.mattas@uu.nl::f944b869-84fe-4915-ac0f-2070e720f33b" providerId="AD" clId="Web-{27D1EA04-5B23-4206-90B8-C005C37C0D83}" dt="2021-03-10T08:26:41.349" v="71"/>
          <ac:spMkLst>
            <pc:docMk/>
            <pc:sldMk cId="1007685238" sldId="294"/>
            <ac:spMk id="2" creationId="{D5C3E408-5778-43BE-8577-6D67DC819CF0}"/>
          </ac:spMkLst>
        </pc:spChg>
        <pc:spChg chg="mod ord">
          <ac:chgData name="Mättas, O. (Otto)" userId="S::o.mattas@uu.nl::f944b869-84fe-4915-ac0f-2070e720f33b" providerId="AD" clId="Web-{27D1EA04-5B23-4206-90B8-C005C37C0D83}" dt="2021-03-10T08:26:41.349" v="71"/>
          <ac:spMkLst>
            <pc:docMk/>
            <pc:sldMk cId="1007685238" sldId="294"/>
            <ac:spMk id="3" creationId="{2D9C2D55-3D6A-453A-88C4-D8D3ECD63216}"/>
          </ac:spMkLst>
        </pc:spChg>
        <pc:spChg chg="mod ord">
          <ac:chgData name="Mättas, O. (Otto)" userId="S::o.mattas@uu.nl::f944b869-84fe-4915-ac0f-2070e720f33b" providerId="AD" clId="Web-{27D1EA04-5B23-4206-90B8-C005C37C0D83}" dt="2021-03-10T08:26:41.349" v="71"/>
          <ac:spMkLst>
            <pc:docMk/>
            <pc:sldMk cId="1007685238" sldId="294"/>
            <ac:spMk id="4" creationId="{53C12E8D-1A58-46AD-B1AA-8BF76619A77C}"/>
          </ac:spMkLst>
        </pc:spChg>
      </pc:sldChg>
      <pc:sldChg chg="modSp del mod modClrScheme chgLayout">
        <pc:chgData name="Mättas, O. (Otto)" userId="S::o.mattas@uu.nl::f944b869-84fe-4915-ac0f-2070e720f33b" providerId="AD" clId="Web-{27D1EA04-5B23-4206-90B8-C005C37C0D83}" dt="2021-03-10T08:26:51.709" v="75"/>
        <pc:sldMkLst>
          <pc:docMk/>
          <pc:sldMk cId="1164524957" sldId="295"/>
        </pc:sldMkLst>
        <pc:spChg chg="mod ord">
          <ac:chgData name="Mättas, O. (Otto)" userId="S::o.mattas@uu.nl::f944b869-84fe-4915-ac0f-2070e720f33b" providerId="AD" clId="Web-{27D1EA04-5B23-4206-90B8-C005C37C0D83}" dt="2021-03-10T08:26:41.349" v="71"/>
          <ac:spMkLst>
            <pc:docMk/>
            <pc:sldMk cId="1164524957" sldId="295"/>
            <ac:spMk id="2" creationId="{35CA545B-A0EC-4E54-A2D8-AA383D095737}"/>
          </ac:spMkLst>
        </pc:spChg>
        <pc:spChg chg="mod ord">
          <ac:chgData name="Mättas, O. (Otto)" userId="S::o.mattas@uu.nl::f944b869-84fe-4915-ac0f-2070e720f33b" providerId="AD" clId="Web-{27D1EA04-5B23-4206-90B8-C005C37C0D83}" dt="2021-03-10T08:26:41.349" v="71"/>
          <ac:spMkLst>
            <pc:docMk/>
            <pc:sldMk cId="1164524957" sldId="295"/>
            <ac:spMk id="3" creationId="{D8A3AB08-6169-4D92-A96B-790450FD365F}"/>
          </ac:spMkLst>
        </pc:spChg>
        <pc:spChg chg="mod ord">
          <ac:chgData name="Mättas, O. (Otto)" userId="S::o.mattas@uu.nl::f944b869-84fe-4915-ac0f-2070e720f33b" providerId="AD" clId="Web-{27D1EA04-5B23-4206-90B8-C005C37C0D83}" dt="2021-03-10T08:26:41.349" v="71"/>
          <ac:spMkLst>
            <pc:docMk/>
            <pc:sldMk cId="1164524957" sldId="295"/>
            <ac:spMk id="4" creationId="{7CF0A5E2-3290-4573-B1F0-BC96A8DBC701}"/>
          </ac:spMkLst>
        </pc:spChg>
      </pc:sldChg>
      <pc:sldChg chg="modSp del mod modClrScheme chgLayout">
        <pc:chgData name="Mättas, O. (Otto)" userId="S::o.mattas@uu.nl::f944b869-84fe-4915-ac0f-2070e720f33b" providerId="AD" clId="Web-{27D1EA04-5B23-4206-90B8-C005C37C0D83}" dt="2021-03-10T08:26:52.459" v="76"/>
        <pc:sldMkLst>
          <pc:docMk/>
          <pc:sldMk cId="2054918414" sldId="296"/>
        </pc:sldMkLst>
        <pc:spChg chg="mod ord">
          <ac:chgData name="Mättas, O. (Otto)" userId="S::o.mattas@uu.nl::f944b869-84fe-4915-ac0f-2070e720f33b" providerId="AD" clId="Web-{27D1EA04-5B23-4206-90B8-C005C37C0D83}" dt="2021-03-10T08:26:41.349" v="71"/>
          <ac:spMkLst>
            <pc:docMk/>
            <pc:sldMk cId="2054918414" sldId="296"/>
            <ac:spMk id="2" creationId="{95C39640-F73A-4E54-B0FF-3130308119FD}"/>
          </ac:spMkLst>
        </pc:spChg>
        <pc:spChg chg="mod ord">
          <ac:chgData name="Mättas, O. (Otto)" userId="S::o.mattas@uu.nl::f944b869-84fe-4915-ac0f-2070e720f33b" providerId="AD" clId="Web-{27D1EA04-5B23-4206-90B8-C005C37C0D83}" dt="2021-03-10T08:26:41.349" v="71"/>
          <ac:spMkLst>
            <pc:docMk/>
            <pc:sldMk cId="2054918414" sldId="296"/>
            <ac:spMk id="3" creationId="{7C156362-2F4F-416A-9C29-06AAC67622AE}"/>
          </ac:spMkLst>
        </pc:spChg>
        <pc:spChg chg="mod ord">
          <ac:chgData name="Mättas, O. (Otto)" userId="S::o.mattas@uu.nl::f944b869-84fe-4915-ac0f-2070e720f33b" providerId="AD" clId="Web-{27D1EA04-5B23-4206-90B8-C005C37C0D83}" dt="2021-03-10T08:26:41.349" v="71"/>
          <ac:spMkLst>
            <pc:docMk/>
            <pc:sldMk cId="2054918414" sldId="296"/>
            <ac:spMk id="4" creationId="{0A5D7CFD-A7D3-4C71-BAC9-6BED9D8EEFF4}"/>
          </ac:spMkLst>
        </pc:spChg>
      </pc:sldChg>
      <pc:sldChg chg="modSp del mod modClrScheme chgLayout">
        <pc:chgData name="Mättas, O. (Otto)" userId="S::o.mattas@uu.nl::f944b869-84fe-4915-ac0f-2070e720f33b" providerId="AD" clId="Web-{27D1EA04-5B23-4206-90B8-C005C37C0D83}" dt="2021-03-10T08:26:49.631" v="73"/>
        <pc:sldMkLst>
          <pc:docMk/>
          <pc:sldMk cId="2608254117" sldId="297"/>
        </pc:sldMkLst>
        <pc:spChg chg="mod ord">
          <ac:chgData name="Mättas, O. (Otto)" userId="S::o.mattas@uu.nl::f944b869-84fe-4915-ac0f-2070e720f33b" providerId="AD" clId="Web-{27D1EA04-5B23-4206-90B8-C005C37C0D83}" dt="2021-03-10T08:26:41.349" v="71"/>
          <ac:spMkLst>
            <pc:docMk/>
            <pc:sldMk cId="2608254117" sldId="297"/>
            <ac:spMk id="2" creationId="{6CA05E09-7747-43BF-9417-662889C0E801}"/>
          </ac:spMkLst>
        </pc:spChg>
        <pc:spChg chg="mod ord">
          <ac:chgData name="Mättas, O. (Otto)" userId="S::o.mattas@uu.nl::f944b869-84fe-4915-ac0f-2070e720f33b" providerId="AD" clId="Web-{27D1EA04-5B23-4206-90B8-C005C37C0D83}" dt="2021-03-10T08:26:41.349" v="71"/>
          <ac:spMkLst>
            <pc:docMk/>
            <pc:sldMk cId="2608254117" sldId="297"/>
            <ac:spMk id="3" creationId="{384DF12B-A25B-432D-80B1-06341C2571C4}"/>
          </ac:spMkLst>
        </pc:spChg>
        <pc:spChg chg="mod ord">
          <ac:chgData name="Mättas, O. (Otto)" userId="S::o.mattas@uu.nl::f944b869-84fe-4915-ac0f-2070e720f33b" providerId="AD" clId="Web-{27D1EA04-5B23-4206-90B8-C005C37C0D83}" dt="2021-03-10T08:26:41.349" v="71"/>
          <ac:spMkLst>
            <pc:docMk/>
            <pc:sldMk cId="2608254117" sldId="297"/>
            <ac:spMk id="4" creationId="{35B75E43-DBB6-49D8-9E2A-80E4B858D1A3}"/>
          </ac:spMkLst>
        </pc:spChg>
      </pc:sldChg>
      <pc:sldChg chg="modSp del mod modClrScheme chgLayout">
        <pc:chgData name="Mättas, O. (Otto)" userId="S::o.mattas@uu.nl::f944b869-84fe-4915-ac0f-2070e720f33b" providerId="AD" clId="Web-{27D1EA04-5B23-4206-90B8-C005C37C0D83}" dt="2021-03-10T08:26:53.443" v="77"/>
        <pc:sldMkLst>
          <pc:docMk/>
          <pc:sldMk cId="3611896262" sldId="298"/>
        </pc:sldMkLst>
        <pc:spChg chg="mod ord">
          <ac:chgData name="Mättas, O. (Otto)" userId="S::o.mattas@uu.nl::f944b869-84fe-4915-ac0f-2070e720f33b" providerId="AD" clId="Web-{27D1EA04-5B23-4206-90B8-C005C37C0D83}" dt="2021-03-10T08:26:41.349" v="71"/>
          <ac:spMkLst>
            <pc:docMk/>
            <pc:sldMk cId="3611896262" sldId="298"/>
            <ac:spMk id="2" creationId="{589E5BEE-79B6-4A1F-B018-A99DA8BD4BCF}"/>
          </ac:spMkLst>
        </pc:spChg>
        <pc:spChg chg="mod ord">
          <ac:chgData name="Mättas, O. (Otto)" userId="S::o.mattas@uu.nl::f944b869-84fe-4915-ac0f-2070e720f33b" providerId="AD" clId="Web-{27D1EA04-5B23-4206-90B8-C005C37C0D83}" dt="2021-03-10T08:26:41.349" v="71"/>
          <ac:spMkLst>
            <pc:docMk/>
            <pc:sldMk cId="3611896262" sldId="298"/>
            <ac:spMk id="3" creationId="{8CD560BD-11C0-4458-B2F9-EDF010693488}"/>
          </ac:spMkLst>
        </pc:spChg>
        <pc:spChg chg="mod ord">
          <ac:chgData name="Mättas, O. (Otto)" userId="S::o.mattas@uu.nl::f944b869-84fe-4915-ac0f-2070e720f33b" providerId="AD" clId="Web-{27D1EA04-5B23-4206-90B8-C005C37C0D83}" dt="2021-03-10T08:26:41.349" v="71"/>
          <ac:spMkLst>
            <pc:docMk/>
            <pc:sldMk cId="3611896262" sldId="298"/>
            <ac:spMk id="4" creationId="{55ED0204-FB5C-4E54-9042-24B62CACA97D}"/>
          </ac:spMkLst>
        </pc:spChg>
      </pc:sldChg>
      <pc:sldChg chg="addSp delSp modSp new del mod setBg modClrScheme setClrOvrMap chgLayout">
        <pc:chgData name="Mättas, O. (Otto)" userId="S::o.mattas@uu.nl::f944b869-84fe-4915-ac0f-2070e720f33b" providerId="AD" clId="Web-{27D1EA04-5B23-4206-90B8-C005C37C0D83}" dt="2021-03-10T08:29:36.197" v="139"/>
        <pc:sldMkLst>
          <pc:docMk/>
          <pc:sldMk cId="2932364253" sldId="299"/>
        </pc:sldMkLst>
        <pc:spChg chg="mod ord">
          <ac:chgData name="Mättas, O. (Otto)" userId="S::o.mattas@uu.nl::f944b869-84fe-4915-ac0f-2070e720f33b" providerId="AD" clId="Web-{27D1EA04-5B23-4206-90B8-C005C37C0D83}" dt="2021-03-10T08:26:41.349" v="71"/>
          <ac:spMkLst>
            <pc:docMk/>
            <pc:sldMk cId="2932364253" sldId="299"/>
            <ac:spMk id="2" creationId="{444B2B4B-D100-460A-BF6D-39B49956F1AC}"/>
          </ac:spMkLst>
        </pc:spChg>
        <pc:spChg chg="del mod">
          <ac:chgData name="Mättas, O. (Otto)" userId="S::o.mattas@uu.nl::f944b869-84fe-4915-ac0f-2070e720f33b" providerId="AD" clId="Web-{27D1EA04-5B23-4206-90B8-C005C37C0D83}" dt="2021-03-10T08:25:56.349" v="69"/>
          <ac:spMkLst>
            <pc:docMk/>
            <pc:sldMk cId="2932364253" sldId="299"/>
            <ac:spMk id="3" creationId="{D5CBBE6D-656A-467E-A2C0-59667ECA9098}"/>
          </ac:spMkLst>
        </pc:spChg>
        <pc:spChg chg="mod ord">
          <ac:chgData name="Mättas, O. (Otto)" userId="S::o.mattas@uu.nl::f944b869-84fe-4915-ac0f-2070e720f33b" providerId="AD" clId="Web-{27D1EA04-5B23-4206-90B8-C005C37C0D83}" dt="2021-03-10T08:26:41.349" v="71"/>
          <ac:spMkLst>
            <pc:docMk/>
            <pc:sldMk cId="2932364253" sldId="299"/>
            <ac:spMk id="4" creationId="{07A544E2-A517-4901-8314-8354C9870100}"/>
          </ac:spMkLst>
        </pc:spChg>
        <pc:graphicFrameChg chg="add mod ord modGraphic">
          <ac:chgData name="Mättas, O. (Otto)" userId="S::o.mattas@uu.nl::f944b869-84fe-4915-ac0f-2070e720f33b" providerId="AD" clId="Web-{27D1EA04-5B23-4206-90B8-C005C37C0D83}" dt="2021-03-10T08:27:34.694" v="89" actId="20577"/>
          <ac:graphicFrameMkLst>
            <pc:docMk/>
            <pc:sldMk cId="2932364253" sldId="299"/>
            <ac:graphicFrameMk id="6" creationId="{CD55526C-84AD-4C2F-8E35-CD918F16C21A}"/>
          </ac:graphicFrameMkLst>
        </pc:graphicFrameChg>
      </pc:sldChg>
      <pc:sldChg chg="addSp delSp modSp new mod setBg">
        <pc:chgData name="Mättas, O. (Otto)" userId="S::o.mattas@uu.nl::f944b869-84fe-4915-ac0f-2070e720f33b" providerId="AD" clId="Web-{27D1EA04-5B23-4206-90B8-C005C37C0D83}" dt="2021-03-10T08:30:05.463" v="140"/>
        <pc:sldMkLst>
          <pc:docMk/>
          <pc:sldMk cId="3897733354" sldId="300"/>
        </pc:sldMkLst>
        <pc:spChg chg="mod">
          <ac:chgData name="Mättas, O. (Otto)" userId="S::o.mattas@uu.nl::f944b869-84fe-4915-ac0f-2070e720f33b" providerId="AD" clId="Web-{27D1EA04-5B23-4206-90B8-C005C37C0D83}" dt="2021-03-10T08:30:05.463" v="140"/>
          <ac:spMkLst>
            <pc:docMk/>
            <pc:sldMk cId="3897733354" sldId="300"/>
            <ac:spMk id="2" creationId="{7AE2DF1F-E0C0-4F01-8001-F5F3E5E9D67D}"/>
          </ac:spMkLst>
        </pc:spChg>
        <pc:spChg chg="del mod">
          <ac:chgData name="Mättas, O. (Otto)" userId="S::o.mattas@uu.nl::f944b869-84fe-4915-ac0f-2070e720f33b" providerId="AD" clId="Web-{27D1EA04-5B23-4206-90B8-C005C37C0D83}" dt="2021-03-10T08:30:05.463" v="140"/>
          <ac:spMkLst>
            <pc:docMk/>
            <pc:sldMk cId="3897733354" sldId="300"/>
            <ac:spMk id="3" creationId="{B2AF3844-584F-4F28-B880-0BDBB2C88024}"/>
          </ac:spMkLst>
        </pc:spChg>
        <pc:spChg chg="mod">
          <ac:chgData name="Mättas, O. (Otto)" userId="S::o.mattas@uu.nl::f944b869-84fe-4915-ac0f-2070e720f33b" providerId="AD" clId="Web-{27D1EA04-5B23-4206-90B8-C005C37C0D83}" dt="2021-03-10T08:30:05.463" v="140"/>
          <ac:spMkLst>
            <pc:docMk/>
            <pc:sldMk cId="3897733354" sldId="300"/>
            <ac:spMk id="4" creationId="{7E331643-F31A-4695-A136-B6D2DDA4AB75}"/>
          </ac:spMkLst>
        </pc:spChg>
        <pc:spChg chg="add">
          <ac:chgData name="Mättas, O. (Otto)" userId="S::o.mattas@uu.nl::f944b869-84fe-4915-ac0f-2070e720f33b" providerId="AD" clId="Web-{27D1EA04-5B23-4206-90B8-C005C37C0D83}" dt="2021-03-10T08:30:05.463" v="140"/>
          <ac:spMkLst>
            <pc:docMk/>
            <pc:sldMk cId="3897733354" sldId="300"/>
            <ac:spMk id="10" creationId="{736CAA0C-7445-4CE1-A768-F64059526E75}"/>
          </ac:spMkLst>
        </pc:spChg>
        <pc:spChg chg="add">
          <ac:chgData name="Mättas, O. (Otto)" userId="S::o.mattas@uu.nl::f944b869-84fe-4915-ac0f-2070e720f33b" providerId="AD" clId="Web-{27D1EA04-5B23-4206-90B8-C005C37C0D83}" dt="2021-03-10T08:30:05.463" v="140"/>
          <ac:spMkLst>
            <pc:docMk/>
            <pc:sldMk cId="3897733354" sldId="300"/>
            <ac:spMk id="35" creationId="{5D0F92D1-FACF-4DC3-9048-E6A42453D115}"/>
          </ac:spMkLst>
        </pc:spChg>
        <pc:spChg chg="add">
          <ac:chgData name="Mättas, O. (Otto)" userId="S::o.mattas@uu.nl::f944b869-84fe-4915-ac0f-2070e720f33b" providerId="AD" clId="Web-{27D1EA04-5B23-4206-90B8-C005C37C0D83}" dt="2021-03-10T08:30:05.463" v="140"/>
          <ac:spMkLst>
            <pc:docMk/>
            <pc:sldMk cId="3897733354" sldId="300"/>
            <ac:spMk id="37" creationId="{D05D70D6-8744-4C0F-B4DC-3C3FBDD90F24}"/>
          </ac:spMkLst>
        </pc:spChg>
        <pc:grpChg chg="add">
          <ac:chgData name="Mättas, O. (Otto)" userId="S::o.mattas@uu.nl::f944b869-84fe-4915-ac0f-2070e720f33b" providerId="AD" clId="Web-{27D1EA04-5B23-4206-90B8-C005C37C0D83}" dt="2021-03-10T08:30:05.463" v="140"/>
          <ac:grpSpMkLst>
            <pc:docMk/>
            <pc:sldMk cId="3897733354" sldId="300"/>
            <ac:grpSpMk id="12" creationId="{170272AE-5158-4A40-83F6-6785051DC0E9}"/>
          </ac:grpSpMkLst>
        </pc:grpChg>
        <pc:graphicFrameChg chg="add">
          <ac:chgData name="Mättas, O. (Otto)" userId="S::o.mattas@uu.nl::f944b869-84fe-4915-ac0f-2070e720f33b" providerId="AD" clId="Web-{27D1EA04-5B23-4206-90B8-C005C37C0D83}" dt="2021-03-10T08:30:05.463" v="140"/>
          <ac:graphicFrameMkLst>
            <pc:docMk/>
            <pc:sldMk cId="3897733354" sldId="300"/>
            <ac:graphicFrameMk id="6" creationId="{A3986BD6-B41E-4606-BFA6-F88B60025D9A}"/>
          </ac:graphicFrameMkLst>
        </pc:graphicFrameChg>
      </pc:sldChg>
      <pc:sldMasterChg chg="add del addSldLayout delSldLayout">
        <pc:chgData name="Mättas, O. (Otto)" userId="S::o.mattas@uu.nl::f944b869-84fe-4915-ac0f-2070e720f33b" providerId="AD" clId="Web-{27D1EA04-5B23-4206-90B8-C005C37C0D83}" dt="2021-03-10T08:26:41.349" v="71"/>
        <pc:sldMasterMkLst>
          <pc:docMk/>
          <pc:sldMasterMk cId="2179112944" sldId="2147483856"/>
        </pc:sldMasterMkLst>
        <pc:sldLayoutChg chg="add del">
          <pc:chgData name="Mättas, O. (Otto)" userId="S::o.mattas@uu.nl::f944b869-84fe-4915-ac0f-2070e720f33b" providerId="AD" clId="Web-{27D1EA04-5B23-4206-90B8-C005C37C0D83}" dt="2021-03-10T08:26:41.349" v="71"/>
          <pc:sldLayoutMkLst>
            <pc:docMk/>
            <pc:sldMasterMk cId="2179112944" sldId="2147483856"/>
            <pc:sldLayoutMk cId="2913463134" sldId="2147483857"/>
          </pc:sldLayoutMkLst>
        </pc:sldLayoutChg>
        <pc:sldLayoutChg chg="add del">
          <pc:chgData name="Mättas, O. (Otto)" userId="S::o.mattas@uu.nl::f944b869-84fe-4915-ac0f-2070e720f33b" providerId="AD" clId="Web-{27D1EA04-5B23-4206-90B8-C005C37C0D83}" dt="2021-03-10T08:26:41.349" v="71"/>
          <pc:sldLayoutMkLst>
            <pc:docMk/>
            <pc:sldMasterMk cId="2179112944" sldId="2147483856"/>
            <pc:sldLayoutMk cId="163377270" sldId="2147483858"/>
          </pc:sldLayoutMkLst>
        </pc:sldLayoutChg>
        <pc:sldLayoutChg chg="add del">
          <pc:chgData name="Mättas, O. (Otto)" userId="S::o.mattas@uu.nl::f944b869-84fe-4915-ac0f-2070e720f33b" providerId="AD" clId="Web-{27D1EA04-5B23-4206-90B8-C005C37C0D83}" dt="2021-03-10T08:26:41.349" v="71"/>
          <pc:sldLayoutMkLst>
            <pc:docMk/>
            <pc:sldMasterMk cId="2179112944" sldId="2147483856"/>
            <pc:sldLayoutMk cId="3886655507" sldId="2147483859"/>
          </pc:sldLayoutMkLst>
        </pc:sldLayoutChg>
        <pc:sldLayoutChg chg="add del">
          <pc:chgData name="Mättas, O. (Otto)" userId="S::o.mattas@uu.nl::f944b869-84fe-4915-ac0f-2070e720f33b" providerId="AD" clId="Web-{27D1EA04-5B23-4206-90B8-C005C37C0D83}" dt="2021-03-10T08:26:41.349" v="71"/>
          <pc:sldLayoutMkLst>
            <pc:docMk/>
            <pc:sldMasterMk cId="2179112944" sldId="2147483856"/>
            <pc:sldLayoutMk cId="1542229629" sldId="2147483860"/>
          </pc:sldLayoutMkLst>
        </pc:sldLayoutChg>
        <pc:sldLayoutChg chg="add del">
          <pc:chgData name="Mättas, O. (Otto)" userId="S::o.mattas@uu.nl::f944b869-84fe-4915-ac0f-2070e720f33b" providerId="AD" clId="Web-{27D1EA04-5B23-4206-90B8-C005C37C0D83}" dt="2021-03-10T08:26:41.349" v="71"/>
          <pc:sldLayoutMkLst>
            <pc:docMk/>
            <pc:sldMasterMk cId="2179112944" sldId="2147483856"/>
            <pc:sldLayoutMk cId="3111242900" sldId="2147483861"/>
          </pc:sldLayoutMkLst>
        </pc:sldLayoutChg>
        <pc:sldLayoutChg chg="add del">
          <pc:chgData name="Mättas, O. (Otto)" userId="S::o.mattas@uu.nl::f944b869-84fe-4915-ac0f-2070e720f33b" providerId="AD" clId="Web-{27D1EA04-5B23-4206-90B8-C005C37C0D83}" dt="2021-03-10T08:26:41.349" v="71"/>
          <pc:sldLayoutMkLst>
            <pc:docMk/>
            <pc:sldMasterMk cId="2179112944" sldId="2147483856"/>
            <pc:sldLayoutMk cId="2721938079" sldId="2147483862"/>
          </pc:sldLayoutMkLst>
        </pc:sldLayoutChg>
        <pc:sldLayoutChg chg="add del">
          <pc:chgData name="Mättas, O. (Otto)" userId="S::o.mattas@uu.nl::f944b869-84fe-4915-ac0f-2070e720f33b" providerId="AD" clId="Web-{27D1EA04-5B23-4206-90B8-C005C37C0D83}" dt="2021-03-10T08:26:41.349" v="71"/>
          <pc:sldLayoutMkLst>
            <pc:docMk/>
            <pc:sldMasterMk cId="2179112944" sldId="2147483856"/>
            <pc:sldLayoutMk cId="1475076730" sldId="2147483863"/>
          </pc:sldLayoutMkLst>
        </pc:sldLayoutChg>
        <pc:sldLayoutChg chg="add del">
          <pc:chgData name="Mättas, O. (Otto)" userId="S::o.mattas@uu.nl::f944b869-84fe-4915-ac0f-2070e720f33b" providerId="AD" clId="Web-{27D1EA04-5B23-4206-90B8-C005C37C0D83}" dt="2021-03-10T08:26:41.349" v="71"/>
          <pc:sldLayoutMkLst>
            <pc:docMk/>
            <pc:sldMasterMk cId="2179112944" sldId="2147483856"/>
            <pc:sldLayoutMk cId="1274766439" sldId="2147483864"/>
          </pc:sldLayoutMkLst>
        </pc:sldLayoutChg>
        <pc:sldLayoutChg chg="add del">
          <pc:chgData name="Mättas, O. (Otto)" userId="S::o.mattas@uu.nl::f944b869-84fe-4915-ac0f-2070e720f33b" providerId="AD" clId="Web-{27D1EA04-5B23-4206-90B8-C005C37C0D83}" dt="2021-03-10T08:26:41.349" v="71"/>
          <pc:sldLayoutMkLst>
            <pc:docMk/>
            <pc:sldMasterMk cId="2179112944" sldId="2147483856"/>
            <pc:sldLayoutMk cId="1262936127" sldId="2147483865"/>
          </pc:sldLayoutMkLst>
        </pc:sldLayoutChg>
        <pc:sldLayoutChg chg="add del">
          <pc:chgData name="Mättas, O. (Otto)" userId="S::o.mattas@uu.nl::f944b869-84fe-4915-ac0f-2070e720f33b" providerId="AD" clId="Web-{27D1EA04-5B23-4206-90B8-C005C37C0D83}" dt="2021-03-10T08:26:41.349" v="71"/>
          <pc:sldLayoutMkLst>
            <pc:docMk/>
            <pc:sldMasterMk cId="2179112944" sldId="2147483856"/>
            <pc:sldLayoutMk cId="417577253" sldId="2147483866"/>
          </pc:sldLayoutMkLst>
        </pc:sldLayoutChg>
        <pc:sldLayoutChg chg="add del">
          <pc:chgData name="Mättas, O. (Otto)" userId="S::o.mattas@uu.nl::f944b869-84fe-4915-ac0f-2070e720f33b" providerId="AD" clId="Web-{27D1EA04-5B23-4206-90B8-C005C37C0D83}" dt="2021-03-10T08:26:41.349" v="71"/>
          <pc:sldLayoutMkLst>
            <pc:docMk/>
            <pc:sldMasterMk cId="2179112944" sldId="2147483856"/>
            <pc:sldLayoutMk cId="1856299591" sldId="2147483867"/>
          </pc:sldLayoutMkLst>
        </pc:sldLayoutChg>
      </pc:sldMasterChg>
      <pc:sldMasterChg chg="add del addSldLayout delSldLayout modSldLayout">
        <pc:chgData name="Mättas, O. (Otto)" userId="S::o.mattas@uu.nl::f944b869-84fe-4915-ac0f-2070e720f33b" providerId="AD" clId="Web-{27D1EA04-5B23-4206-90B8-C005C37C0D83}" dt="2021-03-10T08:26:41.349" v="71"/>
        <pc:sldMasterMkLst>
          <pc:docMk/>
          <pc:sldMasterMk cId="2320495813" sldId="2147483868"/>
        </pc:sldMasterMkLst>
        <pc:sldLayoutChg chg="add del mod replId">
          <pc:chgData name="Mättas, O. (Otto)" userId="S::o.mattas@uu.nl::f944b869-84fe-4915-ac0f-2070e720f33b" providerId="AD" clId="Web-{27D1EA04-5B23-4206-90B8-C005C37C0D83}" dt="2021-03-10T08:26:41.349" v="71"/>
          <pc:sldLayoutMkLst>
            <pc:docMk/>
            <pc:sldMasterMk cId="2320495813" sldId="2147483868"/>
            <pc:sldLayoutMk cId="1897385249" sldId="2147483869"/>
          </pc:sldLayoutMkLst>
        </pc:sldLayoutChg>
        <pc:sldLayoutChg chg="add del mod replId">
          <pc:chgData name="Mättas, O. (Otto)" userId="S::o.mattas@uu.nl::f944b869-84fe-4915-ac0f-2070e720f33b" providerId="AD" clId="Web-{27D1EA04-5B23-4206-90B8-C005C37C0D83}" dt="2021-03-10T08:26:41.349" v="71"/>
          <pc:sldLayoutMkLst>
            <pc:docMk/>
            <pc:sldMasterMk cId="2320495813" sldId="2147483868"/>
            <pc:sldLayoutMk cId="517151402" sldId="2147483870"/>
          </pc:sldLayoutMkLst>
        </pc:sldLayoutChg>
        <pc:sldLayoutChg chg="add del mod replId">
          <pc:chgData name="Mättas, O. (Otto)" userId="S::o.mattas@uu.nl::f944b869-84fe-4915-ac0f-2070e720f33b" providerId="AD" clId="Web-{27D1EA04-5B23-4206-90B8-C005C37C0D83}" dt="2021-03-10T08:26:41.349" v="71"/>
          <pc:sldLayoutMkLst>
            <pc:docMk/>
            <pc:sldMasterMk cId="2320495813" sldId="2147483868"/>
            <pc:sldLayoutMk cId="572693062" sldId="2147483871"/>
          </pc:sldLayoutMkLst>
        </pc:sldLayoutChg>
        <pc:sldLayoutChg chg="add del mod replId">
          <pc:chgData name="Mättas, O. (Otto)" userId="S::o.mattas@uu.nl::f944b869-84fe-4915-ac0f-2070e720f33b" providerId="AD" clId="Web-{27D1EA04-5B23-4206-90B8-C005C37C0D83}" dt="2021-03-10T08:26:41.349" v="71"/>
          <pc:sldLayoutMkLst>
            <pc:docMk/>
            <pc:sldMasterMk cId="2320495813" sldId="2147483868"/>
            <pc:sldLayoutMk cId="3447878488" sldId="2147483872"/>
          </pc:sldLayoutMkLst>
        </pc:sldLayoutChg>
        <pc:sldLayoutChg chg="add del mod replId">
          <pc:chgData name="Mättas, O. (Otto)" userId="S::o.mattas@uu.nl::f944b869-84fe-4915-ac0f-2070e720f33b" providerId="AD" clId="Web-{27D1EA04-5B23-4206-90B8-C005C37C0D83}" dt="2021-03-10T08:26:41.349" v="71"/>
          <pc:sldLayoutMkLst>
            <pc:docMk/>
            <pc:sldMasterMk cId="2320495813" sldId="2147483868"/>
            <pc:sldLayoutMk cId="1952608835" sldId="2147483873"/>
          </pc:sldLayoutMkLst>
        </pc:sldLayoutChg>
        <pc:sldLayoutChg chg="add del mod replId">
          <pc:chgData name="Mättas, O. (Otto)" userId="S::o.mattas@uu.nl::f944b869-84fe-4915-ac0f-2070e720f33b" providerId="AD" clId="Web-{27D1EA04-5B23-4206-90B8-C005C37C0D83}" dt="2021-03-10T08:26:41.349" v="71"/>
          <pc:sldLayoutMkLst>
            <pc:docMk/>
            <pc:sldMasterMk cId="2320495813" sldId="2147483868"/>
            <pc:sldLayoutMk cId="1446339205" sldId="2147483874"/>
          </pc:sldLayoutMkLst>
        </pc:sldLayoutChg>
        <pc:sldLayoutChg chg="add del mod replId">
          <pc:chgData name="Mättas, O. (Otto)" userId="S::o.mattas@uu.nl::f944b869-84fe-4915-ac0f-2070e720f33b" providerId="AD" clId="Web-{27D1EA04-5B23-4206-90B8-C005C37C0D83}" dt="2021-03-10T08:26:41.349" v="71"/>
          <pc:sldLayoutMkLst>
            <pc:docMk/>
            <pc:sldMasterMk cId="2320495813" sldId="2147483868"/>
            <pc:sldLayoutMk cId="2349259254" sldId="2147483875"/>
          </pc:sldLayoutMkLst>
        </pc:sldLayoutChg>
        <pc:sldLayoutChg chg="add del mod replId">
          <pc:chgData name="Mättas, O. (Otto)" userId="S::o.mattas@uu.nl::f944b869-84fe-4915-ac0f-2070e720f33b" providerId="AD" clId="Web-{27D1EA04-5B23-4206-90B8-C005C37C0D83}" dt="2021-03-10T08:26:41.349" v="71"/>
          <pc:sldLayoutMkLst>
            <pc:docMk/>
            <pc:sldMasterMk cId="2320495813" sldId="2147483868"/>
            <pc:sldLayoutMk cId="523816294" sldId="2147483876"/>
          </pc:sldLayoutMkLst>
        </pc:sldLayoutChg>
        <pc:sldLayoutChg chg="add del mod replId">
          <pc:chgData name="Mättas, O. (Otto)" userId="S::o.mattas@uu.nl::f944b869-84fe-4915-ac0f-2070e720f33b" providerId="AD" clId="Web-{27D1EA04-5B23-4206-90B8-C005C37C0D83}" dt="2021-03-10T08:26:41.349" v="71"/>
          <pc:sldLayoutMkLst>
            <pc:docMk/>
            <pc:sldMasterMk cId="2320495813" sldId="2147483868"/>
            <pc:sldLayoutMk cId="2875002076" sldId="2147483877"/>
          </pc:sldLayoutMkLst>
        </pc:sldLayoutChg>
        <pc:sldLayoutChg chg="add del mod replId">
          <pc:chgData name="Mättas, O. (Otto)" userId="S::o.mattas@uu.nl::f944b869-84fe-4915-ac0f-2070e720f33b" providerId="AD" clId="Web-{27D1EA04-5B23-4206-90B8-C005C37C0D83}" dt="2021-03-10T08:26:41.349" v="71"/>
          <pc:sldLayoutMkLst>
            <pc:docMk/>
            <pc:sldMasterMk cId="2320495813" sldId="2147483868"/>
            <pc:sldLayoutMk cId="2017694863" sldId="2147483878"/>
          </pc:sldLayoutMkLst>
        </pc:sldLayoutChg>
        <pc:sldLayoutChg chg="add del mod replId">
          <pc:chgData name="Mättas, O. (Otto)" userId="S::o.mattas@uu.nl::f944b869-84fe-4915-ac0f-2070e720f33b" providerId="AD" clId="Web-{27D1EA04-5B23-4206-90B8-C005C37C0D83}" dt="2021-03-10T08:26:41.349" v="71"/>
          <pc:sldLayoutMkLst>
            <pc:docMk/>
            <pc:sldMasterMk cId="2320495813" sldId="2147483868"/>
            <pc:sldLayoutMk cId="1161952276" sldId="2147483879"/>
          </pc:sldLayoutMkLst>
        </pc:sldLayoutChg>
      </pc:sldMasterChg>
    </pc:docChg>
  </pc:docChgLst>
  <pc:docChgLst>
    <pc:chgData name="Mättas, O. (Otto)" userId="S::o.mattas@students.uu.nl::f944b869-84fe-4915-ac0f-2070e720f33b" providerId="AD" clId="Web-{B5BACD2D-C0CF-495D-862A-19D96D8B75A6}"/>
    <pc:docChg chg="addSld delSld modSld">
      <pc:chgData name="Mättas, O. (Otto)" userId="S::o.mattas@students.uu.nl::f944b869-84fe-4915-ac0f-2070e720f33b" providerId="AD" clId="Web-{B5BACD2D-C0CF-495D-862A-19D96D8B75A6}" dt="2021-02-18T16:50:52.082" v="102"/>
      <pc:docMkLst>
        <pc:docMk/>
      </pc:docMkLst>
      <pc:sldChg chg="addCm">
        <pc:chgData name="Mättas, O. (Otto)" userId="S::o.mattas@students.uu.nl::f944b869-84fe-4915-ac0f-2070e720f33b" providerId="AD" clId="Web-{B5BACD2D-C0CF-495D-862A-19D96D8B75A6}" dt="2021-02-18T16:34:09.825" v="27"/>
        <pc:sldMkLst>
          <pc:docMk/>
          <pc:sldMk cId="2942977414" sldId="259"/>
        </pc:sldMkLst>
      </pc:sldChg>
      <pc:sldChg chg="modSp">
        <pc:chgData name="Mättas, O. (Otto)" userId="S::o.mattas@students.uu.nl::f944b869-84fe-4915-ac0f-2070e720f33b" providerId="AD" clId="Web-{B5BACD2D-C0CF-495D-862A-19D96D8B75A6}" dt="2021-02-18T16:35:16.311" v="31" actId="1076"/>
        <pc:sldMkLst>
          <pc:docMk/>
          <pc:sldMk cId="3940052765" sldId="260"/>
        </pc:sldMkLst>
        <pc:picChg chg="mod">
          <ac:chgData name="Mättas, O. (Otto)" userId="S::o.mattas@students.uu.nl::f944b869-84fe-4915-ac0f-2070e720f33b" providerId="AD" clId="Web-{B5BACD2D-C0CF-495D-862A-19D96D8B75A6}" dt="2021-02-18T16:35:16.311" v="31" actId="1076"/>
          <ac:picMkLst>
            <pc:docMk/>
            <pc:sldMk cId="3940052765" sldId="260"/>
            <ac:picMk id="5" creationId="{75201437-FB9E-45C4-B9D3-6985C9DAAD21}"/>
          </ac:picMkLst>
        </pc:picChg>
      </pc:sldChg>
      <pc:sldChg chg="del">
        <pc:chgData name="Mättas, O. (Otto)" userId="S::o.mattas@students.uu.nl::f944b869-84fe-4915-ac0f-2070e720f33b" providerId="AD" clId="Web-{B5BACD2D-C0CF-495D-862A-19D96D8B75A6}" dt="2021-02-18T16:50:52.082" v="102"/>
        <pc:sldMkLst>
          <pc:docMk/>
          <pc:sldMk cId="2243679050" sldId="266"/>
        </pc:sldMkLst>
      </pc:sldChg>
      <pc:sldChg chg="modSp del">
        <pc:chgData name="Mättas, O. (Otto)" userId="S::o.mattas@students.uu.nl::f944b869-84fe-4915-ac0f-2070e720f33b" providerId="AD" clId="Web-{B5BACD2D-C0CF-495D-862A-19D96D8B75A6}" dt="2021-02-18T16:33:11.480" v="26"/>
        <pc:sldMkLst>
          <pc:docMk/>
          <pc:sldMk cId="2808113713" sldId="272"/>
        </pc:sldMkLst>
        <pc:spChg chg="mod">
          <ac:chgData name="Mättas, O. (Otto)" userId="S::o.mattas@students.uu.nl::f944b869-84fe-4915-ac0f-2070e720f33b" providerId="AD" clId="Web-{B5BACD2D-C0CF-495D-862A-19D96D8B75A6}" dt="2021-02-18T16:29:59.913" v="16" actId="20577"/>
          <ac:spMkLst>
            <pc:docMk/>
            <pc:sldMk cId="2808113713" sldId="272"/>
            <ac:spMk id="2" creationId="{F9337501-7464-4493-BBFD-1ABF0E419B60}"/>
          </ac:spMkLst>
        </pc:spChg>
      </pc:sldChg>
      <pc:sldChg chg="addSp delSp modSp addCm">
        <pc:chgData name="Mättas, O. (Otto)" userId="S::o.mattas@students.uu.nl::f944b869-84fe-4915-ac0f-2070e720f33b" providerId="AD" clId="Web-{B5BACD2D-C0CF-495D-862A-19D96D8B75A6}" dt="2021-02-18T16:50:18.910" v="101" actId="14100"/>
        <pc:sldMkLst>
          <pc:docMk/>
          <pc:sldMk cId="791204635" sldId="273"/>
        </pc:sldMkLst>
        <pc:spChg chg="mod">
          <ac:chgData name="Mättas, O. (Otto)" userId="S::o.mattas@students.uu.nl::f944b869-84fe-4915-ac0f-2070e720f33b" providerId="AD" clId="Web-{B5BACD2D-C0CF-495D-862A-19D96D8B75A6}" dt="2021-02-18T16:50:12.597" v="100" actId="14100"/>
          <ac:spMkLst>
            <pc:docMk/>
            <pc:sldMk cId="791204635" sldId="273"/>
            <ac:spMk id="2" creationId="{13500107-AF01-4772-9FAD-298282E27771}"/>
          </ac:spMkLst>
        </pc:spChg>
        <pc:spChg chg="mod">
          <ac:chgData name="Mättas, O. (Otto)" userId="S::o.mattas@students.uu.nl::f944b869-84fe-4915-ac0f-2070e720f33b" providerId="AD" clId="Web-{B5BACD2D-C0CF-495D-862A-19D96D8B75A6}" dt="2021-02-18T16:50:18.910" v="101" actId="14100"/>
          <ac:spMkLst>
            <pc:docMk/>
            <pc:sldMk cId="791204635" sldId="273"/>
            <ac:spMk id="3" creationId="{E724A5E7-6828-46EE-A115-A33B8FA59E16}"/>
          </ac:spMkLst>
        </pc:spChg>
        <pc:spChg chg="mod">
          <ac:chgData name="Mättas, O. (Otto)" userId="S::o.mattas@students.uu.nl::f944b869-84fe-4915-ac0f-2070e720f33b" providerId="AD" clId="Web-{B5BACD2D-C0CF-495D-862A-19D96D8B75A6}" dt="2021-02-18T16:49:05.455" v="90"/>
          <ac:spMkLst>
            <pc:docMk/>
            <pc:sldMk cId="791204635" sldId="273"/>
            <ac:spMk id="4" creationId="{6A8513BB-6668-4079-9392-A158DF91FD21}"/>
          </ac:spMkLst>
        </pc:spChg>
        <pc:spChg chg="del">
          <ac:chgData name="Mättas, O. (Otto)" userId="S::o.mattas@students.uu.nl::f944b869-84fe-4915-ac0f-2070e720f33b" providerId="AD" clId="Web-{B5BACD2D-C0CF-495D-862A-19D96D8B75A6}" dt="2021-02-18T16:49:05.455" v="90"/>
          <ac:spMkLst>
            <pc:docMk/>
            <pc:sldMk cId="791204635" sldId="273"/>
            <ac:spMk id="34" creationId="{6132F700-8CFB-4C6C-B542-E0126AFD2ADE}"/>
          </ac:spMkLst>
        </pc:spChg>
        <pc:spChg chg="del">
          <ac:chgData name="Mättas, O. (Otto)" userId="S::o.mattas@students.uu.nl::f944b869-84fe-4915-ac0f-2070e720f33b" providerId="AD" clId="Web-{B5BACD2D-C0CF-495D-862A-19D96D8B75A6}" dt="2021-02-18T16:49:05.455" v="90"/>
          <ac:spMkLst>
            <pc:docMk/>
            <pc:sldMk cId="791204635" sldId="273"/>
            <ac:spMk id="36" creationId="{590E0492-A063-4322-A6F6-50EBE38B58F2}"/>
          </ac:spMkLst>
        </pc:spChg>
        <pc:spChg chg="del">
          <ac:chgData name="Mättas, O. (Otto)" userId="S::o.mattas@students.uu.nl::f944b869-84fe-4915-ac0f-2070e720f33b" providerId="AD" clId="Web-{B5BACD2D-C0CF-495D-862A-19D96D8B75A6}" dt="2021-02-18T16:49:05.455" v="90"/>
          <ac:spMkLst>
            <pc:docMk/>
            <pc:sldMk cId="791204635" sldId="273"/>
            <ac:spMk id="38" creationId="{8811F053-65BC-463F-A052-15EDF07DDC62}"/>
          </ac:spMkLst>
        </pc:spChg>
        <pc:spChg chg="add">
          <ac:chgData name="Mättas, O. (Otto)" userId="S::o.mattas@students.uu.nl::f944b869-84fe-4915-ac0f-2070e720f33b" providerId="AD" clId="Web-{B5BACD2D-C0CF-495D-862A-19D96D8B75A6}" dt="2021-02-18T16:49:05.455" v="90"/>
          <ac:spMkLst>
            <pc:docMk/>
            <pc:sldMk cId="791204635" sldId="273"/>
            <ac:spMk id="70" creationId="{F25D9EEC-24EA-4FED-9057-A7DF62184176}"/>
          </ac:spMkLst>
        </pc:spChg>
        <pc:grpChg chg="del">
          <ac:chgData name="Mättas, O. (Otto)" userId="S::o.mattas@students.uu.nl::f944b869-84fe-4915-ac0f-2070e720f33b" providerId="AD" clId="Web-{B5BACD2D-C0CF-495D-862A-19D96D8B75A6}" dt="2021-02-18T16:49:05.455" v="90"/>
          <ac:grpSpMkLst>
            <pc:docMk/>
            <pc:sldMk cId="791204635" sldId="273"/>
            <ac:grpSpMk id="8" creationId="{84DB7353-7D7A-431B-A5B6-A3845E6F2BB2}"/>
          </ac:grpSpMkLst>
        </pc:grpChg>
        <pc:grpChg chg="del">
          <ac:chgData name="Mättas, O. (Otto)" userId="S::o.mattas@students.uu.nl::f944b869-84fe-4915-ac0f-2070e720f33b" providerId="AD" clId="Web-{B5BACD2D-C0CF-495D-862A-19D96D8B75A6}" dt="2021-02-18T16:49:05.455" v="90"/>
          <ac:grpSpMkLst>
            <pc:docMk/>
            <pc:sldMk cId="791204635" sldId="273"/>
            <ac:grpSpMk id="29" creationId="{1B24766B-81CA-44C7-BF11-77A12BA42411}"/>
          </ac:grpSpMkLst>
        </pc:grpChg>
        <pc:grpChg chg="add">
          <ac:chgData name="Mättas, O. (Otto)" userId="S::o.mattas@students.uu.nl::f944b869-84fe-4915-ac0f-2070e720f33b" providerId="AD" clId="Web-{B5BACD2D-C0CF-495D-862A-19D96D8B75A6}" dt="2021-02-18T16:49:05.455" v="90"/>
          <ac:grpSpMkLst>
            <pc:docMk/>
            <pc:sldMk cId="791204635" sldId="273"/>
            <ac:grpSpMk id="44" creationId="{2DAE3342-9DFC-49D4-B09C-25E310769317}"/>
          </ac:grpSpMkLst>
        </pc:grpChg>
        <pc:grpChg chg="add">
          <ac:chgData name="Mättas, O. (Otto)" userId="S::o.mattas@students.uu.nl::f944b869-84fe-4915-ac0f-2070e720f33b" providerId="AD" clId="Web-{B5BACD2D-C0CF-495D-862A-19D96D8B75A6}" dt="2021-02-18T16:49:05.455" v="90"/>
          <ac:grpSpMkLst>
            <pc:docMk/>
            <pc:sldMk cId="791204635" sldId="273"/>
            <ac:grpSpMk id="65" creationId="{B54F73D8-62C2-4127-9D19-01219BBB9942}"/>
          </ac:grpSpMkLst>
        </pc:grpChg>
        <pc:grpChg chg="add">
          <ac:chgData name="Mättas, O. (Otto)" userId="S::o.mattas@students.uu.nl::f944b869-84fe-4915-ac0f-2070e720f33b" providerId="AD" clId="Web-{B5BACD2D-C0CF-495D-862A-19D96D8B75A6}" dt="2021-02-18T16:49:05.455" v="90"/>
          <ac:grpSpMkLst>
            <pc:docMk/>
            <pc:sldMk cId="791204635" sldId="273"/>
            <ac:grpSpMk id="72" creationId="{EE6BBC07-CF0C-4EE5-8031-F879DB97AE09}"/>
          </ac:grpSpMkLst>
        </pc:grpChg>
        <pc:grpChg chg="add">
          <ac:chgData name="Mättas, O. (Otto)" userId="S::o.mattas@students.uu.nl::f944b869-84fe-4915-ac0f-2070e720f33b" providerId="AD" clId="Web-{B5BACD2D-C0CF-495D-862A-19D96D8B75A6}" dt="2021-02-18T16:49:05.455" v="90"/>
          <ac:grpSpMkLst>
            <pc:docMk/>
            <pc:sldMk cId="791204635" sldId="273"/>
            <ac:grpSpMk id="93" creationId="{C823590F-2DA6-407F-920B-C16D7DF273D0}"/>
          </ac:grpSpMkLst>
        </pc:grpChg>
        <pc:picChg chg="add">
          <ac:chgData name="Mättas, O. (Otto)" userId="S::o.mattas@students.uu.nl::f944b869-84fe-4915-ac0f-2070e720f33b" providerId="AD" clId="Web-{B5BACD2D-C0CF-495D-862A-19D96D8B75A6}" dt="2021-02-18T16:49:05.455" v="90"/>
          <ac:picMkLst>
            <pc:docMk/>
            <pc:sldMk cId="791204635" sldId="273"/>
            <ac:picMk id="40" creationId="{AE7D6A68-B757-4080-958C-48FBB46F1090}"/>
          </ac:picMkLst>
        </pc:picChg>
      </pc:sldChg>
      <pc:sldChg chg="del">
        <pc:chgData name="Mättas, O. (Otto)" userId="S::o.mattas@students.uu.nl::f944b869-84fe-4915-ac0f-2070e720f33b" providerId="AD" clId="Web-{B5BACD2D-C0CF-495D-862A-19D96D8B75A6}" dt="2021-02-18T16:49:21.393" v="91"/>
        <pc:sldMkLst>
          <pc:docMk/>
          <pc:sldMk cId="80245984" sldId="275"/>
        </pc:sldMkLst>
      </pc:sldChg>
      <pc:sldChg chg="addSp delSp modSp">
        <pc:chgData name="Mättas, O. (Otto)" userId="S::o.mattas@students.uu.nl::f944b869-84fe-4915-ac0f-2070e720f33b" providerId="AD" clId="Web-{B5BACD2D-C0CF-495D-862A-19D96D8B75A6}" dt="2021-02-18T16:41:01.506" v="56"/>
        <pc:sldMkLst>
          <pc:docMk/>
          <pc:sldMk cId="2936478737" sldId="277"/>
        </pc:sldMkLst>
        <pc:spChg chg="del">
          <ac:chgData name="Mättas, O. (Otto)" userId="S::o.mattas@students.uu.nl::f944b869-84fe-4915-ac0f-2070e720f33b" providerId="AD" clId="Web-{B5BACD2D-C0CF-495D-862A-19D96D8B75A6}" dt="2021-02-18T16:40:57.631" v="54"/>
          <ac:spMkLst>
            <pc:docMk/>
            <pc:sldMk cId="2936478737" sldId="277"/>
            <ac:spMk id="2" creationId="{B238061C-8601-49D7-A023-7E0613707479}"/>
          </ac:spMkLst>
        </pc:spChg>
        <pc:spChg chg="add del mod">
          <ac:chgData name="Mättas, O. (Otto)" userId="S::o.mattas@students.uu.nl::f944b869-84fe-4915-ac0f-2070e720f33b" providerId="AD" clId="Web-{B5BACD2D-C0CF-495D-862A-19D96D8B75A6}" dt="2021-02-18T16:41:01.506" v="56"/>
          <ac:spMkLst>
            <pc:docMk/>
            <pc:sldMk cId="2936478737" sldId="277"/>
            <ac:spMk id="97" creationId="{7E9D2B18-666B-4228-9649-0B31872E29A2}"/>
          </ac:spMkLst>
        </pc:spChg>
        <pc:picChg chg="add">
          <ac:chgData name="Mättas, O. (Otto)" userId="S::o.mattas@students.uu.nl::f944b869-84fe-4915-ac0f-2070e720f33b" providerId="AD" clId="Web-{B5BACD2D-C0CF-495D-862A-19D96D8B75A6}" dt="2021-02-18T16:40:58.256" v="55"/>
          <ac:picMkLst>
            <pc:docMk/>
            <pc:sldMk cId="2936478737" sldId="277"/>
            <ac:picMk id="110" creationId="{340A2BBC-33B0-4B0E-B2CD-3B043A61BB75}"/>
          </ac:picMkLst>
        </pc:picChg>
      </pc:sldChg>
      <pc:sldChg chg="addSp delSp modSp addCm">
        <pc:chgData name="Mättas, O. (Otto)" userId="S::o.mattas@students.uu.nl::f944b869-84fe-4915-ac0f-2070e720f33b" providerId="AD" clId="Web-{B5BACD2D-C0CF-495D-862A-19D96D8B75A6}" dt="2021-02-18T16:39:58.099" v="44" actId="1076"/>
        <pc:sldMkLst>
          <pc:docMk/>
          <pc:sldMk cId="3166488700" sldId="278"/>
        </pc:sldMkLst>
        <pc:spChg chg="del">
          <ac:chgData name="Mättas, O. (Otto)" userId="S::o.mattas@students.uu.nl::f944b869-84fe-4915-ac0f-2070e720f33b" providerId="AD" clId="Web-{B5BACD2D-C0CF-495D-862A-19D96D8B75A6}" dt="2021-02-18T16:39:40.145" v="41"/>
          <ac:spMkLst>
            <pc:docMk/>
            <pc:sldMk cId="3166488700" sldId="278"/>
            <ac:spMk id="2" creationId="{B238061C-8601-49D7-A023-7E0613707479}"/>
          </ac:spMkLst>
        </pc:spChg>
        <pc:spChg chg="add del mod">
          <ac:chgData name="Mättas, O. (Otto)" userId="S::o.mattas@students.uu.nl::f944b869-84fe-4915-ac0f-2070e720f33b" providerId="AD" clId="Web-{B5BACD2D-C0CF-495D-862A-19D96D8B75A6}" dt="2021-02-18T16:39:50.442" v="43"/>
          <ac:spMkLst>
            <pc:docMk/>
            <pc:sldMk cId="3166488700" sldId="278"/>
            <ac:spMk id="105" creationId="{2F46B0F4-157E-4BA8-8D11-CC3D117B7904}"/>
          </ac:spMkLst>
        </pc:spChg>
        <pc:picChg chg="add mod">
          <ac:chgData name="Mättas, O. (Otto)" userId="S::o.mattas@students.uu.nl::f944b869-84fe-4915-ac0f-2070e720f33b" providerId="AD" clId="Web-{B5BACD2D-C0CF-495D-862A-19D96D8B75A6}" dt="2021-02-18T16:39:58.099" v="44" actId="1076"/>
          <ac:picMkLst>
            <pc:docMk/>
            <pc:sldMk cId="3166488700" sldId="278"/>
            <ac:picMk id="103" creationId="{CDBD31A5-0E7B-4B41-AD02-B79475DAE712}"/>
          </ac:picMkLst>
        </pc:picChg>
      </pc:sldChg>
      <pc:sldChg chg="addSp delSp modSp">
        <pc:chgData name="Mättas, O. (Otto)" userId="S::o.mattas@students.uu.nl::f944b869-84fe-4915-ac0f-2070e720f33b" providerId="AD" clId="Web-{B5BACD2D-C0CF-495D-862A-19D96D8B75A6}" dt="2021-02-18T16:40:47.115" v="53"/>
        <pc:sldMkLst>
          <pc:docMk/>
          <pc:sldMk cId="1403399020" sldId="279"/>
        </pc:sldMkLst>
        <pc:spChg chg="del">
          <ac:chgData name="Mättas, O. (Otto)" userId="S::o.mattas@students.uu.nl::f944b869-84fe-4915-ac0f-2070e720f33b" providerId="AD" clId="Web-{B5BACD2D-C0CF-495D-862A-19D96D8B75A6}" dt="2021-02-18T16:40:43.865" v="51"/>
          <ac:spMkLst>
            <pc:docMk/>
            <pc:sldMk cId="1403399020" sldId="279"/>
            <ac:spMk id="2" creationId="{B238061C-8601-49D7-A023-7E0613707479}"/>
          </ac:spMkLst>
        </pc:spChg>
        <pc:spChg chg="add del mod">
          <ac:chgData name="Mättas, O. (Otto)" userId="S::o.mattas@students.uu.nl::f944b869-84fe-4915-ac0f-2070e720f33b" providerId="AD" clId="Web-{B5BACD2D-C0CF-495D-862A-19D96D8B75A6}" dt="2021-02-18T16:40:47.115" v="53"/>
          <ac:spMkLst>
            <pc:docMk/>
            <pc:sldMk cId="1403399020" sldId="279"/>
            <ac:spMk id="96" creationId="{A516C1C0-2053-4D10-912D-914CA45A278A}"/>
          </ac:spMkLst>
        </pc:spChg>
        <pc:picChg chg="add">
          <ac:chgData name="Mättas, O. (Otto)" userId="S::o.mattas@students.uu.nl::f944b869-84fe-4915-ac0f-2070e720f33b" providerId="AD" clId="Web-{B5BACD2D-C0CF-495D-862A-19D96D8B75A6}" dt="2021-02-18T16:40:45.084" v="52"/>
          <ac:picMkLst>
            <pc:docMk/>
            <pc:sldMk cId="1403399020" sldId="279"/>
            <ac:picMk id="109" creationId="{3B19EDEC-5705-4CEF-8D8A-D7DE7A16A51A}"/>
          </ac:picMkLst>
        </pc:picChg>
      </pc:sldChg>
      <pc:sldChg chg="addSp delSp modSp">
        <pc:chgData name="Mättas, O. (Otto)" userId="S::o.mattas@students.uu.nl::f944b869-84fe-4915-ac0f-2070e720f33b" providerId="AD" clId="Web-{B5BACD2D-C0CF-495D-862A-19D96D8B75A6}" dt="2021-02-18T16:40:34.334" v="50"/>
        <pc:sldMkLst>
          <pc:docMk/>
          <pc:sldMk cId="547619505" sldId="280"/>
        </pc:sldMkLst>
        <pc:spChg chg="del">
          <ac:chgData name="Mättas, O. (Otto)" userId="S::o.mattas@students.uu.nl::f944b869-84fe-4915-ac0f-2070e720f33b" providerId="AD" clId="Web-{B5BACD2D-C0CF-495D-862A-19D96D8B75A6}" dt="2021-02-18T16:40:28.068" v="48"/>
          <ac:spMkLst>
            <pc:docMk/>
            <pc:sldMk cId="547619505" sldId="280"/>
            <ac:spMk id="2" creationId="{B238061C-8601-49D7-A023-7E0613707479}"/>
          </ac:spMkLst>
        </pc:spChg>
        <pc:spChg chg="add del mod">
          <ac:chgData name="Mättas, O. (Otto)" userId="S::o.mattas@students.uu.nl::f944b869-84fe-4915-ac0f-2070e720f33b" providerId="AD" clId="Web-{B5BACD2D-C0CF-495D-862A-19D96D8B75A6}" dt="2021-02-18T16:40:34.334" v="50"/>
          <ac:spMkLst>
            <pc:docMk/>
            <pc:sldMk cId="547619505" sldId="280"/>
            <ac:spMk id="95" creationId="{47F11616-7384-44EC-B333-34A36549DDED}"/>
          </ac:spMkLst>
        </pc:spChg>
        <pc:picChg chg="add">
          <ac:chgData name="Mättas, O. (Otto)" userId="S::o.mattas@students.uu.nl::f944b869-84fe-4915-ac0f-2070e720f33b" providerId="AD" clId="Web-{B5BACD2D-C0CF-495D-862A-19D96D8B75A6}" dt="2021-02-18T16:40:28.803" v="49"/>
          <ac:picMkLst>
            <pc:docMk/>
            <pc:sldMk cId="547619505" sldId="280"/>
            <ac:picMk id="108" creationId="{9EC1EBBD-9F47-4DB3-888B-5022E7048DF0}"/>
          </ac:picMkLst>
        </pc:picChg>
      </pc:sldChg>
      <pc:sldChg chg="addSp delSp modSp">
        <pc:chgData name="Mättas, O. (Otto)" userId="S::o.mattas@students.uu.nl::f944b869-84fe-4915-ac0f-2070e720f33b" providerId="AD" clId="Web-{B5BACD2D-C0CF-495D-862A-19D96D8B75A6}" dt="2021-02-18T16:40:18.943" v="47"/>
        <pc:sldMkLst>
          <pc:docMk/>
          <pc:sldMk cId="3176483059" sldId="281"/>
        </pc:sldMkLst>
        <pc:spChg chg="del">
          <ac:chgData name="Mättas, O. (Otto)" userId="S::o.mattas@students.uu.nl::f944b869-84fe-4915-ac0f-2070e720f33b" providerId="AD" clId="Web-{B5BACD2D-C0CF-495D-862A-19D96D8B75A6}" dt="2021-02-18T16:40:15.052" v="45"/>
          <ac:spMkLst>
            <pc:docMk/>
            <pc:sldMk cId="3176483059" sldId="281"/>
            <ac:spMk id="2" creationId="{B238061C-8601-49D7-A023-7E0613707479}"/>
          </ac:spMkLst>
        </pc:spChg>
        <pc:spChg chg="add del mod">
          <ac:chgData name="Mättas, O. (Otto)" userId="S::o.mattas@students.uu.nl::f944b869-84fe-4915-ac0f-2070e720f33b" providerId="AD" clId="Web-{B5BACD2D-C0CF-495D-862A-19D96D8B75A6}" dt="2021-02-18T16:40:18.943" v="47"/>
          <ac:spMkLst>
            <pc:docMk/>
            <pc:sldMk cId="3176483059" sldId="281"/>
            <ac:spMk id="105" creationId="{74677B4A-07C6-4436-88CD-B75F877EAC2B}"/>
          </ac:spMkLst>
        </pc:spChg>
        <pc:picChg chg="add">
          <ac:chgData name="Mättas, O. (Otto)" userId="S::o.mattas@students.uu.nl::f944b869-84fe-4915-ac0f-2070e720f33b" providerId="AD" clId="Web-{B5BACD2D-C0CF-495D-862A-19D96D8B75A6}" dt="2021-02-18T16:40:16.271" v="46"/>
          <ac:picMkLst>
            <pc:docMk/>
            <pc:sldMk cId="3176483059" sldId="281"/>
            <ac:picMk id="118" creationId="{6B9AC844-BE9B-4CFF-B424-9B7E20DCE148}"/>
          </ac:picMkLst>
        </pc:picChg>
      </pc:sldChg>
      <pc:sldChg chg="addSp delSp modSp new mod setBg">
        <pc:chgData name="Mättas, O. (Otto)" userId="S::o.mattas@students.uu.nl::f944b869-84fe-4915-ac0f-2070e720f33b" providerId="AD" clId="Web-{B5BACD2D-C0CF-495D-862A-19D96D8B75A6}" dt="2021-02-18T16:35:58.922" v="38"/>
        <pc:sldMkLst>
          <pc:docMk/>
          <pc:sldMk cId="3131762565" sldId="282"/>
        </pc:sldMkLst>
        <pc:spChg chg="mod ord">
          <ac:chgData name="Mättas, O. (Otto)" userId="S::o.mattas@students.uu.nl::f944b869-84fe-4915-ac0f-2070e720f33b" providerId="AD" clId="Web-{B5BACD2D-C0CF-495D-862A-19D96D8B75A6}" dt="2021-02-18T16:33:01.418" v="25"/>
          <ac:spMkLst>
            <pc:docMk/>
            <pc:sldMk cId="3131762565" sldId="282"/>
            <ac:spMk id="2" creationId="{DF945E70-BAD2-47EA-B666-19218F126767}"/>
          </ac:spMkLst>
        </pc:spChg>
        <pc:grpChg chg="add">
          <ac:chgData name="Mättas, O. (Otto)" userId="S::o.mattas@students.uu.nl::f944b869-84fe-4915-ac0f-2070e720f33b" providerId="AD" clId="Web-{B5BACD2D-C0CF-495D-862A-19D96D8B75A6}" dt="2021-02-18T16:33:01.418" v="25"/>
          <ac:grpSpMkLst>
            <pc:docMk/>
            <pc:sldMk cId="3131762565" sldId="282"/>
            <ac:grpSpMk id="5" creationId="{02809643-1A52-4ED2-AA8C-EEF67E927206}"/>
          </ac:grpSpMkLst>
        </pc:grpChg>
        <pc:grpChg chg="add del">
          <ac:chgData name="Mättas, O. (Otto)" userId="S::o.mattas@students.uu.nl::f944b869-84fe-4915-ac0f-2070e720f33b" providerId="AD" clId="Web-{B5BACD2D-C0CF-495D-862A-19D96D8B75A6}" dt="2021-02-18T16:32:55.292" v="22"/>
          <ac:grpSpMkLst>
            <pc:docMk/>
            <pc:sldMk cId="3131762565" sldId="282"/>
            <ac:grpSpMk id="8" creationId="{02809643-1A52-4ED2-AA8C-EEF67E927206}"/>
          </ac:grpSpMkLst>
        </pc:grpChg>
        <pc:picChg chg="add mod ord">
          <ac:chgData name="Mättas, O. (Otto)" userId="S::o.mattas@students.uu.nl::f944b869-84fe-4915-ac0f-2070e720f33b" providerId="AD" clId="Web-{B5BACD2D-C0CF-495D-862A-19D96D8B75A6}" dt="2021-02-18T16:35:57.359" v="37"/>
          <ac:picMkLst>
            <pc:docMk/>
            <pc:sldMk cId="3131762565" sldId="282"/>
            <ac:picMk id="3" creationId="{39AAD341-10EE-4589-A369-E7B2D7F4F691}"/>
          </ac:picMkLst>
        </pc:picChg>
        <pc:picChg chg="add del ord">
          <ac:chgData name="Mättas, O. (Otto)" userId="S::o.mattas@students.uu.nl::f944b869-84fe-4915-ac0f-2070e720f33b" providerId="AD" clId="Web-{B5BACD2D-C0CF-495D-862A-19D96D8B75A6}" dt="2021-02-18T16:35:58.922" v="38"/>
          <ac:picMkLst>
            <pc:docMk/>
            <pc:sldMk cId="3131762565" sldId="282"/>
            <ac:picMk id="4" creationId="{D3DE0694-8EA7-4472-86F9-E8E8CB1D43A9}"/>
          </ac:picMkLst>
        </pc:picChg>
      </pc:sldChg>
    </pc:docChg>
  </pc:docChgLst>
  <pc:docChgLst>
    <pc:chgData name="Mättas, O. (Otto)" userId="S::o.mattas@students.uu.nl::f944b869-84fe-4915-ac0f-2070e720f33b" providerId="AD" clId="Web-{D18D58D5-7E6B-4F0B-B724-9AF37C1142C9}"/>
    <pc:docChg chg="delSld modSld">
      <pc:chgData name="Mättas, O. (Otto)" userId="S::o.mattas@students.uu.nl::f944b869-84fe-4915-ac0f-2070e720f33b" providerId="AD" clId="Web-{D18D58D5-7E6B-4F0B-B724-9AF37C1142C9}" dt="2021-02-18T17:30:46.845" v="47" actId="20577"/>
      <pc:docMkLst>
        <pc:docMk/>
      </pc:docMkLst>
      <pc:sldChg chg="del">
        <pc:chgData name="Mättas, O. (Otto)" userId="S::o.mattas@students.uu.nl::f944b869-84fe-4915-ac0f-2070e720f33b" providerId="AD" clId="Web-{D18D58D5-7E6B-4F0B-B724-9AF37C1142C9}" dt="2021-02-18T17:27:19.170" v="0"/>
        <pc:sldMkLst>
          <pc:docMk/>
          <pc:sldMk cId="4145148005" sldId="262"/>
        </pc:sldMkLst>
      </pc:sldChg>
      <pc:sldChg chg="modSp">
        <pc:chgData name="Mättas, O. (Otto)" userId="S::o.mattas@students.uu.nl::f944b869-84fe-4915-ac0f-2070e720f33b" providerId="AD" clId="Web-{D18D58D5-7E6B-4F0B-B724-9AF37C1142C9}" dt="2021-02-18T17:30:46.845" v="47" actId="20577"/>
        <pc:sldMkLst>
          <pc:docMk/>
          <pc:sldMk cId="2936478737" sldId="277"/>
        </pc:sldMkLst>
        <pc:graphicFrameChg chg="modGraphic">
          <ac:chgData name="Mättas, O. (Otto)" userId="S::o.mattas@students.uu.nl::f944b869-84fe-4915-ac0f-2070e720f33b" providerId="AD" clId="Web-{D18D58D5-7E6B-4F0B-B724-9AF37C1142C9}" dt="2021-02-18T17:30:46.845" v="47" actId="20577"/>
          <ac:graphicFrameMkLst>
            <pc:docMk/>
            <pc:sldMk cId="2936478737" sldId="277"/>
            <ac:graphicFrameMk id="5" creationId="{F0C8A44F-8CC2-460B-85DC-5F7EA19140DE}"/>
          </ac:graphicFrameMkLst>
        </pc:graphicFrameChg>
      </pc:sldChg>
      <pc:sldChg chg="modSp">
        <pc:chgData name="Mättas, O. (Otto)" userId="S::o.mattas@students.uu.nl::f944b869-84fe-4915-ac0f-2070e720f33b" providerId="AD" clId="Web-{D18D58D5-7E6B-4F0B-B724-9AF37C1142C9}" dt="2021-02-18T17:30:37.782" v="44" actId="20577"/>
        <pc:sldMkLst>
          <pc:docMk/>
          <pc:sldMk cId="1403399020" sldId="279"/>
        </pc:sldMkLst>
        <pc:graphicFrameChg chg="modGraphic">
          <ac:chgData name="Mättas, O. (Otto)" userId="S::o.mattas@students.uu.nl::f944b869-84fe-4915-ac0f-2070e720f33b" providerId="AD" clId="Web-{D18D58D5-7E6B-4F0B-B724-9AF37C1142C9}" dt="2021-02-18T17:30:37.782" v="44" actId="20577"/>
          <ac:graphicFrameMkLst>
            <pc:docMk/>
            <pc:sldMk cId="1403399020" sldId="279"/>
            <ac:graphicFrameMk id="5" creationId="{F0C8A44F-8CC2-460B-85DC-5F7EA19140D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88274-1371-4C28-8690-150D967888D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D643BCD-52FC-47D9-9676-DE83E4D2CEBE}">
      <dgm:prSet/>
      <dgm:spPr/>
      <dgm:t>
        <a:bodyPr/>
        <a:lstStyle/>
        <a:p>
          <a:r>
            <a:rPr lang="en-GB"/>
            <a:t>Interacting with toot.ai</a:t>
          </a:r>
          <a:endParaRPr lang="en-US"/>
        </a:p>
      </dgm:t>
    </dgm:pt>
    <dgm:pt modelId="{0E83B78C-0227-4F8C-AFD3-ED1E81D31CAF}" type="parTrans" cxnId="{E3627863-1647-479F-937E-B25A190D8225}">
      <dgm:prSet/>
      <dgm:spPr/>
      <dgm:t>
        <a:bodyPr/>
        <a:lstStyle/>
        <a:p>
          <a:endParaRPr lang="en-US"/>
        </a:p>
      </dgm:t>
    </dgm:pt>
    <dgm:pt modelId="{493B12B5-6C88-44C5-A5AE-EEE4A35B5F07}" type="sibTrans" cxnId="{E3627863-1647-479F-937E-B25A190D8225}">
      <dgm:prSet/>
      <dgm:spPr/>
      <dgm:t>
        <a:bodyPr/>
        <a:lstStyle/>
        <a:p>
          <a:endParaRPr lang="en-US"/>
        </a:p>
      </dgm:t>
    </dgm:pt>
    <dgm:pt modelId="{3185B454-AAC5-4CA4-945D-FB6A93EC5C9A}">
      <dgm:prSet/>
      <dgm:spPr/>
      <dgm:t>
        <a:bodyPr/>
        <a:lstStyle/>
        <a:p>
          <a:r>
            <a:rPr lang="en-GB"/>
            <a:t>Inferring a solution from knowledge</a:t>
          </a:r>
          <a:endParaRPr lang="en-US"/>
        </a:p>
      </dgm:t>
    </dgm:pt>
    <dgm:pt modelId="{448BCB3C-6E0A-47B4-B84F-F6334A594D63}" type="parTrans" cxnId="{252FBEE8-F828-4E96-851F-D3251BCC59EB}">
      <dgm:prSet/>
      <dgm:spPr/>
      <dgm:t>
        <a:bodyPr/>
        <a:lstStyle/>
        <a:p>
          <a:endParaRPr lang="en-US"/>
        </a:p>
      </dgm:t>
    </dgm:pt>
    <dgm:pt modelId="{788A962C-CF31-41D6-B106-AF521F5F0B28}" type="sibTrans" cxnId="{252FBEE8-F828-4E96-851F-D3251BCC59EB}">
      <dgm:prSet/>
      <dgm:spPr/>
      <dgm:t>
        <a:bodyPr/>
        <a:lstStyle/>
        <a:p>
          <a:endParaRPr lang="en-US"/>
        </a:p>
      </dgm:t>
    </dgm:pt>
    <dgm:pt modelId="{AD087871-BC76-464C-AC5A-BEA54EE540F0}">
      <dgm:prSet/>
      <dgm:spPr/>
      <dgm:t>
        <a:bodyPr/>
        <a:lstStyle/>
        <a:p>
          <a:r>
            <a:rPr lang="en-GB"/>
            <a:t>Learning new knowledge</a:t>
          </a:r>
          <a:endParaRPr lang="en-US"/>
        </a:p>
      </dgm:t>
    </dgm:pt>
    <dgm:pt modelId="{0BD169AF-0A8E-4347-AE8B-99CA6AE7CF80}" type="parTrans" cxnId="{0DB4A4CD-0323-4412-A026-158726346C25}">
      <dgm:prSet/>
      <dgm:spPr/>
      <dgm:t>
        <a:bodyPr/>
        <a:lstStyle/>
        <a:p>
          <a:endParaRPr lang="en-US"/>
        </a:p>
      </dgm:t>
    </dgm:pt>
    <dgm:pt modelId="{0946F28F-09B0-4E88-94C4-F77C4BAE3BEC}" type="sibTrans" cxnId="{0DB4A4CD-0323-4412-A026-158726346C25}">
      <dgm:prSet/>
      <dgm:spPr/>
      <dgm:t>
        <a:bodyPr/>
        <a:lstStyle/>
        <a:p>
          <a:endParaRPr lang="en-US"/>
        </a:p>
      </dgm:t>
    </dgm:pt>
    <dgm:pt modelId="{363E1AFF-A66B-456C-87E4-B3676B4DCB89}" type="pres">
      <dgm:prSet presAssocID="{9B988274-1371-4C28-8690-150D967888DB}" presName="root" presStyleCnt="0">
        <dgm:presLayoutVars>
          <dgm:dir/>
          <dgm:resizeHandles val="exact"/>
        </dgm:presLayoutVars>
      </dgm:prSet>
      <dgm:spPr/>
    </dgm:pt>
    <dgm:pt modelId="{FA76E094-3ED9-4D4E-B01D-74EFFE06FF98}" type="pres">
      <dgm:prSet presAssocID="{0D643BCD-52FC-47D9-9676-DE83E4D2CEBE}" presName="compNode" presStyleCnt="0"/>
      <dgm:spPr/>
    </dgm:pt>
    <dgm:pt modelId="{419C7399-A578-4F04-AF4B-CC4462143162}" type="pres">
      <dgm:prSet presAssocID="{0D643BCD-52FC-47D9-9676-DE83E4D2CE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10B03C43-F61E-4911-9AF6-67E1D704DABC}" type="pres">
      <dgm:prSet presAssocID="{0D643BCD-52FC-47D9-9676-DE83E4D2CEBE}" presName="spaceRect" presStyleCnt="0"/>
      <dgm:spPr/>
    </dgm:pt>
    <dgm:pt modelId="{A793407A-3572-42EE-8407-F92514084DDC}" type="pres">
      <dgm:prSet presAssocID="{0D643BCD-52FC-47D9-9676-DE83E4D2CEBE}" presName="textRect" presStyleLbl="revTx" presStyleIdx="0" presStyleCnt="3">
        <dgm:presLayoutVars>
          <dgm:chMax val="1"/>
          <dgm:chPref val="1"/>
        </dgm:presLayoutVars>
      </dgm:prSet>
      <dgm:spPr/>
    </dgm:pt>
    <dgm:pt modelId="{2B4417BB-ACF0-4CC7-AB7F-699D304DECA0}" type="pres">
      <dgm:prSet presAssocID="{493B12B5-6C88-44C5-A5AE-EEE4A35B5F07}" presName="sibTrans" presStyleCnt="0"/>
      <dgm:spPr/>
    </dgm:pt>
    <dgm:pt modelId="{740EFE5B-F984-4A4B-94E5-F0593494714F}" type="pres">
      <dgm:prSet presAssocID="{3185B454-AAC5-4CA4-945D-FB6A93EC5C9A}" presName="compNode" presStyleCnt="0"/>
      <dgm:spPr/>
    </dgm:pt>
    <dgm:pt modelId="{DC6AE6AC-3739-4511-BA4F-94BBB2FC73FE}" type="pres">
      <dgm:prSet presAssocID="{3185B454-AAC5-4CA4-945D-FB6A93EC5C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388AE2A-1F7D-47C8-9FE4-7F2E41DB0D00}" type="pres">
      <dgm:prSet presAssocID="{3185B454-AAC5-4CA4-945D-FB6A93EC5C9A}" presName="spaceRect" presStyleCnt="0"/>
      <dgm:spPr/>
    </dgm:pt>
    <dgm:pt modelId="{0D5F7BC5-5AAF-4D61-BE41-05684B550613}" type="pres">
      <dgm:prSet presAssocID="{3185B454-AAC5-4CA4-945D-FB6A93EC5C9A}" presName="textRect" presStyleLbl="revTx" presStyleIdx="1" presStyleCnt="3">
        <dgm:presLayoutVars>
          <dgm:chMax val="1"/>
          <dgm:chPref val="1"/>
        </dgm:presLayoutVars>
      </dgm:prSet>
      <dgm:spPr/>
    </dgm:pt>
    <dgm:pt modelId="{262D8D6F-2789-4456-A142-14579FFF551D}" type="pres">
      <dgm:prSet presAssocID="{788A962C-CF31-41D6-B106-AF521F5F0B28}" presName="sibTrans" presStyleCnt="0"/>
      <dgm:spPr/>
    </dgm:pt>
    <dgm:pt modelId="{80BE7C5C-0928-4D03-8B77-C2BE14E7BB1C}" type="pres">
      <dgm:prSet presAssocID="{AD087871-BC76-464C-AC5A-BEA54EE540F0}" presName="compNode" presStyleCnt="0"/>
      <dgm:spPr/>
    </dgm:pt>
    <dgm:pt modelId="{05E25F10-2900-4587-90D7-279E7A40E5D1}" type="pres">
      <dgm:prSet presAssocID="{AD087871-BC76-464C-AC5A-BEA54EE540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23B81BA0-9208-4096-9224-00B52CA8935A}" type="pres">
      <dgm:prSet presAssocID="{AD087871-BC76-464C-AC5A-BEA54EE540F0}" presName="spaceRect" presStyleCnt="0"/>
      <dgm:spPr/>
    </dgm:pt>
    <dgm:pt modelId="{1D3807A8-9577-446D-A2FE-CBDCD28B1520}" type="pres">
      <dgm:prSet presAssocID="{AD087871-BC76-464C-AC5A-BEA54EE540F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3627863-1647-479F-937E-B25A190D8225}" srcId="{9B988274-1371-4C28-8690-150D967888DB}" destId="{0D643BCD-52FC-47D9-9676-DE83E4D2CEBE}" srcOrd="0" destOrd="0" parTransId="{0E83B78C-0227-4F8C-AFD3-ED1E81D31CAF}" sibTransId="{493B12B5-6C88-44C5-A5AE-EEE4A35B5F07}"/>
    <dgm:cxn modelId="{D5652B6C-2168-4432-993A-094AEF60631B}" type="presOf" srcId="{0D643BCD-52FC-47D9-9676-DE83E4D2CEBE}" destId="{A793407A-3572-42EE-8407-F92514084DDC}" srcOrd="0" destOrd="0" presId="urn:microsoft.com/office/officeart/2018/2/layout/IconLabelList"/>
    <dgm:cxn modelId="{76E90A8F-D4BB-44CB-A879-8F506088E92F}" type="presOf" srcId="{3185B454-AAC5-4CA4-945D-FB6A93EC5C9A}" destId="{0D5F7BC5-5AAF-4D61-BE41-05684B550613}" srcOrd="0" destOrd="0" presId="urn:microsoft.com/office/officeart/2018/2/layout/IconLabelList"/>
    <dgm:cxn modelId="{CF5C9B9E-D63F-4ABC-816E-C869D1316B01}" type="presOf" srcId="{9B988274-1371-4C28-8690-150D967888DB}" destId="{363E1AFF-A66B-456C-87E4-B3676B4DCB89}" srcOrd="0" destOrd="0" presId="urn:microsoft.com/office/officeart/2018/2/layout/IconLabelList"/>
    <dgm:cxn modelId="{F80F05BC-AE9F-44A2-A794-298946D72690}" type="presOf" srcId="{AD087871-BC76-464C-AC5A-BEA54EE540F0}" destId="{1D3807A8-9577-446D-A2FE-CBDCD28B1520}" srcOrd="0" destOrd="0" presId="urn:microsoft.com/office/officeart/2018/2/layout/IconLabelList"/>
    <dgm:cxn modelId="{0DB4A4CD-0323-4412-A026-158726346C25}" srcId="{9B988274-1371-4C28-8690-150D967888DB}" destId="{AD087871-BC76-464C-AC5A-BEA54EE540F0}" srcOrd="2" destOrd="0" parTransId="{0BD169AF-0A8E-4347-AE8B-99CA6AE7CF80}" sibTransId="{0946F28F-09B0-4E88-94C4-F77C4BAE3BEC}"/>
    <dgm:cxn modelId="{252FBEE8-F828-4E96-851F-D3251BCC59EB}" srcId="{9B988274-1371-4C28-8690-150D967888DB}" destId="{3185B454-AAC5-4CA4-945D-FB6A93EC5C9A}" srcOrd="1" destOrd="0" parTransId="{448BCB3C-6E0A-47B4-B84F-F6334A594D63}" sibTransId="{788A962C-CF31-41D6-B106-AF521F5F0B28}"/>
    <dgm:cxn modelId="{09C38CD0-A887-4BB2-9F2F-A808AC23A049}" type="presParOf" srcId="{363E1AFF-A66B-456C-87E4-B3676B4DCB89}" destId="{FA76E094-3ED9-4D4E-B01D-74EFFE06FF98}" srcOrd="0" destOrd="0" presId="urn:microsoft.com/office/officeart/2018/2/layout/IconLabelList"/>
    <dgm:cxn modelId="{83A9C707-922B-4B80-8460-654AC6D62E30}" type="presParOf" srcId="{FA76E094-3ED9-4D4E-B01D-74EFFE06FF98}" destId="{419C7399-A578-4F04-AF4B-CC4462143162}" srcOrd="0" destOrd="0" presId="urn:microsoft.com/office/officeart/2018/2/layout/IconLabelList"/>
    <dgm:cxn modelId="{CE4B22B1-7161-4EEE-B3ED-B95B4487926A}" type="presParOf" srcId="{FA76E094-3ED9-4D4E-B01D-74EFFE06FF98}" destId="{10B03C43-F61E-4911-9AF6-67E1D704DABC}" srcOrd="1" destOrd="0" presId="urn:microsoft.com/office/officeart/2018/2/layout/IconLabelList"/>
    <dgm:cxn modelId="{DC97FA70-078B-4701-BD84-69FD63FEC6D2}" type="presParOf" srcId="{FA76E094-3ED9-4D4E-B01D-74EFFE06FF98}" destId="{A793407A-3572-42EE-8407-F92514084DDC}" srcOrd="2" destOrd="0" presId="urn:microsoft.com/office/officeart/2018/2/layout/IconLabelList"/>
    <dgm:cxn modelId="{51726DCE-9903-4241-AFE4-C818F37961D9}" type="presParOf" srcId="{363E1AFF-A66B-456C-87E4-B3676B4DCB89}" destId="{2B4417BB-ACF0-4CC7-AB7F-699D304DECA0}" srcOrd="1" destOrd="0" presId="urn:microsoft.com/office/officeart/2018/2/layout/IconLabelList"/>
    <dgm:cxn modelId="{E375F731-336B-41B8-8A79-885D70C0B5DD}" type="presParOf" srcId="{363E1AFF-A66B-456C-87E4-B3676B4DCB89}" destId="{740EFE5B-F984-4A4B-94E5-F0593494714F}" srcOrd="2" destOrd="0" presId="urn:microsoft.com/office/officeart/2018/2/layout/IconLabelList"/>
    <dgm:cxn modelId="{DBCBB41E-4A70-4E8A-ABFB-C2588B7E892B}" type="presParOf" srcId="{740EFE5B-F984-4A4B-94E5-F0593494714F}" destId="{DC6AE6AC-3739-4511-BA4F-94BBB2FC73FE}" srcOrd="0" destOrd="0" presId="urn:microsoft.com/office/officeart/2018/2/layout/IconLabelList"/>
    <dgm:cxn modelId="{68ED1719-AB88-4F5E-BD7A-B11F1CC57E5E}" type="presParOf" srcId="{740EFE5B-F984-4A4B-94E5-F0593494714F}" destId="{0388AE2A-1F7D-47C8-9FE4-7F2E41DB0D00}" srcOrd="1" destOrd="0" presId="urn:microsoft.com/office/officeart/2018/2/layout/IconLabelList"/>
    <dgm:cxn modelId="{CF1A37DC-D124-4645-BD79-DBE51D74BE2F}" type="presParOf" srcId="{740EFE5B-F984-4A4B-94E5-F0593494714F}" destId="{0D5F7BC5-5AAF-4D61-BE41-05684B550613}" srcOrd="2" destOrd="0" presId="urn:microsoft.com/office/officeart/2018/2/layout/IconLabelList"/>
    <dgm:cxn modelId="{FD16E9A4-F043-4237-AC34-C5FDBABFEE77}" type="presParOf" srcId="{363E1AFF-A66B-456C-87E4-B3676B4DCB89}" destId="{262D8D6F-2789-4456-A142-14579FFF551D}" srcOrd="3" destOrd="0" presId="urn:microsoft.com/office/officeart/2018/2/layout/IconLabelList"/>
    <dgm:cxn modelId="{62935166-FB7E-461D-9225-4B2535369D6A}" type="presParOf" srcId="{363E1AFF-A66B-456C-87E4-B3676B4DCB89}" destId="{80BE7C5C-0928-4D03-8B77-C2BE14E7BB1C}" srcOrd="4" destOrd="0" presId="urn:microsoft.com/office/officeart/2018/2/layout/IconLabelList"/>
    <dgm:cxn modelId="{C4BCF82D-DFAC-4BC8-A8DA-AAB30974FAC6}" type="presParOf" srcId="{80BE7C5C-0928-4D03-8B77-C2BE14E7BB1C}" destId="{05E25F10-2900-4587-90D7-279E7A40E5D1}" srcOrd="0" destOrd="0" presId="urn:microsoft.com/office/officeart/2018/2/layout/IconLabelList"/>
    <dgm:cxn modelId="{45EDC7C1-3390-4343-8A62-2F8D5D26022B}" type="presParOf" srcId="{80BE7C5C-0928-4D03-8B77-C2BE14E7BB1C}" destId="{23B81BA0-9208-4096-9224-00B52CA8935A}" srcOrd="1" destOrd="0" presId="urn:microsoft.com/office/officeart/2018/2/layout/IconLabelList"/>
    <dgm:cxn modelId="{E4473399-A1AD-47E0-A798-BCB2AA53E902}" type="presParOf" srcId="{80BE7C5C-0928-4D03-8B77-C2BE14E7BB1C}" destId="{1D3807A8-9577-446D-A2FE-CBDCD28B15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C7399-A578-4F04-AF4B-CC4462143162}">
      <dsp:nvSpPr>
        <dsp:cNvPr id="0" name=""/>
        <dsp:cNvSpPr/>
      </dsp:nvSpPr>
      <dsp:spPr>
        <a:xfrm>
          <a:off x="1233372" y="662961"/>
          <a:ext cx="1303852" cy="1303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3407A-3572-42EE-8407-F92514084DDC}">
      <dsp:nvSpPr>
        <dsp:cNvPr id="0" name=""/>
        <dsp:cNvSpPr/>
      </dsp:nvSpPr>
      <dsp:spPr>
        <a:xfrm>
          <a:off x="436573" y="2324129"/>
          <a:ext cx="2897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Interacting with toot.ai</a:t>
          </a:r>
          <a:endParaRPr lang="en-US" sz="2500" kern="1200"/>
        </a:p>
      </dsp:txBody>
      <dsp:txXfrm>
        <a:off x="436573" y="2324129"/>
        <a:ext cx="2897450" cy="720000"/>
      </dsp:txXfrm>
    </dsp:sp>
    <dsp:sp modelId="{DC6AE6AC-3739-4511-BA4F-94BBB2FC73FE}">
      <dsp:nvSpPr>
        <dsp:cNvPr id="0" name=""/>
        <dsp:cNvSpPr/>
      </dsp:nvSpPr>
      <dsp:spPr>
        <a:xfrm>
          <a:off x="4637877" y="662961"/>
          <a:ext cx="1303852" cy="1303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F7BC5-5AAF-4D61-BE41-05684B550613}">
      <dsp:nvSpPr>
        <dsp:cNvPr id="0" name=""/>
        <dsp:cNvSpPr/>
      </dsp:nvSpPr>
      <dsp:spPr>
        <a:xfrm>
          <a:off x="3841078" y="2324129"/>
          <a:ext cx="2897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Inferring a solution from knowledge</a:t>
          </a:r>
          <a:endParaRPr lang="en-US" sz="2500" kern="1200"/>
        </a:p>
      </dsp:txBody>
      <dsp:txXfrm>
        <a:off x="3841078" y="2324129"/>
        <a:ext cx="2897450" cy="720000"/>
      </dsp:txXfrm>
    </dsp:sp>
    <dsp:sp modelId="{05E25F10-2900-4587-90D7-279E7A40E5D1}">
      <dsp:nvSpPr>
        <dsp:cNvPr id="0" name=""/>
        <dsp:cNvSpPr/>
      </dsp:nvSpPr>
      <dsp:spPr>
        <a:xfrm>
          <a:off x="8042381" y="662961"/>
          <a:ext cx="1303852" cy="1303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807A8-9577-446D-A2FE-CBDCD28B1520}">
      <dsp:nvSpPr>
        <dsp:cNvPr id="0" name=""/>
        <dsp:cNvSpPr/>
      </dsp:nvSpPr>
      <dsp:spPr>
        <a:xfrm>
          <a:off x="7245582" y="2324129"/>
          <a:ext cx="2897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Learning new knowledge</a:t>
          </a:r>
          <a:endParaRPr lang="en-US" sz="2500" kern="1200"/>
        </a:p>
      </dsp:txBody>
      <dsp:txXfrm>
        <a:off x="7245582" y="2324129"/>
        <a:ext cx="2897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A050F-BC41-4B61-A2F5-4B49A1F9B433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A84AF-79B3-42F8-993B-DA33B80712C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14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42440E4-524F-45EC-B248-2E9F0A8212E9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6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C7A5-515F-45EB-A1B4-8FCE1BA31917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F991199-89A4-4FC3-A045-7D686ACCE199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9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3097-BCE4-43CA-88DC-2AD7F2A9D77D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3772F48-F501-407F-8242-D9A4434A2221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5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28B1E03-FAC0-45F3-9D65-EFA74CEBFB3A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2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6246683-DAE7-42D9-ADF1-7647D8B983B1}" type="datetime1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96DF-5683-4C49-BB5C-CDE93990AB09}" type="datetime1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3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9F30975-659B-42AA-994C-53C54680A23A}" type="datetime1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7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BFEA-9E8D-4210-A131-5F2062248486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6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22F82F2-D5D9-4B01-9BEA-8CAFEFBE22E1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3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6DD16-F1F9-49ED-88EE-3C4749687487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1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14836A48-4CAC-4A40-97EB-8ACA9B26A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0">
            <a:extLst>
              <a:ext uri="{FF2B5EF4-FFF2-40B4-BE49-F238E27FC236}">
                <a16:creationId xmlns:a16="http://schemas.microsoft.com/office/drawing/2014/main" id="{6890A515-B90B-43BC-876F-580D2FC4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3749B484-B143-40F7-896A-A20650EE4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5ECC4BD-4D67-4CD5-9118-C8F95255E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DFCF04F1-C8A9-4F23-B565-9B70C6D74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964E85D-E8AC-4D3F-A3BC-E4D8DE608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8FE670F7-87AE-49F1-AFCF-646DC0B69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D394406-F17F-478D-9811-F133F3163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C929B1C0-F6D9-45BC-B41C-5BEBE9AD6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CBC2023-5C0F-470C-A494-448A3088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753F948-20A5-448F-A91B-30C3FA874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187C515D-FEE4-4EAD-A758-C09FC8898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5F8581B-27B7-42AB-B33F-69023D3B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BC2EB4A-D3CD-4347-AE09-347B7B10E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35E0B18-828E-4F07-BC14-5B6EB8C28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72FA4F-64D2-4E34-B234-7B2C363C4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430AC742-FB30-4DCC-A9AC-92D107A34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991F4A4-6C1A-486C-80A9-B653BC0ED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34F60AAA-3D77-4751-9A2C-27A680142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71A93347-D2EA-43A7-92CB-3BC1C8F4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99EB955-34CE-4879-BB3E-19C017967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38C2E213-0C12-4798-8BA9-8D234CD53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6" r="-1" b="-1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9502C85-D694-4534-81D2-BE2E52612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33747" y="1186483"/>
            <a:ext cx="4510627" cy="4477933"/>
            <a:chOff x="3833747" y="1186483"/>
            <a:chExt cx="4510627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70D54E8-5694-4275-AC73-041D919D5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7681" y="1186483"/>
              <a:ext cx="4506693" cy="71618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9">
              <a:extLst>
                <a:ext uri="{FF2B5EF4-FFF2-40B4-BE49-F238E27FC236}">
                  <a16:creationId xmlns:a16="http://schemas.microsoft.com/office/drawing/2014/main" id="{085E5B83-AB95-4571-B7AE-841A0D5F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63AAECE-705E-4B7A-B758-B9CEB30C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3747" y="1991156"/>
              <a:ext cx="4510180" cy="33221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99E8F2-BD1A-48E0-96E7-9F2C4A9D5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6043" y="2075504"/>
            <a:ext cx="4345588" cy="2042725"/>
          </a:xfrm>
        </p:spPr>
        <p:txBody>
          <a:bodyPr>
            <a:normAutofit/>
          </a:bodyPr>
          <a:lstStyle/>
          <a:p>
            <a:r>
              <a:rPr lang="en-GB">
                <a:cs typeface="Posterama"/>
              </a:rPr>
              <a:t>toot.ai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CE727-F53F-4D44-A07A-D22D81C5C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6043" y="4202728"/>
            <a:ext cx="4345588" cy="1026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AI Platform-as-a-Service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1657C-6292-47CC-BC60-C4B67CF3BFA3}"/>
              </a:ext>
            </a:extLst>
          </p:cNvPr>
          <p:cNvSpPr txBox="1"/>
          <p:nvPr/>
        </p:nvSpPr>
        <p:spPr>
          <a:xfrm>
            <a:off x="3912704" y="1345095"/>
            <a:ext cx="43417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solidFill>
                  <a:schemeClr val="bg1"/>
                </a:solidFill>
                <a:latin typeface="Calibri Light"/>
                <a:cs typeface="Calibri Light"/>
              </a:rPr>
              <a:t>Jim | Daniele | Filippo | Otto</a:t>
            </a:r>
            <a:endParaRPr lang="en-US" sz="240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297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6CAA0C-7445-4CE1-A768-F6405952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0272AE-5158-4A40-83F6-6785051D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FAC4ADE-9F3A-4FA2-8691-7B0261E93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CA39BA8-1A6D-40A9-9044-7276F845D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E84A7F2-247B-4AE3-96E5-6E5A05019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287F904-C5B6-4E91-9BFC-3416BF6C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653A0EB-E3D0-4025-B431-7042D11D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EAE3F9E3-BD83-40F4-A311-0DFBF3EE2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C1D9595-FA31-4924-8D06-2E32753E5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0B88530-AE44-47E4-B6B0-14E06C222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9BD14215-F39A-4468-9FBA-6E0BFCA1E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1597AD9-B54E-483F-926D-5912BEB3A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2AE63BE0-6ECE-4B07-A0C5-4CEE87C8C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4211246-DC87-4FC7-826F-DB71C8FB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1796C3F-2394-446D-AE81-60BEF2B0C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103EF91-2F2B-45D8-BA7C-98278222C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85B98A-6A3A-494F-B7E2-166ABC4A8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AA61741D-BCDD-4660-94B6-03CB2C490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730CAFAD-E895-4488-8638-BA92BC7EC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E0837A1-EE3B-418D-B06D-A53D09721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C8EAC3D3-6C5B-4FA8-B987-3A577DDFC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D9AAEC3-7654-47E2-8B53-6D6BC8C15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CCC18012-EBEA-4162-BA3A-4EC05A46E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Isosceles Triangle 39">
            <a:extLst>
              <a:ext uri="{FF2B5EF4-FFF2-40B4-BE49-F238E27FC236}">
                <a16:creationId xmlns:a16="http://schemas.microsoft.com/office/drawing/2014/main" id="{5D0F92D1-FACF-4DC3-9048-E6A42453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43289" y="5765461"/>
            <a:ext cx="305423" cy="26329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5D70D6-8744-4C0F-B4DC-3C3FBDD90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44689" y="4821173"/>
            <a:ext cx="8302622" cy="947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2DF1F-E0C0-4F01-8001-F5F3E5E9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4911632"/>
            <a:ext cx="8134352" cy="771166"/>
          </a:xfrm>
        </p:spPr>
        <p:txBody>
          <a:bodyPr>
            <a:normAutofit/>
          </a:bodyPr>
          <a:lstStyle/>
          <a:p>
            <a:r>
              <a:rPr lang="en-GB" sz="2400">
                <a:cs typeface="Calibri Light"/>
              </a:rPr>
              <a:t>Demo</a:t>
            </a:r>
            <a:endParaRPr lang="en-GB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31643-F31A-4695-A136-B6D2DDA4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3986BD6-B41E-4606-BFA6-F88B60025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731460"/>
              </p:ext>
            </p:extLst>
          </p:nvPr>
        </p:nvGraphicFramePr>
        <p:xfrm>
          <a:off x="804672" y="803186"/>
          <a:ext cx="10579607" cy="3707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773335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798CFC79F8E4CA8588106699A7536" ma:contentTypeVersion="9" ma:contentTypeDescription="Create a new document." ma:contentTypeScope="" ma:versionID="64406ef8799a15927730d2b54e7fb1a8">
  <xsd:schema xmlns:xsd="http://www.w3.org/2001/XMLSchema" xmlns:xs="http://www.w3.org/2001/XMLSchema" xmlns:p="http://schemas.microsoft.com/office/2006/metadata/properties" xmlns:ns2="d38465c1-fd35-4650-b833-eab3bfbba0f1" targetNamespace="http://schemas.microsoft.com/office/2006/metadata/properties" ma:root="true" ma:fieldsID="de43cd83c99536f49de38d6ce63b3c8e" ns2:_="">
    <xsd:import namespace="d38465c1-fd35-4650-b833-eab3bfbba0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465c1-fd35-4650-b833-eab3bfbba0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CC0593-F5B3-44D7-A40A-5FBE52FEF714}">
  <ds:schemaRefs>
    <ds:schemaRef ds:uri="d38465c1-fd35-4650-b833-eab3bfbba0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98560C3-870A-4CA7-9AA7-A4E11366CB6C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A5D5D20-0102-4AE7-9462-3FCDAB1745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Atlas</vt:lpstr>
      <vt:lpstr>toot.ai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2021-02-18T09:46:47Z</dcterms:created>
  <dcterms:modified xsi:type="dcterms:W3CDTF">2021-03-10T08:30:17Z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0x0101006B0798CFC79F8E4CA8588106699A7536</vt:lpwstr>
  </property>
</Properties>
</file>