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1128" userDrawn="1">
          <p15:clr>
            <a:srgbClr val="A4A3A4"/>
          </p15:clr>
        </p15:guide>
        <p15:guide id="3" orient="horz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8FB"/>
    <a:srgbClr val="95BEFF"/>
    <a:srgbClr val="6EC8F6"/>
    <a:srgbClr val="BCEBF5"/>
    <a:srgbClr val="E02533"/>
    <a:srgbClr val="BBA1CC"/>
    <a:srgbClr val="8EC641"/>
    <a:srgbClr val="365D80"/>
    <a:srgbClr val="BF6127"/>
    <a:srgbClr val="734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4673"/>
  </p:normalViewPr>
  <p:slideViewPr>
    <p:cSldViewPr snapToGrid="0" snapToObjects="1" showGuides="1">
      <p:cViewPr>
        <p:scale>
          <a:sx n="202" d="100"/>
          <a:sy n="202" d="100"/>
        </p:scale>
        <p:origin x="-8048" y="144"/>
      </p:cViewPr>
      <p:guideLst>
        <p:guide orient="horz" pos="3888"/>
        <p:guide pos="1128"/>
        <p:guide orient="horz"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2B99A-C2D4-694A-B10A-6FF211B869D0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3C7E-CBE2-1748-849C-C26D2D0A1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9674-DFCB-7344-A0D6-8AD4B055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4FF2-3B0F-EC4D-84C6-3DD07556C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EC3E-C7EA-FE45-B302-8AD635C5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F5E8-A08B-874F-B8E0-52EC7B67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5BE1-0B1D-3C4F-9263-0EB7DF80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40B-A957-9149-A62C-7E3B5B3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7291-680A-0048-8C6F-15DB5761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58E6-2551-FF49-93D1-7BB3791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4800-B251-C147-83A1-FDA88AD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7975-798D-184A-B8FB-A575457C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B439-D9E3-0348-87C5-9D70DA29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D251-5ABD-654D-B6AC-68272881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CEE7-EDE5-EA4F-96D2-A5F4A32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BE61-B7A5-B94A-ACAE-EF87B79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945E-8B3E-274B-9012-FBD7904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9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856015" y="6483758"/>
            <a:ext cx="2022939" cy="135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813" tIns="26813" rIns="26813" bIns="26813" anchor="ctr">
            <a:spAutoFit/>
          </a:bodyPr>
          <a:lstStyle/>
          <a:p>
            <a:pPr lvl="0" algn="r">
              <a:defRPr sz="1800"/>
            </a:pPr>
            <a:r>
              <a:rPr sz="529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529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529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2472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B784-CC63-1541-81FD-7F4AD85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FFB0-B4AF-2143-80DD-6439A529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E629-4145-234D-9B45-FEAA01A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B569-F70D-2D4A-AF02-E25D1E1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7E9B-37BB-CC48-B4B4-E3CF9E8A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EF66-E167-9344-9FFD-8831833B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2681-8E37-CF49-8CED-08C7E8ED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F62D-8400-BD4A-AFF9-6FC58D36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DBE4-AFD2-2D4F-8F3C-1B6060F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8981-B887-7244-B44A-94E02EB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0D69-E579-914A-82BD-9677F7B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C7C0-4F48-854B-A39D-889576F6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B60D6-FBF2-5F46-B0D1-0577FEDF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3E090-9442-684F-A67E-BC24E878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20B-4ADF-0E46-A5FA-9777044B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0895-64F5-FB4F-B1E0-9589FC6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5DE4-A71C-ED48-ADD2-D4E2CA2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A98B-ECCC-3140-A73C-B05F390A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356D-D50A-FD4E-B487-B11A0F44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490A-8478-B446-8097-0F6B37D8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43CC-A0A8-2242-A8B8-F16199119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93C1E-00D4-7D4A-AD5E-4F0FCDAB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9482B-09A4-C344-845B-AE3B4A09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D03E8-FC79-B442-8AB3-18975D3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A08-1989-ED47-B04C-9C035F9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3BC9-52F2-5B47-AD76-3C5A17AE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836C-6869-414D-95FC-C2908A9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088A-B7C2-7449-8B99-5273890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AF390-336F-8D4B-915F-8F659EF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0410B-F423-4B4B-B7AC-1236B9E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78AC-EC39-D94E-B41E-32AB5EA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58B-FF6C-E245-91BF-E5AF15B7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A30F-9B6A-C246-8C7E-304A1A87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1F4D-AA8C-6449-9F7F-D685488F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BE53B-75FD-DD42-9AAA-183C715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AF6A-DF26-1443-8422-1BA173FE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1D02-AD9D-1A48-BDCE-84D7739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11-FEB7-A946-B8E1-9EF9D84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2BED0-8A39-1040-8F9C-FBE77E9E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0A66-7099-5646-B24D-E56A4EAB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A119-21E3-9445-B8E7-31E297E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274C-6CA3-174C-8729-E31154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BF7E-418F-7F4B-872F-7F6AE5DE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820E7-D6AE-464B-A86B-2C98A74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54286-9D9B-9A4F-A8D5-6E5D957D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9F98-B373-F344-A921-5BEDD1B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8C58-F9B6-DD4F-8BBC-03F6B4275BF7}" type="datetimeFigureOut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1FBA-87F8-1B48-B1A7-8A1D6CCF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F1FB-0605-9844-9AF3-5BE9A8F5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>
            <a:extLst>
              <a:ext uri="{FF2B5EF4-FFF2-40B4-BE49-F238E27FC236}">
                <a16:creationId xmlns:a16="http://schemas.microsoft.com/office/drawing/2014/main" id="{E9878684-7DDA-3346-BBAA-D2D83C759F0B}"/>
              </a:ext>
            </a:extLst>
          </p:cNvPr>
          <p:cNvSpPr/>
          <p:nvPr/>
        </p:nvSpPr>
        <p:spPr>
          <a:xfrm>
            <a:off x="0" y="0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8" name="Shape 57">
            <a:extLst>
              <a:ext uri="{FF2B5EF4-FFF2-40B4-BE49-F238E27FC236}">
                <a16:creationId xmlns:a16="http://schemas.microsoft.com/office/drawing/2014/main" id="{7653A00A-D247-C94B-927C-7B8C066CC517}"/>
              </a:ext>
            </a:extLst>
          </p:cNvPr>
          <p:cNvSpPr/>
          <p:nvPr/>
        </p:nvSpPr>
        <p:spPr>
          <a:xfrm>
            <a:off x="256709" y="799820"/>
            <a:ext cx="5037676" cy="3983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000" dirty="0"/>
              <a:t>IBM AI and Data Diagram Template</a:t>
            </a:r>
            <a:endParaRPr sz="2000" dirty="0"/>
          </a:p>
        </p:txBody>
      </p:sp>
      <p:sp>
        <p:nvSpPr>
          <p:cNvPr id="9" name="Shape 58">
            <a:extLst>
              <a:ext uri="{FF2B5EF4-FFF2-40B4-BE49-F238E27FC236}">
                <a16:creationId xmlns:a16="http://schemas.microsoft.com/office/drawing/2014/main" id="{48B95A19-1FAC-6249-AEC8-954D18776659}"/>
              </a:ext>
            </a:extLst>
          </p:cNvPr>
          <p:cNvSpPr/>
          <p:nvPr/>
        </p:nvSpPr>
        <p:spPr>
          <a:xfrm>
            <a:off x="256710" y="479051"/>
            <a:ext cx="3262345" cy="3367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600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600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1EF61-26B2-C640-83D8-A580B4B57AC8}"/>
              </a:ext>
            </a:extLst>
          </p:cNvPr>
          <p:cNvSpPr txBox="1"/>
          <p:nvPr/>
        </p:nvSpPr>
        <p:spPr>
          <a:xfrm>
            <a:off x="256710" y="1711929"/>
            <a:ext cx="7496735" cy="27015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hangingPunct="0"/>
            <a:r>
              <a:rPr lang="en-US" sz="16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defTabSz="515498" hangingPunct="0"/>
            <a:endParaRPr lang="en-US" sz="16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6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6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AI </a:t>
            </a:r>
            <a:r>
              <a:rPr lang="en-US" sz="160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and Data</a:t>
            </a:r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r>
              <a:rPr lang="en-US" sz="16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defTabSz="515498" hangingPunct="0"/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0CED5-2D62-1A4E-BE67-150E1E700AE9}"/>
              </a:ext>
            </a:extLst>
          </p:cNvPr>
          <p:cNvSpPr txBox="1"/>
          <p:nvPr/>
        </p:nvSpPr>
        <p:spPr>
          <a:xfrm>
            <a:off x="10557164" y="86834"/>
            <a:ext cx="1469813" cy="23159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latinLnBrk="1" hangingPunct="0"/>
            <a:r>
              <a:rPr lang="en-US" sz="1050" b="1" dirty="0">
                <a:solidFill>
                  <a:srgbClr val="000000"/>
                </a:solidFill>
                <a:sym typeface="Helvetica Light"/>
              </a:rPr>
              <a:t>2</a:t>
            </a:r>
            <a:r>
              <a:rPr lang="en-US" sz="1050" b="1" baseline="30000" dirty="0">
                <a:solidFill>
                  <a:srgbClr val="000000"/>
                </a:solidFill>
                <a:sym typeface="Helvetica Light"/>
              </a:rPr>
              <a:t>nd</a:t>
            </a:r>
            <a:r>
              <a:rPr lang="en-US" sz="1050" b="1" dirty="0">
                <a:solidFill>
                  <a:srgbClr val="000000"/>
                </a:solidFill>
                <a:sym typeface="Helvetica Light"/>
              </a:rPr>
              <a:t> November 2019</a:t>
            </a:r>
          </a:p>
        </p:txBody>
      </p:sp>
    </p:spTree>
    <p:extLst>
      <p:ext uri="{BB962C8B-B14F-4D97-AF65-F5344CB8AC3E}">
        <p14:creationId xmlns:p14="http://schemas.microsoft.com/office/powerpoint/2010/main" val="4412563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1AD2084-2085-E24B-9239-87E7501A2D88}"/>
              </a:ext>
            </a:extLst>
          </p:cNvPr>
          <p:cNvGrpSpPr/>
          <p:nvPr/>
        </p:nvGrpSpPr>
        <p:grpSpPr>
          <a:xfrm>
            <a:off x="362465" y="3686810"/>
            <a:ext cx="9499992" cy="861697"/>
            <a:chOff x="362465" y="3686810"/>
            <a:chExt cx="9499992" cy="861697"/>
          </a:xfrm>
        </p:grpSpPr>
        <p:sp>
          <p:nvSpPr>
            <p:cNvPr id="190" name="Shape 61">
              <a:extLst>
                <a:ext uri="{FF2B5EF4-FFF2-40B4-BE49-F238E27FC236}">
                  <a16:creationId xmlns:a16="http://schemas.microsoft.com/office/drawing/2014/main" id="{96BB46E7-D5E2-5C43-AEF6-792D24F4D0EB}"/>
                </a:ext>
              </a:extLst>
            </p:cNvPr>
            <p:cNvSpPr/>
            <p:nvPr/>
          </p:nvSpPr>
          <p:spPr>
            <a:xfrm>
              <a:off x="381000" y="3686810"/>
              <a:ext cx="9481457" cy="861697"/>
            </a:xfrm>
            <a:prstGeom prst="rect">
              <a:avLst/>
            </a:prstGeom>
            <a:solidFill>
              <a:srgbClr val="95BEFF"/>
            </a:solidFill>
            <a:ln w="1905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B717B54-B630-894B-9911-B5DEEC056A91}"/>
                </a:ext>
              </a:extLst>
            </p:cNvPr>
            <p:cNvSpPr txBox="1"/>
            <p:nvPr/>
          </p:nvSpPr>
          <p:spPr>
            <a:xfrm>
              <a:off x="362465" y="3949161"/>
              <a:ext cx="1206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ORGANIZE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78092D35-5A84-EA41-AECC-2DA12A3BE55A}"/>
              </a:ext>
            </a:extLst>
          </p:cNvPr>
          <p:cNvGrpSpPr/>
          <p:nvPr/>
        </p:nvGrpSpPr>
        <p:grpSpPr>
          <a:xfrm>
            <a:off x="228600" y="4645073"/>
            <a:ext cx="9274629" cy="870537"/>
            <a:chOff x="228600" y="4645073"/>
            <a:chExt cx="9274629" cy="870537"/>
          </a:xfrm>
        </p:grpSpPr>
        <p:sp>
          <p:nvSpPr>
            <p:cNvPr id="191" name="Shape 61">
              <a:extLst>
                <a:ext uri="{FF2B5EF4-FFF2-40B4-BE49-F238E27FC236}">
                  <a16:creationId xmlns:a16="http://schemas.microsoft.com/office/drawing/2014/main" id="{F0BCC199-1267-4345-8EDB-9156ED0C8439}"/>
                </a:ext>
              </a:extLst>
            </p:cNvPr>
            <p:cNvSpPr/>
            <p:nvPr/>
          </p:nvSpPr>
          <p:spPr>
            <a:xfrm>
              <a:off x="228600" y="4645073"/>
              <a:ext cx="9274629" cy="870537"/>
            </a:xfrm>
            <a:prstGeom prst="rect">
              <a:avLst/>
            </a:prstGeom>
            <a:solidFill>
              <a:srgbClr val="C1D8FB"/>
            </a:solidFill>
            <a:ln w="1905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CF22D55-DF2B-DF4B-8B8E-848FCF5792A7}"/>
                </a:ext>
              </a:extLst>
            </p:cNvPr>
            <p:cNvSpPr txBox="1"/>
            <p:nvPr/>
          </p:nvSpPr>
          <p:spPr>
            <a:xfrm>
              <a:off x="239486" y="4865915"/>
              <a:ext cx="1206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COLLECT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DDA31D-9DA6-2C47-9B68-A2344FA440F1}"/>
              </a:ext>
            </a:extLst>
          </p:cNvPr>
          <p:cNvGrpSpPr/>
          <p:nvPr/>
        </p:nvGrpSpPr>
        <p:grpSpPr>
          <a:xfrm>
            <a:off x="5453744" y="4191000"/>
            <a:ext cx="3714750" cy="783336"/>
            <a:chOff x="5453744" y="4191000"/>
            <a:chExt cx="3714750" cy="783336"/>
          </a:xfrm>
        </p:grpSpPr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6A777F02-9D39-7E47-85B0-81FB07EABFCF}"/>
                </a:ext>
              </a:extLst>
            </p:cNvPr>
            <p:cNvSpPr/>
            <p:nvPr/>
          </p:nvSpPr>
          <p:spPr>
            <a:xfrm>
              <a:off x="5453744" y="4191000"/>
              <a:ext cx="3714750" cy="783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310" name="Shape 387">
              <a:extLst>
                <a:ext uri="{FF2B5EF4-FFF2-40B4-BE49-F238E27FC236}">
                  <a16:creationId xmlns:a16="http://schemas.microsoft.com/office/drawing/2014/main" id="{7EAAA974-8F18-C243-ADC8-0D49ED726275}"/>
                </a:ext>
              </a:extLst>
            </p:cNvPr>
            <p:cNvSpPr/>
            <p:nvPr/>
          </p:nvSpPr>
          <p:spPr>
            <a:xfrm>
              <a:off x="6736341" y="4241105"/>
              <a:ext cx="941604" cy="13682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GOVERNED DATA LAKE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F00A2B8D-DF44-0F48-A8F8-7923BC957D15}"/>
              </a:ext>
            </a:extLst>
          </p:cNvPr>
          <p:cNvGrpSpPr/>
          <p:nvPr/>
        </p:nvGrpSpPr>
        <p:grpSpPr>
          <a:xfrm>
            <a:off x="617838" y="2023290"/>
            <a:ext cx="9589515" cy="1577160"/>
            <a:chOff x="617838" y="2023290"/>
            <a:chExt cx="9589515" cy="1577160"/>
          </a:xfrm>
        </p:grpSpPr>
        <p:sp>
          <p:nvSpPr>
            <p:cNvPr id="189" name="Shape 61">
              <a:extLst>
                <a:ext uri="{FF2B5EF4-FFF2-40B4-BE49-F238E27FC236}">
                  <a16:creationId xmlns:a16="http://schemas.microsoft.com/office/drawing/2014/main" id="{3148F3C9-769C-8D46-8290-9DEA0CC39BD0}"/>
                </a:ext>
              </a:extLst>
            </p:cNvPr>
            <p:cNvSpPr/>
            <p:nvPr/>
          </p:nvSpPr>
          <p:spPr>
            <a:xfrm>
              <a:off x="653143" y="2023290"/>
              <a:ext cx="9554210" cy="1577160"/>
            </a:xfrm>
            <a:prstGeom prst="rect">
              <a:avLst/>
            </a:prstGeom>
            <a:solidFill>
              <a:srgbClr val="6EC8F6"/>
            </a:solidFill>
            <a:ln w="1905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D8B0EA8-F79D-5B46-B718-D3A53DECE6E9}"/>
                </a:ext>
              </a:extLst>
            </p:cNvPr>
            <p:cNvSpPr txBox="1"/>
            <p:nvPr/>
          </p:nvSpPr>
          <p:spPr>
            <a:xfrm>
              <a:off x="617838" y="2570205"/>
              <a:ext cx="1086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ANALYZE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ECAA0F-2D2A-494F-A6BA-671A8E2138F2}"/>
              </a:ext>
            </a:extLst>
          </p:cNvPr>
          <p:cNvGrpSpPr/>
          <p:nvPr/>
        </p:nvGrpSpPr>
        <p:grpSpPr>
          <a:xfrm>
            <a:off x="5435419" y="2123441"/>
            <a:ext cx="1943100" cy="1396999"/>
            <a:chOff x="5435419" y="2123441"/>
            <a:chExt cx="1943100" cy="1396999"/>
          </a:xfrm>
        </p:grpSpPr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1CBC9D9A-3B8D-7F4A-93BE-5B2D1A76F27F}"/>
                </a:ext>
              </a:extLst>
            </p:cNvPr>
            <p:cNvSpPr/>
            <p:nvPr/>
          </p:nvSpPr>
          <p:spPr>
            <a:xfrm>
              <a:off x="5435419" y="2123441"/>
              <a:ext cx="1943100" cy="139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303" name="Shape 387">
              <a:extLst>
                <a:ext uri="{FF2B5EF4-FFF2-40B4-BE49-F238E27FC236}">
                  <a16:creationId xmlns:a16="http://schemas.microsoft.com/office/drawing/2014/main" id="{BDE5983E-8FB5-D841-9727-40D92571E395}"/>
                </a:ext>
              </a:extLst>
            </p:cNvPr>
            <p:cNvSpPr/>
            <p:nvPr/>
          </p:nvSpPr>
          <p:spPr>
            <a:xfrm>
              <a:off x="5965476" y="2138290"/>
              <a:ext cx="941604" cy="12208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TRUSTED AI (FIT FOR PURPOSE)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FBAD27F1-3190-6342-8D75-619846FAA361}"/>
              </a:ext>
            </a:extLst>
          </p:cNvPr>
          <p:cNvGrpSpPr/>
          <p:nvPr/>
        </p:nvGrpSpPr>
        <p:grpSpPr>
          <a:xfrm>
            <a:off x="936171" y="246185"/>
            <a:ext cx="9669237" cy="1677928"/>
            <a:chOff x="936171" y="246185"/>
            <a:chExt cx="9669237" cy="1677928"/>
          </a:xfrm>
        </p:grpSpPr>
        <p:sp>
          <p:nvSpPr>
            <p:cNvPr id="80" name="Shape 61">
              <a:extLst>
                <a:ext uri="{FF2B5EF4-FFF2-40B4-BE49-F238E27FC236}">
                  <a16:creationId xmlns:a16="http://schemas.microsoft.com/office/drawing/2014/main" id="{5BA63138-CF78-D342-A19B-5407925E4E5F}"/>
                </a:ext>
              </a:extLst>
            </p:cNvPr>
            <p:cNvSpPr/>
            <p:nvPr/>
          </p:nvSpPr>
          <p:spPr>
            <a:xfrm>
              <a:off x="936171" y="246185"/>
              <a:ext cx="9669237" cy="1677928"/>
            </a:xfrm>
            <a:prstGeom prst="rect">
              <a:avLst/>
            </a:prstGeom>
            <a:solidFill>
              <a:srgbClr val="BCEBF5"/>
            </a:solidFill>
            <a:ln w="19050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0197594-DBF0-5E4F-A5CD-D8A237A55522}"/>
                </a:ext>
              </a:extLst>
            </p:cNvPr>
            <p:cNvSpPr txBox="1"/>
            <p:nvPr/>
          </p:nvSpPr>
          <p:spPr>
            <a:xfrm>
              <a:off x="979714" y="849085"/>
              <a:ext cx="9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INFUSE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52536-5B8A-104F-A324-97BB161343EC}"/>
              </a:ext>
            </a:extLst>
          </p:cNvPr>
          <p:cNvGrpSpPr/>
          <p:nvPr/>
        </p:nvGrpSpPr>
        <p:grpSpPr>
          <a:xfrm>
            <a:off x="7535635" y="1351281"/>
            <a:ext cx="2253343" cy="1571534"/>
            <a:chOff x="7535635" y="1351281"/>
            <a:chExt cx="2253343" cy="1571534"/>
          </a:xfrm>
        </p:grpSpPr>
        <p:sp>
          <p:nvSpPr>
            <p:cNvPr id="18" name="Shape 61">
              <a:extLst>
                <a:ext uri="{FF2B5EF4-FFF2-40B4-BE49-F238E27FC236}">
                  <a16:creationId xmlns:a16="http://schemas.microsoft.com/office/drawing/2014/main" id="{352284C3-400F-8646-839D-1AAA020652BE}"/>
                </a:ext>
              </a:extLst>
            </p:cNvPr>
            <p:cNvSpPr/>
            <p:nvPr/>
          </p:nvSpPr>
          <p:spPr>
            <a:xfrm>
              <a:off x="7535635" y="1351281"/>
              <a:ext cx="2253343" cy="15715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305" name="Shape 387">
              <a:extLst>
                <a:ext uri="{FF2B5EF4-FFF2-40B4-BE49-F238E27FC236}">
                  <a16:creationId xmlns:a16="http://schemas.microsoft.com/office/drawing/2014/main" id="{CA987D29-6448-0340-97A9-9EF6DCACEE1D}"/>
                </a:ext>
              </a:extLst>
            </p:cNvPr>
            <p:cNvSpPr/>
            <p:nvPr/>
          </p:nvSpPr>
          <p:spPr>
            <a:xfrm>
              <a:off x="8190411" y="1372781"/>
              <a:ext cx="941604" cy="16477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AI APPS &amp; SERVICES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E9583DE1-0FBF-8B4E-BCA7-831941302C0C}"/>
              </a:ext>
            </a:extLst>
          </p:cNvPr>
          <p:cNvGrpSpPr/>
          <p:nvPr/>
        </p:nvGrpSpPr>
        <p:grpSpPr>
          <a:xfrm>
            <a:off x="1875971" y="3747500"/>
            <a:ext cx="2558869" cy="772885"/>
            <a:chOff x="1875971" y="3747500"/>
            <a:chExt cx="2558869" cy="772885"/>
          </a:xfrm>
        </p:grpSpPr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D0D625D8-26C8-AD47-9E5E-44A35F4373CF}"/>
                </a:ext>
              </a:extLst>
            </p:cNvPr>
            <p:cNvSpPr/>
            <p:nvPr/>
          </p:nvSpPr>
          <p:spPr>
            <a:xfrm>
              <a:off x="1875971" y="3747500"/>
              <a:ext cx="2558869" cy="7728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422" name="Shape 387">
              <a:extLst>
                <a:ext uri="{FF2B5EF4-FFF2-40B4-BE49-F238E27FC236}">
                  <a16:creationId xmlns:a16="http://schemas.microsoft.com/office/drawing/2014/main" id="{A7F8F4DD-5674-2B43-BA98-0B4486185B89}"/>
                </a:ext>
              </a:extLst>
            </p:cNvPr>
            <p:cNvSpPr/>
            <p:nvPr/>
          </p:nvSpPr>
          <p:spPr>
            <a:xfrm>
              <a:off x="2710442" y="3760919"/>
              <a:ext cx="941604" cy="923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GOVERNANCE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01803B33-B521-C449-BE43-92FADAD11DE1}"/>
              </a:ext>
            </a:extLst>
          </p:cNvPr>
          <p:cNvGrpSpPr/>
          <p:nvPr/>
        </p:nvGrpSpPr>
        <p:grpSpPr>
          <a:xfrm>
            <a:off x="1790700" y="2260188"/>
            <a:ext cx="2727960" cy="851719"/>
            <a:chOff x="1791425" y="2245360"/>
            <a:chExt cx="2727960" cy="851719"/>
          </a:xfrm>
        </p:grpSpPr>
        <p:sp>
          <p:nvSpPr>
            <p:cNvPr id="221" name="Shape 61">
              <a:extLst>
                <a:ext uri="{FF2B5EF4-FFF2-40B4-BE49-F238E27FC236}">
                  <a16:creationId xmlns:a16="http://schemas.microsoft.com/office/drawing/2014/main" id="{83EABEA8-D8FE-FC44-8614-8A16DC1FFA64}"/>
                </a:ext>
              </a:extLst>
            </p:cNvPr>
            <p:cNvSpPr/>
            <p:nvPr/>
          </p:nvSpPr>
          <p:spPr>
            <a:xfrm>
              <a:off x="1791425" y="2245360"/>
              <a:ext cx="2727960" cy="8517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418" name="Shape 387">
              <a:extLst>
                <a:ext uri="{FF2B5EF4-FFF2-40B4-BE49-F238E27FC236}">
                  <a16:creationId xmlns:a16="http://schemas.microsoft.com/office/drawing/2014/main" id="{40EF860A-98CE-054D-80DE-1290ED8EC0E0}"/>
                </a:ext>
              </a:extLst>
            </p:cNvPr>
            <p:cNvSpPr/>
            <p:nvPr/>
          </p:nvSpPr>
          <p:spPr>
            <a:xfrm>
              <a:off x="2740912" y="2266336"/>
              <a:ext cx="941604" cy="923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BUSINESS ANALYTICS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5" name="Shape 61">
            <a:extLst>
              <a:ext uri="{FF2B5EF4-FFF2-40B4-BE49-F238E27FC236}">
                <a16:creationId xmlns:a16="http://schemas.microsoft.com/office/drawing/2014/main" id="{74016EA4-D5E2-9645-8918-EE6AE6F411C1}"/>
              </a:ext>
            </a:extLst>
          </p:cNvPr>
          <p:cNvSpPr/>
          <p:nvPr/>
        </p:nvSpPr>
        <p:spPr>
          <a:xfrm>
            <a:off x="170821" y="140677"/>
            <a:ext cx="11871500" cy="6717323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36DEE34-0B8D-0848-8D3C-BB6182E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999" y="5909310"/>
            <a:ext cx="1065436" cy="848632"/>
          </a:xfrm>
          <a:prstGeom prst="rect">
            <a:avLst/>
          </a:prstGeom>
        </p:spPr>
      </p:pic>
      <p:sp>
        <p:nvSpPr>
          <p:cNvPr id="22" name="Shape 61">
            <a:extLst>
              <a:ext uri="{FF2B5EF4-FFF2-40B4-BE49-F238E27FC236}">
                <a16:creationId xmlns:a16="http://schemas.microsoft.com/office/drawing/2014/main" id="{6570B909-739A-8E41-8990-368B913AB595}"/>
              </a:ext>
            </a:extLst>
          </p:cNvPr>
          <p:cNvSpPr/>
          <p:nvPr/>
        </p:nvSpPr>
        <p:spPr>
          <a:xfrm>
            <a:off x="2306320" y="4704080"/>
            <a:ext cx="1611086" cy="741680"/>
          </a:xfrm>
          <a:prstGeom prst="rect">
            <a:avLst/>
          </a:prstGeom>
          <a:solidFill>
            <a:schemeClr val="bg1"/>
          </a:solidFill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CE9B4B-3D3D-6F4C-B05E-756026892B19}"/>
              </a:ext>
            </a:extLst>
          </p:cNvPr>
          <p:cNvGrpSpPr/>
          <p:nvPr/>
        </p:nvGrpSpPr>
        <p:grpSpPr>
          <a:xfrm>
            <a:off x="5251105" y="6189772"/>
            <a:ext cx="492121" cy="546308"/>
            <a:chOff x="578286" y="2689578"/>
            <a:chExt cx="492121" cy="54630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104B29-A40A-8049-AD9E-D6456D532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" y="2689578"/>
              <a:ext cx="459899" cy="355771"/>
            </a:xfrm>
            <a:prstGeom prst="rect">
              <a:avLst/>
            </a:prstGeom>
          </p:spPr>
        </p:pic>
        <p:sp>
          <p:nvSpPr>
            <p:cNvPr id="199" name="Shape 387">
              <a:extLst>
                <a:ext uri="{FF2B5EF4-FFF2-40B4-BE49-F238E27FC236}">
                  <a16:creationId xmlns:a16="http://schemas.microsoft.com/office/drawing/2014/main" id="{BAFEF973-88CA-EF40-A4E7-B8BB54F60A2F}"/>
                </a:ext>
              </a:extLst>
            </p:cNvPr>
            <p:cNvSpPr/>
            <p:nvPr/>
          </p:nvSpPr>
          <p:spPr>
            <a:xfrm>
              <a:off x="578286" y="3051220"/>
              <a:ext cx="492121" cy="1846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3</a:t>
              </a:r>
              <a:r>
                <a:rPr lang="en-US" sz="600" b="1" baseline="30000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</a:t>
              </a: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PARTY</a:t>
              </a:r>
            </a:p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CRM CLOUD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89778C-DF50-6F43-9BE9-6C5D4D415BB5}"/>
              </a:ext>
            </a:extLst>
          </p:cNvPr>
          <p:cNvGrpSpPr/>
          <p:nvPr/>
        </p:nvGrpSpPr>
        <p:grpSpPr>
          <a:xfrm>
            <a:off x="5892550" y="6183995"/>
            <a:ext cx="508151" cy="638641"/>
            <a:chOff x="570273" y="2689578"/>
            <a:chExt cx="508151" cy="638641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5E59A1F0-CCC0-3B43-8A61-3300E3E5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" y="2689578"/>
              <a:ext cx="459899" cy="355771"/>
            </a:xfrm>
            <a:prstGeom prst="rect">
              <a:avLst/>
            </a:prstGeom>
          </p:spPr>
        </p:pic>
        <p:sp>
          <p:nvSpPr>
            <p:cNvPr id="217" name="Shape 387">
              <a:extLst>
                <a:ext uri="{FF2B5EF4-FFF2-40B4-BE49-F238E27FC236}">
                  <a16:creationId xmlns:a16="http://schemas.microsoft.com/office/drawing/2014/main" id="{19B0F128-F739-0B42-878C-F6E00427C3FA}"/>
                </a:ext>
              </a:extLst>
            </p:cNvPr>
            <p:cNvSpPr/>
            <p:nvPr/>
          </p:nvSpPr>
          <p:spPr>
            <a:xfrm>
              <a:off x="570273" y="3051220"/>
              <a:ext cx="508151" cy="2769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3</a:t>
              </a:r>
              <a:r>
                <a:rPr lang="en-US" sz="600" b="1" baseline="30000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</a:t>
              </a: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PARTY</a:t>
              </a:r>
            </a:p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MARKETING </a:t>
              </a:r>
            </a:p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EE2A3E-9858-B547-ABDF-E798ADD24BDC}"/>
              </a:ext>
            </a:extLst>
          </p:cNvPr>
          <p:cNvGrpSpPr/>
          <p:nvPr/>
        </p:nvGrpSpPr>
        <p:grpSpPr>
          <a:xfrm>
            <a:off x="8049379" y="6184956"/>
            <a:ext cx="459899" cy="453975"/>
            <a:chOff x="594396" y="2689578"/>
            <a:chExt cx="459899" cy="453975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D31647B-D780-9A43-B602-536525E7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" y="2689578"/>
              <a:ext cx="459899" cy="355771"/>
            </a:xfrm>
            <a:prstGeom prst="rect">
              <a:avLst/>
            </a:prstGeom>
          </p:spPr>
        </p:pic>
        <p:sp>
          <p:nvSpPr>
            <p:cNvPr id="220" name="Shape 387">
              <a:extLst>
                <a:ext uri="{FF2B5EF4-FFF2-40B4-BE49-F238E27FC236}">
                  <a16:creationId xmlns:a16="http://schemas.microsoft.com/office/drawing/2014/main" id="{05B3B222-19A3-8940-9CE8-32911379EE3E}"/>
                </a:ext>
              </a:extLst>
            </p:cNvPr>
            <p:cNvSpPr/>
            <p:nvPr/>
          </p:nvSpPr>
          <p:spPr>
            <a:xfrm>
              <a:off x="629580" y="3051220"/>
              <a:ext cx="389530" cy="923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WEATHER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E5356E2-E01E-DF41-A11C-EE9A1423BB79}"/>
              </a:ext>
            </a:extLst>
          </p:cNvPr>
          <p:cNvCxnSpPr>
            <a:cxnSpLocks/>
          </p:cNvCxnSpPr>
          <p:nvPr/>
        </p:nvCxnSpPr>
        <p:spPr>
          <a:xfrm>
            <a:off x="3159557" y="3134032"/>
            <a:ext cx="0" cy="58208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47076DE-26FB-414F-88DA-C56E597F42B0}"/>
              </a:ext>
            </a:extLst>
          </p:cNvPr>
          <p:cNvCxnSpPr>
            <a:cxnSpLocks/>
          </p:cNvCxnSpPr>
          <p:nvPr/>
        </p:nvCxnSpPr>
        <p:spPr>
          <a:xfrm>
            <a:off x="4240279" y="1014884"/>
            <a:ext cx="0" cy="28279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7977173-BA8C-D340-9196-972EF30A640B}"/>
              </a:ext>
            </a:extLst>
          </p:cNvPr>
          <p:cNvCxnSpPr>
            <a:cxnSpLocks/>
          </p:cNvCxnSpPr>
          <p:nvPr/>
        </p:nvCxnSpPr>
        <p:spPr>
          <a:xfrm>
            <a:off x="3505200" y="994787"/>
            <a:ext cx="0" cy="124726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8C57673-5927-7041-98C7-B1CAC06F7A76}"/>
              </a:ext>
            </a:extLst>
          </p:cNvPr>
          <p:cNvCxnSpPr>
            <a:cxnSpLocks/>
          </p:cNvCxnSpPr>
          <p:nvPr/>
        </p:nvCxnSpPr>
        <p:spPr>
          <a:xfrm>
            <a:off x="6400800" y="1008289"/>
            <a:ext cx="0" cy="109235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09413CAA-925F-3942-AE4B-F15604A98A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0049" y="3530009"/>
            <a:ext cx="1254638" cy="542262"/>
          </a:xfrm>
          <a:prstGeom prst="bentConnector3">
            <a:avLst>
              <a:gd name="adj1" fmla="val 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BBD0029-7713-1F4C-865F-4CBACB8708A2}"/>
              </a:ext>
            </a:extLst>
          </p:cNvPr>
          <p:cNvCxnSpPr>
            <a:cxnSpLocks/>
          </p:cNvCxnSpPr>
          <p:nvPr/>
        </p:nvCxnSpPr>
        <p:spPr>
          <a:xfrm flipH="1">
            <a:off x="4440025" y="1508326"/>
            <a:ext cx="3063712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995F7152-C95D-9E4F-9A2B-12D1703AE810}"/>
              </a:ext>
            </a:extLst>
          </p:cNvPr>
          <p:cNvGrpSpPr/>
          <p:nvPr/>
        </p:nvGrpSpPr>
        <p:grpSpPr>
          <a:xfrm>
            <a:off x="2909327" y="315954"/>
            <a:ext cx="6801955" cy="673809"/>
            <a:chOff x="2909327" y="315954"/>
            <a:chExt cx="6801955" cy="673809"/>
          </a:xfrm>
        </p:grpSpPr>
        <p:sp>
          <p:nvSpPr>
            <p:cNvPr id="67" name="Shape 61">
              <a:extLst>
                <a:ext uri="{FF2B5EF4-FFF2-40B4-BE49-F238E27FC236}">
                  <a16:creationId xmlns:a16="http://schemas.microsoft.com/office/drawing/2014/main" id="{B100328C-0A27-A042-9D44-8B91F45354E6}"/>
                </a:ext>
              </a:extLst>
            </p:cNvPr>
            <p:cNvSpPr/>
            <p:nvPr/>
          </p:nvSpPr>
          <p:spPr>
            <a:xfrm>
              <a:off x="2909327" y="315954"/>
              <a:ext cx="6801955" cy="673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47" name="Shape 387">
              <a:extLst>
                <a:ext uri="{FF2B5EF4-FFF2-40B4-BE49-F238E27FC236}">
                  <a16:creationId xmlns:a16="http://schemas.microsoft.com/office/drawing/2014/main" id="{A071757B-EC57-AA4B-9BF1-653CBB106DB1}"/>
                </a:ext>
              </a:extLst>
            </p:cNvPr>
            <p:cNvSpPr/>
            <p:nvPr/>
          </p:nvSpPr>
          <p:spPr>
            <a:xfrm>
              <a:off x="2952588" y="350827"/>
              <a:ext cx="710131" cy="923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BUSINESS IMPACT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37F8D63B-B38C-DC4C-9E7B-190F5181AC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7952" y="2416705"/>
            <a:ext cx="376778" cy="276211"/>
          </a:xfrm>
          <a:prstGeom prst="bentConnector3">
            <a:avLst>
              <a:gd name="adj1" fmla="val 10063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E5AFC41-F542-6940-BEA5-3F56AA554F15}"/>
              </a:ext>
            </a:extLst>
          </p:cNvPr>
          <p:cNvCxnSpPr>
            <a:cxnSpLocks/>
          </p:cNvCxnSpPr>
          <p:nvPr/>
        </p:nvCxnSpPr>
        <p:spPr>
          <a:xfrm flipV="1">
            <a:off x="152400" y="5737832"/>
            <a:ext cx="1638300" cy="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6A5A64F5-9917-9645-BB67-0B11F7A6C318}"/>
              </a:ext>
            </a:extLst>
          </p:cNvPr>
          <p:cNvCxnSpPr>
            <a:cxnSpLocks/>
          </p:cNvCxnSpPr>
          <p:nvPr/>
        </p:nvCxnSpPr>
        <p:spPr>
          <a:xfrm>
            <a:off x="2338251" y="5734374"/>
            <a:ext cx="5738949" cy="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6A863BD-7EE1-3C4B-8494-3E9C59C5F526}"/>
              </a:ext>
            </a:extLst>
          </p:cNvPr>
          <p:cNvCxnSpPr>
            <a:cxnSpLocks/>
          </p:cNvCxnSpPr>
          <p:nvPr/>
        </p:nvCxnSpPr>
        <p:spPr>
          <a:xfrm flipV="1">
            <a:off x="8622030" y="5737834"/>
            <a:ext cx="3425190" cy="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9CEDE9F-C10F-7946-8547-68935BF67A3A}"/>
              </a:ext>
            </a:extLst>
          </p:cNvPr>
          <p:cNvCxnSpPr>
            <a:cxnSpLocks/>
          </p:cNvCxnSpPr>
          <p:nvPr/>
        </p:nvCxnSpPr>
        <p:spPr>
          <a:xfrm>
            <a:off x="4975860" y="6148203"/>
            <a:ext cx="0" cy="658997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EC9B4F1-4A7F-A844-8060-C81FFFA1B989}"/>
              </a:ext>
            </a:extLst>
          </p:cNvPr>
          <p:cNvCxnSpPr>
            <a:cxnSpLocks/>
          </p:cNvCxnSpPr>
          <p:nvPr/>
        </p:nvCxnSpPr>
        <p:spPr>
          <a:xfrm>
            <a:off x="6599088" y="6158307"/>
            <a:ext cx="0" cy="654869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29D97AB-63A0-3543-B0FA-427900C84D5C}"/>
              </a:ext>
            </a:extLst>
          </p:cNvPr>
          <p:cNvCxnSpPr>
            <a:cxnSpLocks/>
          </p:cNvCxnSpPr>
          <p:nvPr/>
        </p:nvCxnSpPr>
        <p:spPr>
          <a:xfrm>
            <a:off x="8606536" y="4210304"/>
            <a:ext cx="0" cy="74295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F16944BE-53C1-AC49-AB3C-8AFB505436F8}"/>
              </a:ext>
            </a:extLst>
          </p:cNvPr>
          <p:cNvCxnSpPr>
            <a:cxnSpLocks/>
          </p:cNvCxnSpPr>
          <p:nvPr/>
        </p:nvCxnSpPr>
        <p:spPr>
          <a:xfrm>
            <a:off x="5041490" y="331225"/>
            <a:ext cx="0" cy="66675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B958795-5496-8C4D-A9E2-A0EF38E1C81A}"/>
              </a:ext>
            </a:extLst>
          </p:cNvPr>
          <p:cNvCxnSpPr>
            <a:cxnSpLocks/>
          </p:cNvCxnSpPr>
          <p:nvPr/>
        </p:nvCxnSpPr>
        <p:spPr>
          <a:xfrm>
            <a:off x="7467600" y="323850"/>
            <a:ext cx="0" cy="66675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50E6975-2E54-B647-A525-A168DDCF089C}"/>
              </a:ext>
            </a:extLst>
          </p:cNvPr>
          <p:cNvCxnSpPr>
            <a:cxnSpLocks/>
          </p:cNvCxnSpPr>
          <p:nvPr/>
        </p:nvCxnSpPr>
        <p:spPr>
          <a:xfrm flipH="1">
            <a:off x="7547610" y="2095501"/>
            <a:ext cx="2202180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190644A-6A70-8443-B4E2-48CBD9E91DCC}"/>
              </a:ext>
            </a:extLst>
          </p:cNvPr>
          <p:cNvGrpSpPr/>
          <p:nvPr/>
        </p:nvGrpSpPr>
        <p:grpSpPr>
          <a:xfrm>
            <a:off x="5862234" y="2930149"/>
            <a:ext cx="2328177" cy="518224"/>
            <a:chOff x="5862234" y="2930149"/>
            <a:chExt cx="2927436" cy="518224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0B5F4AEC-763D-DA47-9EE1-90681FDA39CC}"/>
                </a:ext>
              </a:extLst>
            </p:cNvPr>
            <p:cNvCxnSpPr>
              <a:cxnSpLocks/>
            </p:cNvCxnSpPr>
            <p:nvPr/>
          </p:nvCxnSpPr>
          <p:spPr>
            <a:xfrm>
              <a:off x="5870091" y="3274017"/>
              <a:ext cx="0" cy="174356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024585F8-ABF0-9942-8B36-1F4533DCA8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2234" y="2930149"/>
              <a:ext cx="2927436" cy="518223"/>
            </a:xfrm>
            <a:prstGeom prst="bentConnector3">
              <a:avLst>
                <a:gd name="adj1" fmla="val -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617AC6E-05DF-E343-96DB-3209692428A4}"/>
              </a:ext>
            </a:extLst>
          </p:cNvPr>
          <p:cNvCxnSpPr>
            <a:cxnSpLocks/>
          </p:cNvCxnSpPr>
          <p:nvPr/>
        </p:nvCxnSpPr>
        <p:spPr>
          <a:xfrm>
            <a:off x="6419088" y="3537509"/>
            <a:ext cx="0" cy="62484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A5F341FF-6B3A-C248-84A3-A3D2EE1C4514}"/>
              </a:ext>
            </a:extLst>
          </p:cNvPr>
          <p:cNvCxnSpPr>
            <a:cxnSpLocks/>
          </p:cNvCxnSpPr>
          <p:nvPr/>
        </p:nvCxnSpPr>
        <p:spPr>
          <a:xfrm rot="5400000">
            <a:off x="3819721" y="4714680"/>
            <a:ext cx="542262" cy="256903"/>
          </a:xfrm>
          <a:prstGeom prst="bentConnector3">
            <a:avLst>
              <a:gd name="adj1" fmla="val 100588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F90954E-2CEA-7D48-896A-0FEF29BE2C8C}"/>
              </a:ext>
            </a:extLst>
          </p:cNvPr>
          <p:cNvCxnSpPr>
            <a:cxnSpLocks/>
          </p:cNvCxnSpPr>
          <p:nvPr/>
        </p:nvCxnSpPr>
        <p:spPr>
          <a:xfrm>
            <a:off x="4191000" y="1828800"/>
            <a:ext cx="0" cy="41801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9A013D-F4B7-674B-BCBE-94FD6F2727D0}"/>
              </a:ext>
            </a:extLst>
          </p:cNvPr>
          <p:cNvCxnSpPr>
            <a:cxnSpLocks/>
          </p:cNvCxnSpPr>
          <p:nvPr/>
        </p:nvCxnSpPr>
        <p:spPr>
          <a:xfrm>
            <a:off x="2057400" y="4495800"/>
            <a:ext cx="0" cy="106897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6D10DD-8A00-B74E-B6C6-20DFBD1B4B00}"/>
              </a:ext>
            </a:extLst>
          </p:cNvPr>
          <p:cNvCxnSpPr>
            <a:cxnSpLocks/>
          </p:cNvCxnSpPr>
          <p:nvPr/>
        </p:nvCxnSpPr>
        <p:spPr>
          <a:xfrm>
            <a:off x="8379822" y="2952206"/>
            <a:ext cx="0" cy="119708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17B903E-FCD0-BD4F-A8DC-0E71A320D1D0}"/>
              </a:ext>
            </a:extLst>
          </p:cNvPr>
          <p:cNvCxnSpPr>
            <a:cxnSpLocks/>
          </p:cNvCxnSpPr>
          <p:nvPr/>
        </p:nvCxnSpPr>
        <p:spPr>
          <a:xfrm>
            <a:off x="8366375" y="4993277"/>
            <a:ext cx="0" cy="56708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61EA524-0FE9-8240-B091-97D564E848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6144" y="4983898"/>
            <a:ext cx="3033916" cy="356198"/>
          </a:xfrm>
          <a:prstGeom prst="bentConnector3">
            <a:avLst>
              <a:gd name="adj1" fmla="val -98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121E3C1-CF12-194D-A82E-7606FEB691C1}"/>
              </a:ext>
            </a:extLst>
          </p:cNvPr>
          <p:cNvCxnSpPr>
            <a:cxnSpLocks/>
          </p:cNvCxnSpPr>
          <p:nvPr/>
        </p:nvCxnSpPr>
        <p:spPr>
          <a:xfrm flipH="1">
            <a:off x="4517923" y="2728451"/>
            <a:ext cx="8953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24DC3CF0-DB9D-A247-BB92-CE4E5FB9DBD5}"/>
              </a:ext>
            </a:extLst>
          </p:cNvPr>
          <p:cNvCxnSpPr>
            <a:cxnSpLocks/>
          </p:cNvCxnSpPr>
          <p:nvPr/>
        </p:nvCxnSpPr>
        <p:spPr>
          <a:xfrm>
            <a:off x="2269149" y="5823156"/>
            <a:ext cx="1541560" cy="292691"/>
          </a:xfrm>
          <a:prstGeom prst="bentConnector3">
            <a:avLst>
              <a:gd name="adj1" fmla="val 100212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2D596CC2-7008-4C48-AE20-5703F552D6EA}"/>
              </a:ext>
            </a:extLst>
          </p:cNvPr>
          <p:cNvCxnSpPr>
            <a:cxnSpLocks/>
          </p:cNvCxnSpPr>
          <p:nvPr/>
        </p:nvCxnSpPr>
        <p:spPr>
          <a:xfrm flipV="1">
            <a:off x="4018208" y="5834130"/>
            <a:ext cx="4095482" cy="257577"/>
          </a:xfrm>
          <a:prstGeom prst="bentConnector3">
            <a:avLst>
              <a:gd name="adj1" fmla="val -62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>
            <a:extLst>
              <a:ext uri="{FF2B5EF4-FFF2-40B4-BE49-F238E27FC236}">
                <a16:creationId xmlns:a16="http://schemas.microsoft.com/office/drawing/2014/main" id="{F5786294-BDE0-5D45-ABC3-DB65CDFA9CFF}"/>
              </a:ext>
            </a:extLst>
          </p:cNvPr>
          <p:cNvCxnSpPr>
            <a:cxnSpLocks/>
          </p:cNvCxnSpPr>
          <p:nvPr/>
        </p:nvCxnSpPr>
        <p:spPr>
          <a:xfrm flipV="1">
            <a:off x="5801532" y="5943601"/>
            <a:ext cx="2332550" cy="157565"/>
          </a:xfrm>
          <a:prstGeom prst="bentConnector3">
            <a:avLst>
              <a:gd name="adj1" fmla="val 22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>
            <a:extLst>
              <a:ext uri="{FF2B5EF4-FFF2-40B4-BE49-F238E27FC236}">
                <a16:creationId xmlns:a16="http://schemas.microsoft.com/office/drawing/2014/main" id="{267EE1DF-2A8C-7E42-B93C-267EE0F3D2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8644" y="5824780"/>
            <a:ext cx="299634" cy="294468"/>
          </a:xfrm>
          <a:prstGeom prst="bentConnector3">
            <a:avLst>
              <a:gd name="adj1" fmla="val -172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lbow Connector 343">
            <a:extLst>
              <a:ext uri="{FF2B5EF4-FFF2-40B4-BE49-F238E27FC236}">
                <a16:creationId xmlns:a16="http://schemas.microsoft.com/office/drawing/2014/main" id="{F39D79B2-086E-9245-B908-431291392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5540" y="2385688"/>
            <a:ext cx="374972" cy="340056"/>
          </a:xfrm>
          <a:prstGeom prst="bentConnector3">
            <a:avLst>
              <a:gd name="adj1" fmla="val 10087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3B0D2A1E-E80F-B84B-87F2-0500541FCFCF}"/>
              </a:ext>
            </a:extLst>
          </p:cNvPr>
          <p:cNvCxnSpPr>
            <a:cxnSpLocks/>
          </p:cNvCxnSpPr>
          <p:nvPr/>
        </p:nvCxnSpPr>
        <p:spPr>
          <a:xfrm flipH="1">
            <a:off x="6097297" y="2934511"/>
            <a:ext cx="587551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868C8CF-0F2E-5540-8144-4FB278E62136}"/>
              </a:ext>
            </a:extLst>
          </p:cNvPr>
          <p:cNvGrpSpPr/>
          <p:nvPr/>
        </p:nvGrpSpPr>
        <p:grpSpPr>
          <a:xfrm>
            <a:off x="3640325" y="402337"/>
            <a:ext cx="415177" cy="570563"/>
            <a:chOff x="3640325" y="402337"/>
            <a:chExt cx="415177" cy="570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BF1429-F7B3-2B42-AEB4-2FA76EC32638}"/>
                </a:ext>
              </a:extLst>
            </p:cNvPr>
            <p:cNvGrpSpPr/>
            <p:nvPr/>
          </p:nvGrpSpPr>
          <p:grpSpPr>
            <a:xfrm>
              <a:off x="3640325" y="402337"/>
              <a:ext cx="415177" cy="570563"/>
              <a:chOff x="623422" y="802272"/>
              <a:chExt cx="415177" cy="570563"/>
            </a:xfrm>
          </p:grpSpPr>
          <p:sp>
            <p:nvSpPr>
              <p:cNvPr id="65" name="Shape 385">
                <a:extLst>
                  <a:ext uri="{FF2B5EF4-FFF2-40B4-BE49-F238E27FC236}">
                    <a16:creationId xmlns:a16="http://schemas.microsoft.com/office/drawing/2014/main" id="{151EA3F7-F354-614F-A3DE-493EF04DF474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66" name="Shape 387">
                <a:extLst>
                  <a:ext uri="{FF2B5EF4-FFF2-40B4-BE49-F238E27FC236}">
                    <a16:creationId xmlns:a16="http://schemas.microsoft.com/office/drawing/2014/main" id="{B6E7BA33-8C1C-DC48-9B49-23261D85CADE}"/>
                  </a:ext>
                </a:extLst>
              </p:cNvPr>
              <p:cNvSpPr/>
              <p:nvPr/>
            </p:nvSpPr>
            <p:spPr>
              <a:xfrm>
                <a:off x="623422" y="1188169"/>
                <a:ext cx="41517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BUSINESS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34AD1FB-3051-D548-8B84-EE398754A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148" y="449826"/>
              <a:ext cx="249084" cy="249084"/>
            </a:xfrm>
            <a:prstGeom prst="rect">
              <a:avLst/>
            </a:prstGeom>
          </p:spPr>
        </p:pic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66DDFF72-8A5E-324C-A62F-D7A1596E863E}"/>
              </a:ext>
            </a:extLst>
          </p:cNvPr>
          <p:cNvGrpSpPr/>
          <p:nvPr/>
        </p:nvGrpSpPr>
        <p:grpSpPr>
          <a:xfrm>
            <a:off x="4237024" y="407203"/>
            <a:ext cx="508152" cy="570563"/>
            <a:chOff x="4237024" y="407203"/>
            <a:chExt cx="508152" cy="57056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FDF5D9-27F6-CB43-970F-D486A733F7C6}"/>
                </a:ext>
              </a:extLst>
            </p:cNvPr>
            <p:cNvGrpSpPr/>
            <p:nvPr/>
          </p:nvGrpSpPr>
          <p:grpSpPr>
            <a:xfrm>
              <a:off x="4237024" y="407203"/>
              <a:ext cx="508152" cy="570563"/>
              <a:chOff x="576936" y="802272"/>
              <a:chExt cx="508152" cy="570563"/>
            </a:xfrm>
          </p:grpSpPr>
          <p:sp>
            <p:nvSpPr>
              <p:cNvPr id="89" name="Shape 385">
                <a:extLst>
                  <a:ext uri="{FF2B5EF4-FFF2-40B4-BE49-F238E27FC236}">
                    <a16:creationId xmlns:a16="http://schemas.microsoft.com/office/drawing/2014/main" id="{7D0F52F5-34BE-4D4A-8FAB-56AD82B5E77A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90" name="Shape 387">
                <a:extLst>
                  <a:ext uri="{FF2B5EF4-FFF2-40B4-BE49-F238E27FC236}">
                    <a16:creationId xmlns:a16="http://schemas.microsoft.com/office/drawing/2014/main" id="{8811871D-D9E7-6F46-9F72-99688C09599D}"/>
                  </a:ext>
                </a:extLst>
              </p:cNvPr>
              <p:cNvSpPr/>
              <p:nvPr/>
            </p:nvSpPr>
            <p:spPr>
              <a:xfrm>
                <a:off x="576936" y="1188169"/>
                <a:ext cx="508152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BUSINESS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OPERATIONS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4F323786-F992-EA43-AA2D-82402D6F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100" y="449573"/>
              <a:ext cx="245396" cy="279244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2D2D0DE-B1A0-AC4D-86CF-9BFB0E2941D6}"/>
              </a:ext>
            </a:extLst>
          </p:cNvPr>
          <p:cNvGrpSpPr/>
          <p:nvPr/>
        </p:nvGrpSpPr>
        <p:grpSpPr>
          <a:xfrm>
            <a:off x="5288280" y="401882"/>
            <a:ext cx="461665" cy="557080"/>
            <a:chOff x="5288280" y="401882"/>
            <a:chExt cx="461665" cy="55708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0BCBA5F-6E81-914D-8D0D-A9E188D2DAB6}"/>
                </a:ext>
              </a:extLst>
            </p:cNvPr>
            <p:cNvGrpSpPr/>
            <p:nvPr/>
          </p:nvGrpSpPr>
          <p:grpSpPr>
            <a:xfrm>
              <a:off x="5288280" y="401882"/>
              <a:ext cx="461665" cy="557080"/>
              <a:chOff x="378866" y="2540358"/>
              <a:chExt cx="461665" cy="557080"/>
            </a:xfrm>
          </p:grpSpPr>
          <p:sp>
            <p:nvSpPr>
              <p:cNvPr id="92" name="Shape 385">
                <a:extLst>
                  <a:ext uri="{FF2B5EF4-FFF2-40B4-BE49-F238E27FC236}">
                    <a16:creationId xmlns:a16="http://schemas.microsoft.com/office/drawing/2014/main" id="{D469CDC7-4E7C-6F47-8761-A1728A62CF61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93" name="Shape 387">
                <a:extLst>
                  <a:ext uri="{FF2B5EF4-FFF2-40B4-BE49-F238E27FC236}">
                    <a16:creationId xmlns:a16="http://schemas.microsoft.com/office/drawing/2014/main" id="{4890E0FE-B061-C54A-88CF-A2730299FBDA}"/>
                  </a:ext>
                </a:extLst>
              </p:cNvPr>
              <p:cNvSpPr/>
              <p:nvPr/>
            </p:nvSpPr>
            <p:spPr>
              <a:xfrm>
                <a:off x="378866" y="2912772"/>
                <a:ext cx="461665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CUSTOMER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70292ABE-96E1-DE4F-8D0A-F934C792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2416" y="435077"/>
              <a:ext cx="204839" cy="294968"/>
            </a:xfrm>
            <a:prstGeom prst="rect">
              <a:avLst/>
            </a:prstGeom>
          </p:spPr>
        </p:pic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5CCA8362-682D-FE49-95CF-378ECD0A1948}"/>
              </a:ext>
            </a:extLst>
          </p:cNvPr>
          <p:cNvGrpSpPr/>
          <p:nvPr/>
        </p:nvGrpSpPr>
        <p:grpSpPr>
          <a:xfrm>
            <a:off x="6677150" y="405571"/>
            <a:ext cx="520976" cy="557080"/>
            <a:chOff x="6677150" y="405571"/>
            <a:chExt cx="520976" cy="55708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8451A9-2998-C54F-9946-981AE1893536}"/>
                </a:ext>
              </a:extLst>
            </p:cNvPr>
            <p:cNvGrpSpPr/>
            <p:nvPr/>
          </p:nvGrpSpPr>
          <p:grpSpPr>
            <a:xfrm>
              <a:off x="6677150" y="405571"/>
              <a:ext cx="520976" cy="557080"/>
              <a:chOff x="349213" y="2540358"/>
              <a:chExt cx="520976" cy="557080"/>
            </a:xfrm>
          </p:grpSpPr>
          <p:sp>
            <p:nvSpPr>
              <p:cNvPr id="98" name="Shape 385">
                <a:extLst>
                  <a:ext uri="{FF2B5EF4-FFF2-40B4-BE49-F238E27FC236}">
                    <a16:creationId xmlns:a16="http://schemas.microsoft.com/office/drawing/2014/main" id="{EED3014B-8769-BD4B-966A-8CE5BEEE7926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CFF1C0AB-89BD-EC4C-8F0B-D078E056ED1E}"/>
                  </a:ext>
                </a:extLst>
              </p:cNvPr>
              <p:cNvSpPr/>
              <p:nvPr/>
            </p:nvSpPr>
            <p:spPr>
              <a:xfrm>
                <a:off x="349213" y="2912772"/>
                <a:ext cx="520976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CORE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0650F76D-30D9-6C48-BB3B-1C88B745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3961" y="462118"/>
              <a:ext cx="272639" cy="272639"/>
            </a:xfrm>
            <a:prstGeom prst="rect">
              <a:avLst/>
            </a:prstGeom>
          </p:spPr>
        </p:pic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15D30330-7020-CC40-9E31-C5A6B8E6D23B}"/>
              </a:ext>
            </a:extLst>
          </p:cNvPr>
          <p:cNvGrpSpPr/>
          <p:nvPr/>
        </p:nvGrpSpPr>
        <p:grpSpPr>
          <a:xfrm>
            <a:off x="7734532" y="403041"/>
            <a:ext cx="372440" cy="557080"/>
            <a:chOff x="7734532" y="403041"/>
            <a:chExt cx="372440" cy="5570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A0E6A5-AC48-EB41-90F3-33C9C57E4468}"/>
                </a:ext>
              </a:extLst>
            </p:cNvPr>
            <p:cNvGrpSpPr/>
            <p:nvPr/>
          </p:nvGrpSpPr>
          <p:grpSpPr>
            <a:xfrm>
              <a:off x="7734532" y="403041"/>
              <a:ext cx="372440" cy="557080"/>
              <a:chOff x="423477" y="2540358"/>
              <a:chExt cx="372440" cy="557080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A1945DC8-1BCD-0F4E-A703-409FDC93C85E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9" name="Shape 387">
                <a:extLst>
                  <a:ext uri="{FF2B5EF4-FFF2-40B4-BE49-F238E27FC236}">
                    <a16:creationId xmlns:a16="http://schemas.microsoft.com/office/drawing/2014/main" id="{11113838-B93F-D449-9C31-32353E100757}"/>
                  </a:ext>
                </a:extLst>
              </p:cNvPr>
              <p:cNvSpPr/>
              <p:nvPr/>
            </p:nvSpPr>
            <p:spPr>
              <a:xfrm>
                <a:off x="455812" y="2912772"/>
                <a:ext cx="30777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SUPPLY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CHAIN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EBAB6818-073D-1040-AB7A-A0421830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79364" y="457199"/>
              <a:ext cx="270797" cy="270797"/>
            </a:xfrm>
            <a:prstGeom prst="rect">
              <a:avLst/>
            </a:prstGeom>
          </p:spPr>
        </p:pic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FDB7829-966D-DF44-BEA3-C23C0D0020E2}"/>
              </a:ext>
            </a:extLst>
          </p:cNvPr>
          <p:cNvGrpSpPr/>
          <p:nvPr/>
        </p:nvGrpSpPr>
        <p:grpSpPr>
          <a:xfrm>
            <a:off x="9209510" y="405394"/>
            <a:ext cx="466474" cy="464747"/>
            <a:chOff x="9209510" y="405394"/>
            <a:chExt cx="466474" cy="46474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5154DE9-A4EB-4F41-8181-B960F2B3E2CD}"/>
                </a:ext>
              </a:extLst>
            </p:cNvPr>
            <p:cNvGrpSpPr/>
            <p:nvPr/>
          </p:nvGrpSpPr>
          <p:grpSpPr>
            <a:xfrm>
              <a:off x="9209510" y="405394"/>
              <a:ext cx="466474" cy="464747"/>
              <a:chOff x="376464" y="2540358"/>
              <a:chExt cx="466474" cy="464747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C511E04D-AD94-0B4F-B0D5-2E10CE66BE79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00B8C6C8-2F71-DE48-933B-6F987817E8FF}"/>
                  </a:ext>
                </a:extLst>
              </p:cNvPr>
              <p:cNvSpPr/>
              <p:nvPr/>
            </p:nvSpPr>
            <p:spPr>
              <a:xfrm>
                <a:off x="376464" y="2912772"/>
                <a:ext cx="466474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MARKETING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6" name="Picture 365">
              <a:extLst>
                <a:ext uri="{FF2B5EF4-FFF2-40B4-BE49-F238E27FC236}">
                  <a16:creationId xmlns:a16="http://schemas.microsoft.com/office/drawing/2014/main" id="{4CDA262A-0A67-BE43-B776-3C0A6627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83699" y="470551"/>
              <a:ext cx="310127" cy="226309"/>
            </a:xfrm>
            <a:prstGeom prst="rect">
              <a:avLst/>
            </a:prstGeom>
          </p:spPr>
        </p:pic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1F63CDF-F866-CE40-B4C4-407F1D79CF0E}"/>
              </a:ext>
            </a:extLst>
          </p:cNvPr>
          <p:cNvGrpSpPr/>
          <p:nvPr/>
        </p:nvGrpSpPr>
        <p:grpSpPr>
          <a:xfrm>
            <a:off x="3910041" y="1301597"/>
            <a:ext cx="650819" cy="566740"/>
            <a:chOff x="3910041" y="1301597"/>
            <a:chExt cx="650819" cy="5667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F7678A-5B43-7549-A920-9303E9B754E9}"/>
                </a:ext>
              </a:extLst>
            </p:cNvPr>
            <p:cNvGrpSpPr/>
            <p:nvPr/>
          </p:nvGrpSpPr>
          <p:grpSpPr>
            <a:xfrm>
              <a:off x="3910041" y="1301597"/>
              <a:ext cx="650819" cy="566740"/>
              <a:chOff x="812325" y="1897487"/>
              <a:chExt cx="650819" cy="566740"/>
            </a:xfrm>
          </p:grpSpPr>
          <p:sp>
            <p:nvSpPr>
              <p:cNvPr id="71" name="Shape 385">
                <a:extLst>
                  <a:ext uri="{FF2B5EF4-FFF2-40B4-BE49-F238E27FC236}">
                    <a16:creationId xmlns:a16="http://schemas.microsoft.com/office/drawing/2014/main" id="{829A685C-9EA0-3D47-B24F-718F45ED64BF}"/>
                  </a:ext>
                </a:extLst>
              </p:cNvPr>
              <p:cNvSpPr/>
              <p:nvPr/>
            </p:nvSpPr>
            <p:spPr>
              <a:xfrm>
                <a:off x="951511" y="1897487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344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BEC4BE33-5739-3342-B907-145870CD5884}"/>
                  </a:ext>
                </a:extLst>
              </p:cNvPr>
              <p:cNvSpPr/>
              <p:nvPr/>
            </p:nvSpPr>
            <p:spPr>
              <a:xfrm>
                <a:off x="812325" y="2279561"/>
                <a:ext cx="65081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INSIGHTS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ORCHESTRATOR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7" name="Picture 366">
              <a:extLst>
                <a:ext uri="{FF2B5EF4-FFF2-40B4-BE49-F238E27FC236}">
                  <a16:creationId xmlns:a16="http://schemas.microsoft.com/office/drawing/2014/main" id="{43E056A3-3785-7D4E-926F-629F68DA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94315" y="1364226"/>
              <a:ext cx="302457" cy="222863"/>
            </a:xfrm>
            <a:prstGeom prst="rect">
              <a:avLst/>
            </a:prstGeom>
          </p:spPr>
        </p:pic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5BF14967-6E7C-9C48-ACCE-921950F98D98}"/>
              </a:ext>
            </a:extLst>
          </p:cNvPr>
          <p:cNvGrpSpPr/>
          <p:nvPr/>
        </p:nvGrpSpPr>
        <p:grpSpPr>
          <a:xfrm>
            <a:off x="8399671" y="1488744"/>
            <a:ext cx="436018" cy="464747"/>
            <a:chOff x="8354185" y="1414780"/>
            <a:chExt cx="436018" cy="464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9A2ECD0-162D-9343-80FD-CFDBFAE73B9D}"/>
                </a:ext>
              </a:extLst>
            </p:cNvPr>
            <p:cNvGrpSpPr/>
            <p:nvPr/>
          </p:nvGrpSpPr>
          <p:grpSpPr>
            <a:xfrm>
              <a:off x="8354185" y="1414780"/>
              <a:ext cx="436018" cy="464747"/>
              <a:chOff x="391691" y="2540358"/>
              <a:chExt cx="436018" cy="464747"/>
            </a:xfrm>
          </p:grpSpPr>
          <p:sp>
            <p:nvSpPr>
              <p:cNvPr id="110" name="Shape 385">
                <a:extLst>
                  <a:ext uri="{FF2B5EF4-FFF2-40B4-BE49-F238E27FC236}">
                    <a16:creationId xmlns:a16="http://schemas.microsoft.com/office/drawing/2014/main" id="{D85F95DA-944F-F641-805A-1CB30339124A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11" name="Shape 387">
                <a:extLst>
                  <a:ext uri="{FF2B5EF4-FFF2-40B4-BE49-F238E27FC236}">
                    <a16:creationId xmlns:a16="http://schemas.microsoft.com/office/drawing/2014/main" id="{92B883E9-F65C-3A47-8674-1A8E0F2000AD}"/>
                  </a:ext>
                </a:extLst>
              </p:cNvPr>
              <p:cNvSpPr/>
              <p:nvPr/>
            </p:nvSpPr>
            <p:spPr>
              <a:xfrm>
                <a:off x="391691" y="2912772"/>
                <a:ext cx="436018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ASSISTANT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9BCFD48D-FFB4-ED40-A9FB-A58A1CEC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99782" y="1443798"/>
              <a:ext cx="172269" cy="312488"/>
            </a:xfrm>
            <a:prstGeom prst="rect">
              <a:avLst/>
            </a:prstGeom>
          </p:spPr>
        </p:pic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5D64841A-0016-1D4B-A15C-D1B73D862217}"/>
              </a:ext>
            </a:extLst>
          </p:cNvPr>
          <p:cNvGrpSpPr/>
          <p:nvPr/>
        </p:nvGrpSpPr>
        <p:grpSpPr>
          <a:xfrm>
            <a:off x="11087532" y="1456979"/>
            <a:ext cx="372440" cy="464747"/>
            <a:chOff x="9112618" y="1478116"/>
            <a:chExt cx="372440" cy="46474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9867D9A-15D8-F146-9477-265AD3E20B75}"/>
                </a:ext>
              </a:extLst>
            </p:cNvPr>
            <p:cNvGrpSpPr/>
            <p:nvPr/>
          </p:nvGrpSpPr>
          <p:grpSpPr>
            <a:xfrm>
              <a:off x="9112618" y="1478116"/>
              <a:ext cx="372440" cy="464747"/>
              <a:chOff x="423477" y="2540358"/>
              <a:chExt cx="372440" cy="464747"/>
            </a:xfrm>
          </p:grpSpPr>
          <p:sp>
            <p:nvSpPr>
              <p:cNvPr id="119" name="Shape 385">
                <a:extLst>
                  <a:ext uri="{FF2B5EF4-FFF2-40B4-BE49-F238E27FC236}">
                    <a16:creationId xmlns:a16="http://schemas.microsoft.com/office/drawing/2014/main" id="{1A3908F3-C93D-B644-9C62-FAB20AB3F938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0" name="Shape 387">
                <a:extLst>
                  <a:ext uri="{FF2B5EF4-FFF2-40B4-BE49-F238E27FC236}">
                    <a16:creationId xmlns:a16="http://schemas.microsoft.com/office/drawing/2014/main" id="{17D8FBB5-CAD2-AA43-A0E6-3AC30A48DBFD}"/>
                  </a:ext>
                </a:extLst>
              </p:cNvPr>
              <p:cNvSpPr/>
              <p:nvPr/>
            </p:nvSpPr>
            <p:spPr>
              <a:xfrm>
                <a:off x="500697" y="2912772"/>
                <a:ext cx="218009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OPEN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E60659AA-9528-664A-8D80-E6401C83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55268" y="1511709"/>
              <a:ext cx="276742" cy="272845"/>
            </a:xfrm>
            <a:prstGeom prst="rect">
              <a:avLst/>
            </a:prstGeom>
          </p:spPr>
        </p:pic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CC2306B-21DE-A04D-ABAD-54368858FB6C}"/>
              </a:ext>
            </a:extLst>
          </p:cNvPr>
          <p:cNvGrpSpPr/>
          <p:nvPr/>
        </p:nvGrpSpPr>
        <p:grpSpPr>
          <a:xfrm>
            <a:off x="9317485" y="2192958"/>
            <a:ext cx="410369" cy="575094"/>
            <a:chOff x="9317485" y="2215080"/>
            <a:chExt cx="410369" cy="575094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7938AA4-D72C-F343-872E-E0F1933ACB9C}"/>
                </a:ext>
              </a:extLst>
            </p:cNvPr>
            <p:cNvGrpSpPr/>
            <p:nvPr/>
          </p:nvGrpSpPr>
          <p:grpSpPr>
            <a:xfrm>
              <a:off x="9317485" y="2215080"/>
              <a:ext cx="410369" cy="575094"/>
              <a:chOff x="539743" y="601245"/>
              <a:chExt cx="410369" cy="575094"/>
            </a:xfrm>
          </p:grpSpPr>
          <p:sp>
            <p:nvSpPr>
              <p:cNvPr id="207" name="Shape 385">
                <a:extLst>
                  <a:ext uri="{FF2B5EF4-FFF2-40B4-BE49-F238E27FC236}">
                    <a16:creationId xmlns:a16="http://schemas.microsoft.com/office/drawing/2014/main" id="{2D9C5675-E86F-8341-B064-939E2144AF72}"/>
                  </a:ext>
                </a:extLst>
              </p:cNvPr>
              <p:cNvSpPr/>
              <p:nvPr/>
            </p:nvSpPr>
            <p:spPr>
              <a:xfrm>
                <a:off x="558705" y="601245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BBA1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08" name="Shape 387">
                <a:extLst>
                  <a:ext uri="{FF2B5EF4-FFF2-40B4-BE49-F238E27FC236}">
                    <a16:creationId xmlns:a16="http://schemas.microsoft.com/office/drawing/2014/main" id="{0D379A03-ADB8-A043-A48F-D05EA264C8DF}"/>
                  </a:ext>
                </a:extLst>
              </p:cNvPr>
              <p:cNvSpPr/>
              <p:nvPr/>
            </p:nvSpPr>
            <p:spPr>
              <a:xfrm>
                <a:off x="539743" y="991673"/>
                <a:ext cx="41036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OTHER AI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SERVICES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4CA17F4C-B0D2-B34B-BA91-7B5B16B1E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84890" y="2273642"/>
              <a:ext cx="275303" cy="271479"/>
            </a:xfrm>
            <a:prstGeom prst="rect">
              <a:avLst/>
            </a:prstGeom>
          </p:spPr>
        </p:pic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A84ABD7C-00B7-AB47-BBD9-4F39F6C55D1B}"/>
              </a:ext>
            </a:extLst>
          </p:cNvPr>
          <p:cNvGrpSpPr/>
          <p:nvPr/>
        </p:nvGrpSpPr>
        <p:grpSpPr>
          <a:xfrm>
            <a:off x="8762499" y="2198466"/>
            <a:ext cx="541815" cy="575094"/>
            <a:chOff x="8762499" y="2242710"/>
            <a:chExt cx="541815" cy="575094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1F3E534-4DB5-0242-AC8D-D08CD222D9A2}"/>
                </a:ext>
              </a:extLst>
            </p:cNvPr>
            <p:cNvGrpSpPr/>
            <p:nvPr/>
          </p:nvGrpSpPr>
          <p:grpSpPr>
            <a:xfrm>
              <a:off x="8762499" y="2242710"/>
              <a:ext cx="541815" cy="575094"/>
              <a:chOff x="474020" y="601245"/>
              <a:chExt cx="541815" cy="575094"/>
            </a:xfrm>
          </p:grpSpPr>
          <p:sp>
            <p:nvSpPr>
              <p:cNvPr id="204" name="Shape 385">
                <a:extLst>
                  <a:ext uri="{FF2B5EF4-FFF2-40B4-BE49-F238E27FC236}">
                    <a16:creationId xmlns:a16="http://schemas.microsoft.com/office/drawing/2014/main" id="{23C3933F-A398-F140-AA0C-6D3B4535288B}"/>
                  </a:ext>
                </a:extLst>
              </p:cNvPr>
              <p:cNvSpPr/>
              <p:nvPr/>
            </p:nvSpPr>
            <p:spPr>
              <a:xfrm>
                <a:off x="558705" y="601245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BBA1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05" name="Shape 387">
                <a:extLst>
                  <a:ext uri="{FF2B5EF4-FFF2-40B4-BE49-F238E27FC236}">
                    <a16:creationId xmlns:a16="http://schemas.microsoft.com/office/drawing/2014/main" id="{15499388-5A70-174C-9261-75B0A4DA5C03}"/>
                  </a:ext>
                </a:extLst>
              </p:cNvPr>
              <p:cNvSpPr/>
              <p:nvPr/>
            </p:nvSpPr>
            <p:spPr>
              <a:xfrm>
                <a:off x="474020" y="991673"/>
                <a:ext cx="541815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VISUAL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RECOGNITION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1" name="Picture 370">
              <a:extLst>
                <a:ext uri="{FF2B5EF4-FFF2-40B4-BE49-F238E27FC236}">
                  <a16:creationId xmlns:a16="http://schemas.microsoft.com/office/drawing/2014/main" id="{8D7BB2E2-4F30-D045-B8F4-5B77298D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03724" y="2298291"/>
              <a:ext cx="255024" cy="255024"/>
            </a:xfrm>
            <a:prstGeom prst="rect">
              <a:avLst/>
            </a:prstGeom>
          </p:spPr>
        </p:pic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8BF0160-C23E-964A-A1E5-2FCFBD6BBA45}"/>
              </a:ext>
            </a:extLst>
          </p:cNvPr>
          <p:cNvGrpSpPr/>
          <p:nvPr/>
        </p:nvGrpSpPr>
        <p:grpSpPr>
          <a:xfrm>
            <a:off x="8305391" y="2201196"/>
            <a:ext cx="372440" cy="575094"/>
            <a:chOff x="8305391" y="2248453"/>
            <a:chExt cx="372440" cy="575094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693C42B-F444-074A-BA6D-FF87DBF59747}"/>
                </a:ext>
              </a:extLst>
            </p:cNvPr>
            <p:cNvGrpSpPr/>
            <p:nvPr/>
          </p:nvGrpSpPr>
          <p:grpSpPr>
            <a:xfrm>
              <a:off x="8305391" y="2248453"/>
              <a:ext cx="372440" cy="575094"/>
              <a:chOff x="558705" y="601245"/>
              <a:chExt cx="372440" cy="575094"/>
            </a:xfrm>
          </p:grpSpPr>
          <p:sp>
            <p:nvSpPr>
              <p:cNvPr id="201" name="Shape 385">
                <a:extLst>
                  <a:ext uri="{FF2B5EF4-FFF2-40B4-BE49-F238E27FC236}">
                    <a16:creationId xmlns:a16="http://schemas.microsoft.com/office/drawing/2014/main" id="{7553EC92-0D68-6A4E-95DD-084B34BD0234}"/>
                  </a:ext>
                </a:extLst>
              </p:cNvPr>
              <p:cNvSpPr/>
              <p:nvPr/>
            </p:nvSpPr>
            <p:spPr>
              <a:xfrm>
                <a:off x="558705" y="601245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BBA1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02" name="Shape 387">
                <a:extLst>
                  <a:ext uri="{FF2B5EF4-FFF2-40B4-BE49-F238E27FC236}">
                    <a16:creationId xmlns:a16="http://schemas.microsoft.com/office/drawing/2014/main" id="{B63753C8-DF26-FE42-9165-D2BD7609663E}"/>
                  </a:ext>
                </a:extLst>
              </p:cNvPr>
              <p:cNvSpPr/>
              <p:nvPr/>
            </p:nvSpPr>
            <p:spPr>
              <a:xfrm>
                <a:off x="575809" y="991673"/>
                <a:ext cx="338234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SPEECH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TO TEXT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8344DFD9-6C08-7042-A299-AD28A1C4D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64384" y="2313037"/>
              <a:ext cx="256048" cy="256048"/>
            </a:xfrm>
            <a:prstGeom prst="rect">
              <a:avLst/>
            </a:prstGeom>
          </p:spPr>
        </p:pic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4335FCDF-A461-2E4B-9A63-4EC3254343C0}"/>
              </a:ext>
            </a:extLst>
          </p:cNvPr>
          <p:cNvGrpSpPr/>
          <p:nvPr/>
        </p:nvGrpSpPr>
        <p:grpSpPr>
          <a:xfrm>
            <a:off x="7571140" y="2186012"/>
            <a:ext cx="678071" cy="667427"/>
            <a:chOff x="7571140" y="2186012"/>
            <a:chExt cx="678071" cy="6674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507866-61C9-D944-8844-ECD752841F9B}"/>
                </a:ext>
              </a:extLst>
            </p:cNvPr>
            <p:cNvGrpSpPr/>
            <p:nvPr/>
          </p:nvGrpSpPr>
          <p:grpSpPr>
            <a:xfrm>
              <a:off x="7571140" y="2186012"/>
              <a:ext cx="678071" cy="667427"/>
              <a:chOff x="405896" y="601245"/>
              <a:chExt cx="678071" cy="667427"/>
            </a:xfrm>
          </p:grpSpPr>
          <p:sp>
            <p:nvSpPr>
              <p:cNvPr id="73" name="Shape 385">
                <a:extLst>
                  <a:ext uri="{FF2B5EF4-FFF2-40B4-BE49-F238E27FC236}">
                    <a16:creationId xmlns:a16="http://schemas.microsoft.com/office/drawing/2014/main" id="{666637DF-2847-7B4F-B72C-F54366DBD03D}"/>
                  </a:ext>
                </a:extLst>
              </p:cNvPr>
              <p:cNvSpPr/>
              <p:nvPr/>
            </p:nvSpPr>
            <p:spPr>
              <a:xfrm>
                <a:off x="558705" y="601245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BBA1CC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4" name="Shape 387">
                <a:extLst>
                  <a:ext uri="{FF2B5EF4-FFF2-40B4-BE49-F238E27FC236}">
                    <a16:creationId xmlns:a16="http://schemas.microsoft.com/office/drawing/2014/main" id="{47D5DF61-5373-454F-B8D2-BA895D9D8D20}"/>
                  </a:ext>
                </a:extLst>
              </p:cNvPr>
              <p:cNvSpPr/>
              <p:nvPr/>
            </p:nvSpPr>
            <p:spPr>
              <a:xfrm>
                <a:off x="405896" y="991673"/>
                <a:ext cx="678071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NATURAL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LANGUAGE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UNDERSTANDING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3895C7B2-F135-3741-AF7D-DD82BE6B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98620" y="2258807"/>
              <a:ext cx="239252" cy="235513"/>
            </a:xfrm>
            <a:prstGeom prst="rect">
              <a:avLst/>
            </a:prstGeom>
          </p:spPr>
        </p:pic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6FDDCAB-646A-5F41-88E4-11A989683424}"/>
              </a:ext>
            </a:extLst>
          </p:cNvPr>
          <p:cNvGrpSpPr/>
          <p:nvPr/>
        </p:nvGrpSpPr>
        <p:grpSpPr>
          <a:xfrm>
            <a:off x="6110381" y="2254320"/>
            <a:ext cx="596317" cy="566740"/>
            <a:chOff x="6110381" y="2194560"/>
            <a:chExt cx="596317" cy="566740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683B25E-F385-A144-AF6B-3BBAA58BCA1A}"/>
                </a:ext>
              </a:extLst>
            </p:cNvPr>
            <p:cNvGrpSpPr/>
            <p:nvPr/>
          </p:nvGrpSpPr>
          <p:grpSpPr>
            <a:xfrm>
              <a:off x="6110381" y="2194560"/>
              <a:ext cx="596317" cy="566740"/>
              <a:chOff x="839577" y="1897487"/>
              <a:chExt cx="596317" cy="566740"/>
            </a:xfrm>
          </p:grpSpPr>
          <p:sp>
            <p:nvSpPr>
              <p:cNvPr id="125" name="Shape 385">
                <a:extLst>
                  <a:ext uri="{FF2B5EF4-FFF2-40B4-BE49-F238E27FC236}">
                    <a16:creationId xmlns:a16="http://schemas.microsoft.com/office/drawing/2014/main" id="{3F834DD6-F033-6744-941C-AE10612EDE79}"/>
                  </a:ext>
                </a:extLst>
              </p:cNvPr>
              <p:cNvSpPr/>
              <p:nvPr/>
            </p:nvSpPr>
            <p:spPr>
              <a:xfrm>
                <a:off x="951511" y="1897487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344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6" name="Shape 387">
                <a:extLst>
                  <a:ext uri="{FF2B5EF4-FFF2-40B4-BE49-F238E27FC236}">
                    <a16:creationId xmlns:a16="http://schemas.microsoft.com/office/drawing/2014/main" id="{4111DCFF-52E5-4444-BACA-90B4C9DF7A11}"/>
                  </a:ext>
                </a:extLst>
              </p:cNvPr>
              <p:cNvSpPr/>
              <p:nvPr/>
            </p:nvSpPr>
            <p:spPr>
              <a:xfrm>
                <a:off x="839577" y="2279561"/>
                <a:ext cx="59631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AI TRUST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&amp; MONITORING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0E90F4CB-E460-5646-ACBE-E83FB9F0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80354" y="2240968"/>
              <a:ext cx="253181" cy="270763"/>
            </a:xfrm>
            <a:prstGeom prst="rect">
              <a:avLst/>
            </a:prstGeom>
          </p:spPr>
        </p:pic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2B144432-D370-7D4E-81B2-3B04303C156D}"/>
              </a:ext>
            </a:extLst>
          </p:cNvPr>
          <p:cNvGrpSpPr/>
          <p:nvPr/>
        </p:nvGrpSpPr>
        <p:grpSpPr>
          <a:xfrm>
            <a:off x="5720611" y="2740747"/>
            <a:ext cx="372440" cy="568710"/>
            <a:chOff x="5720611" y="2740747"/>
            <a:chExt cx="372440" cy="568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77755D-70CB-F045-A7F8-FC7A4EB9ECEA}"/>
                </a:ext>
              </a:extLst>
            </p:cNvPr>
            <p:cNvGrpSpPr/>
            <p:nvPr/>
          </p:nvGrpSpPr>
          <p:grpSpPr>
            <a:xfrm>
              <a:off x="5720611" y="2740747"/>
              <a:ext cx="372440" cy="568710"/>
              <a:chOff x="1060981" y="1211863"/>
              <a:chExt cx="372440" cy="568710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180F3A15-73BD-5447-A6CC-9C808A93A653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6" name="Shape 387">
                <a:extLst>
                  <a:ext uri="{FF2B5EF4-FFF2-40B4-BE49-F238E27FC236}">
                    <a16:creationId xmlns:a16="http://schemas.microsoft.com/office/drawing/2014/main" id="{EE83F4FB-0DD5-ED42-8339-A783496B2BF7}"/>
                  </a:ext>
                </a:extLst>
              </p:cNvPr>
              <p:cNvSpPr/>
              <p:nvPr/>
            </p:nvSpPr>
            <p:spPr>
              <a:xfrm>
                <a:off x="1065263" y="1595907"/>
                <a:ext cx="363882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MODEL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BUILDER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5" name="Picture 374">
              <a:extLst>
                <a:ext uri="{FF2B5EF4-FFF2-40B4-BE49-F238E27FC236}">
                  <a16:creationId xmlns:a16="http://schemas.microsoft.com/office/drawing/2014/main" id="{F17DD37F-484B-8146-A9DD-DDF26AD0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75837" y="2816942"/>
              <a:ext cx="256253" cy="193118"/>
            </a:xfrm>
            <a:prstGeom prst="rect">
              <a:avLst/>
            </a:prstGeom>
          </p:spPr>
        </p:pic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08FBA48-A325-DB48-8B3E-E9D421FF91BB}"/>
              </a:ext>
            </a:extLst>
          </p:cNvPr>
          <p:cNvGrpSpPr/>
          <p:nvPr/>
        </p:nvGrpSpPr>
        <p:grpSpPr>
          <a:xfrm>
            <a:off x="6620646" y="2739725"/>
            <a:ext cx="533800" cy="649413"/>
            <a:chOff x="6620646" y="2739725"/>
            <a:chExt cx="533800" cy="64941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36F3534-E47D-DB4F-A723-076CBE37A31E}"/>
                </a:ext>
              </a:extLst>
            </p:cNvPr>
            <p:cNvGrpSpPr/>
            <p:nvPr/>
          </p:nvGrpSpPr>
          <p:grpSpPr>
            <a:xfrm>
              <a:off x="6620646" y="2739725"/>
              <a:ext cx="533800" cy="649413"/>
              <a:chOff x="342801" y="2540358"/>
              <a:chExt cx="533800" cy="649413"/>
            </a:xfrm>
          </p:grpSpPr>
          <p:sp>
            <p:nvSpPr>
              <p:cNvPr id="116" name="Shape 385">
                <a:extLst>
                  <a:ext uri="{FF2B5EF4-FFF2-40B4-BE49-F238E27FC236}">
                    <a16:creationId xmlns:a16="http://schemas.microsoft.com/office/drawing/2014/main" id="{B26AC8B6-CAD0-C64E-8DC0-BA0FC542DF26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17" name="Shape 387">
                <a:extLst>
                  <a:ext uri="{FF2B5EF4-FFF2-40B4-BE49-F238E27FC236}">
                    <a16:creationId xmlns:a16="http://schemas.microsoft.com/office/drawing/2014/main" id="{C06CA96A-270B-BE4B-9E27-525EF759F26C}"/>
                  </a:ext>
                </a:extLst>
              </p:cNvPr>
              <p:cNvSpPr/>
              <p:nvPr/>
            </p:nvSpPr>
            <p:spPr>
              <a:xfrm>
                <a:off x="342801" y="2912772"/>
                <a:ext cx="533800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MACHINE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LEARNING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DEPLOYMENT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708C9E2D-5BE3-CC4D-AAD8-B87429749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48091" y="2796702"/>
              <a:ext cx="294264" cy="273829"/>
            </a:xfrm>
            <a:prstGeom prst="rect">
              <a:avLst/>
            </a:prstGeom>
          </p:spPr>
        </p:pic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EE26D5-471C-7A44-8E83-E94EE5FFD4EB}"/>
              </a:ext>
            </a:extLst>
          </p:cNvPr>
          <p:cNvGrpSpPr/>
          <p:nvPr/>
        </p:nvGrpSpPr>
        <p:grpSpPr>
          <a:xfrm>
            <a:off x="3909753" y="2435542"/>
            <a:ext cx="548227" cy="570563"/>
            <a:chOff x="3909753" y="2450290"/>
            <a:chExt cx="548227" cy="57056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7E48358-0C03-3940-93BC-788EF7D37420}"/>
                </a:ext>
              </a:extLst>
            </p:cNvPr>
            <p:cNvGrpSpPr/>
            <p:nvPr/>
          </p:nvGrpSpPr>
          <p:grpSpPr>
            <a:xfrm>
              <a:off x="3909753" y="2450290"/>
              <a:ext cx="548227" cy="570563"/>
              <a:chOff x="556915" y="802272"/>
              <a:chExt cx="548227" cy="570563"/>
            </a:xfrm>
          </p:grpSpPr>
          <p:sp>
            <p:nvSpPr>
              <p:cNvPr id="164" name="Shape 385">
                <a:extLst>
                  <a:ext uri="{FF2B5EF4-FFF2-40B4-BE49-F238E27FC236}">
                    <a16:creationId xmlns:a16="http://schemas.microsoft.com/office/drawing/2014/main" id="{1AD789E6-3177-F943-BBDF-E173F225DE02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65" name="Shape 387">
                <a:extLst>
                  <a:ext uri="{FF2B5EF4-FFF2-40B4-BE49-F238E27FC236}">
                    <a16:creationId xmlns:a16="http://schemas.microsoft.com/office/drawing/2014/main" id="{C4D9CFE6-238F-ED4A-BB2B-188366206259}"/>
                  </a:ext>
                </a:extLst>
              </p:cNvPr>
              <p:cNvSpPr/>
              <p:nvPr/>
            </p:nvSpPr>
            <p:spPr>
              <a:xfrm>
                <a:off x="556915" y="1188169"/>
                <a:ext cx="54822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DECISION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OPTIMIZATION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419ABBB4-3207-DA43-8C1B-F3E946F4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011716" y="2467150"/>
              <a:ext cx="279730" cy="276050"/>
            </a:xfrm>
            <a:prstGeom prst="rect">
              <a:avLst/>
            </a:prstGeom>
          </p:spPr>
        </p:pic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A156CBE6-0FE1-B643-BA2E-D6C7CC3AF438}"/>
              </a:ext>
            </a:extLst>
          </p:cNvPr>
          <p:cNvGrpSpPr/>
          <p:nvPr/>
        </p:nvGrpSpPr>
        <p:grpSpPr>
          <a:xfrm>
            <a:off x="8429326" y="404913"/>
            <a:ext cx="458460" cy="464747"/>
            <a:chOff x="8429326" y="404913"/>
            <a:chExt cx="458460" cy="46474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B9FF9D-4FD4-E347-8CAA-B4694242939E}"/>
                </a:ext>
              </a:extLst>
            </p:cNvPr>
            <p:cNvGrpSpPr/>
            <p:nvPr/>
          </p:nvGrpSpPr>
          <p:grpSpPr>
            <a:xfrm>
              <a:off x="8429326" y="404913"/>
              <a:ext cx="458460" cy="464747"/>
              <a:chOff x="380472" y="2540358"/>
              <a:chExt cx="458460" cy="464747"/>
            </a:xfrm>
          </p:grpSpPr>
          <p:sp>
            <p:nvSpPr>
              <p:cNvPr id="101" name="Shape 385">
                <a:extLst>
                  <a:ext uri="{FF2B5EF4-FFF2-40B4-BE49-F238E27FC236}">
                    <a16:creationId xmlns:a16="http://schemas.microsoft.com/office/drawing/2014/main" id="{84EE9692-7ED8-784B-9E31-0402D55AB2A4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02" name="Shape 387">
                <a:extLst>
                  <a:ext uri="{FF2B5EF4-FFF2-40B4-BE49-F238E27FC236}">
                    <a16:creationId xmlns:a16="http://schemas.microsoft.com/office/drawing/2014/main" id="{8A98CB62-17A0-DF47-BF6E-52A4F251F58C}"/>
                  </a:ext>
                </a:extLst>
              </p:cNvPr>
              <p:cNvSpPr/>
              <p:nvPr/>
            </p:nvSpPr>
            <p:spPr>
              <a:xfrm>
                <a:off x="380472" y="2912772"/>
                <a:ext cx="458460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COMMERCE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DFB48D46-0B98-C741-A0CD-9F681A8C4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04904" y="470551"/>
              <a:ext cx="310127" cy="226309"/>
            </a:xfrm>
            <a:prstGeom prst="rect">
              <a:avLst/>
            </a:prstGeom>
          </p:spPr>
        </p:pic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38AA4BF6-9927-8B42-B3C4-CE27E99060CE}"/>
              </a:ext>
            </a:extLst>
          </p:cNvPr>
          <p:cNvGrpSpPr/>
          <p:nvPr/>
        </p:nvGrpSpPr>
        <p:grpSpPr>
          <a:xfrm>
            <a:off x="7750302" y="1493255"/>
            <a:ext cx="372440" cy="557080"/>
            <a:chOff x="7750302" y="1378951"/>
            <a:chExt cx="372440" cy="55708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4427056-F236-4B43-9BFB-FC74F5124D5F}"/>
                </a:ext>
              </a:extLst>
            </p:cNvPr>
            <p:cNvGrpSpPr/>
            <p:nvPr/>
          </p:nvGrpSpPr>
          <p:grpSpPr>
            <a:xfrm>
              <a:off x="7750302" y="1378951"/>
              <a:ext cx="372440" cy="557080"/>
              <a:chOff x="423477" y="2540358"/>
              <a:chExt cx="372440" cy="557080"/>
            </a:xfrm>
          </p:grpSpPr>
          <p:sp>
            <p:nvSpPr>
              <p:cNvPr id="113" name="Shape 385">
                <a:extLst>
                  <a:ext uri="{FF2B5EF4-FFF2-40B4-BE49-F238E27FC236}">
                    <a16:creationId xmlns:a16="http://schemas.microsoft.com/office/drawing/2014/main" id="{22AA99ED-BF42-B442-B7A9-7524F558EC8B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14" name="Shape 387">
                <a:extLst>
                  <a:ext uri="{FF2B5EF4-FFF2-40B4-BE49-F238E27FC236}">
                    <a16:creationId xmlns:a16="http://schemas.microsoft.com/office/drawing/2014/main" id="{61791949-D3AA-8F4E-A2A5-214B7FD9CECB}"/>
                  </a:ext>
                </a:extLst>
              </p:cNvPr>
              <p:cNvSpPr/>
              <p:nvPr/>
            </p:nvSpPr>
            <p:spPr>
              <a:xfrm>
                <a:off x="445391" y="2912772"/>
                <a:ext cx="328615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OTHER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AI APPS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D52DAEF5-7DFE-CA48-B453-DC98C5BC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1897" y="1455174"/>
              <a:ext cx="272639" cy="272639"/>
            </a:xfrm>
            <a:prstGeom prst="rect">
              <a:avLst/>
            </a:prstGeom>
          </p:spPr>
        </p:pic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3C2316C-F7D0-DC42-BC73-9A1947D5AEBD}"/>
              </a:ext>
            </a:extLst>
          </p:cNvPr>
          <p:cNvGrpSpPr/>
          <p:nvPr/>
        </p:nvGrpSpPr>
        <p:grpSpPr>
          <a:xfrm>
            <a:off x="5979855" y="397657"/>
            <a:ext cx="520975" cy="557080"/>
            <a:chOff x="5979855" y="397657"/>
            <a:chExt cx="520975" cy="55708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782C577-EB19-7048-904A-86BF03A4FDFD}"/>
                </a:ext>
              </a:extLst>
            </p:cNvPr>
            <p:cNvGrpSpPr/>
            <p:nvPr/>
          </p:nvGrpSpPr>
          <p:grpSpPr>
            <a:xfrm>
              <a:off x="5979855" y="397657"/>
              <a:ext cx="520975" cy="557080"/>
              <a:chOff x="349215" y="2540358"/>
              <a:chExt cx="520975" cy="557080"/>
            </a:xfrm>
          </p:grpSpPr>
          <p:sp>
            <p:nvSpPr>
              <p:cNvPr id="95" name="Shape 385">
                <a:extLst>
                  <a:ext uri="{FF2B5EF4-FFF2-40B4-BE49-F238E27FC236}">
                    <a16:creationId xmlns:a16="http://schemas.microsoft.com/office/drawing/2014/main" id="{1BDC25EA-120C-784E-9A91-BF833BA81BE0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96" name="Shape 387">
                <a:extLst>
                  <a:ext uri="{FF2B5EF4-FFF2-40B4-BE49-F238E27FC236}">
                    <a16:creationId xmlns:a16="http://schemas.microsoft.com/office/drawing/2014/main" id="{67368BF1-DA88-3B42-B06F-1486FCCB0287}"/>
                  </a:ext>
                </a:extLst>
              </p:cNvPr>
              <p:cNvSpPr/>
              <p:nvPr/>
            </p:nvSpPr>
            <p:spPr>
              <a:xfrm>
                <a:off x="349215" y="2912772"/>
                <a:ext cx="520975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SUPPORT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2B250BB1-9F54-DE4C-978A-B1C00CEF3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462118"/>
              <a:ext cx="272639" cy="272639"/>
            </a:xfrm>
            <a:prstGeom prst="rect">
              <a:avLst/>
            </a:prstGeom>
          </p:spPr>
        </p:pic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F9586D03-04B6-C844-99B7-D45A135C660D}"/>
              </a:ext>
            </a:extLst>
          </p:cNvPr>
          <p:cNvGrpSpPr/>
          <p:nvPr/>
        </p:nvGrpSpPr>
        <p:grpSpPr>
          <a:xfrm>
            <a:off x="3244293" y="2430813"/>
            <a:ext cx="581891" cy="570563"/>
            <a:chOff x="3244293" y="2445561"/>
            <a:chExt cx="581891" cy="57056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2F94D0-E1AB-614A-B26A-2C2DC669D496}"/>
                </a:ext>
              </a:extLst>
            </p:cNvPr>
            <p:cNvGrpSpPr/>
            <p:nvPr/>
          </p:nvGrpSpPr>
          <p:grpSpPr>
            <a:xfrm>
              <a:off x="3244293" y="2445561"/>
              <a:ext cx="581891" cy="570563"/>
              <a:chOff x="540078" y="802272"/>
              <a:chExt cx="581891" cy="570563"/>
            </a:xfrm>
          </p:grpSpPr>
          <p:sp>
            <p:nvSpPr>
              <p:cNvPr id="161" name="Shape 385">
                <a:extLst>
                  <a:ext uri="{FF2B5EF4-FFF2-40B4-BE49-F238E27FC236}">
                    <a16:creationId xmlns:a16="http://schemas.microsoft.com/office/drawing/2014/main" id="{1D5A1CB2-D457-C840-8D4C-CB8417505E30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62" name="Shape 387">
                <a:extLst>
                  <a:ext uri="{FF2B5EF4-FFF2-40B4-BE49-F238E27FC236}">
                    <a16:creationId xmlns:a16="http://schemas.microsoft.com/office/drawing/2014/main" id="{DE68EEAF-C18C-2045-8853-586ABFDD06BF}"/>
                  </a:ext>
                </a:extLst>
              </p:cNvPr>
              <p:cNvSpPr/>
              <p:nvPr/>
            </p:nvSpPr>
            <p:spPr>
              <a:xfrm>
                <a:off x="540078" y="1188169"/>
                <a:ext cx="58189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PLANNING &amp;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MANAGEMENT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3" name="Picture 402">
              <a:extLst>
                <a:ext uri="{FF2B5EF4-FFF2-40B4-BE49-F238E27FC236}">
                  <a16:creationId xmlns:a16="http://schemas.microsoft.com/office/drawing/2014/main" id="{B5D7A5DB-8B21-2744-9243-C1B30CE2E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75743" y="2512234"/>
              <a:ext cx="333478" cy="220929"/>
            </a:xfrm>
            <a:prstGeom prst="rect">
              <a:avLst/>
            </a:prstGeom>
          </p:spPr>
        </p:pic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E6DD0C0-6376-FF49-9430-D2F32996CAC9}"/>
              </a:ext>
            </a:extLst>
          </p:cNvPr>
          <p:cNvGrpSpPr/>
          <p:nvPr/>
        </p:nvGrpSpPr>
        <p:grpSpPr>
          <a:xfrm>
            <a:off x="2521126" y="2424064"/>
            <a:ext cx="639599" cy="570563"/>
            <a:chOff x="2521126" y="2438812"/>
            <a:chExt cx="639599" cy="57056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0B1301E-B0A3-4240-9F3E-4D0A65427EE2}"/>
                </a:ext>
              </a:extLst>
            </p:cNvPr>
            <p:cNvGrpSpPr/>
            <p:nvPr/>
          </p:nvGrpSpPr>
          <p:grpSpPr>
            <a:xfrm>
              <a:off x="2521126" y="2438812"/>
              <a:ext cx="639599" cy="570563"/>
              <a:chOff x="511221" y="802272"/>
              <a:chExt cx="639599" cy="570563"/>
            </a:xfrm>
          </p:grpSpPr>
          <p:sp>
            <p:nvSpPr>
              <p:cNvPr id="158" name="Shape 385">
                <a:extLst>
                  <a:ext uri="{FF2B5EF4-FFF2-40B4-BE49-F238E27FC236}">
                    <a16:creationId xmlns:a16="http://schemas.microsoft.com/office/drawing/2014/main" id="{2A08CAA7-3B8E-C248-BE2A-2481ED8A4090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59" name="Shape 387">
                <a:extLst>
                  <a:ext uri="{FF2B5EF4-FFF2-40B4-BE49-F238E27FC236}">
                    <a16:creationId xmlns:a16="http://schemas.microsoft.com/office/drawing/2014/main" id="{4A6C9774-6448-ED44-B35B-DA984E5737E4}"/>
                  </a:ext>
                </a:extLst>
              </p:cNvPr>
              <p:cNvSpPr/>
              <p:nvPr/>
            </p:nvSpPr>
            <p:spPr>
              <a:xfrm>
                <a:off x="511221" y="1188169"/>
                <a:ext cx="63959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REPORTING &amp;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DASHBOARDING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0EA9CC01-763F-244B-B973-8EBAD6F4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694653" y="2523379"/>
              <a:ext cx="284521" cy="203229"/>
            </a:xfrm>
            <a:prstGeom prst="rect">
              <a:avLst/>
            </a:prstGeom>
          </p:spPr>
        </p:pic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998DDD2C-83A1-3A4F-9DFD-CF4A37E7C1E1}"/>
              </a:ext>
            </a:extLst>
          </p:cNvPr>
          <p:cNvGrpSpPr/>
          <p:nvPr/>
        </p:nvGrpSpPr>
        <p:grpSpPr>
          <a:xfrm>
            <a:off x="1882919" y="2429360"/>
            <a:ext cx="554639" cy="662896"/>
            <a:chOff x="1882919" y="2444108"/>
            <a:chExt cx="554639" cy="66289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479E336-28DD-DE4C-A880-9189FD47041D}"/>
                </a:ext>
              </a:extLst>
            </p:cNvPr>
            <p:cNvGrpSpPr/>
            <p:nvPr/>
          </p:nvGrpSpPr>
          <p:grpSpPr>
            <a:xfrm>
              <a:off x="1882919" y="2444108"/>
              <a:ext cx="554639" cy="662896"/>
              <a:chOff x="553697" y="802272"/>
              <a:chExt cx="554639" cy="662896"/>
            </a:xfrm>
          </p:grpSpPr>
          <p:sp>
            <p:nvSpPr>
              <p:cNvPr id="155" name="Shape 385">
                <a:extLst>
                  <a:ext uri="{FF2B5EF4-FFF2-40B4-BE49-F238E27FC236}">
                    <a16:creationId xmlns:a16="http://schemas.microsoft.com/office/drawing/2014/main" id="{CB0C2469-8E04-2C41-9A57-B7746B51B93D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56" name="Shape 387">
                <a:extLst>
                  <a:ext uri="{FF2B5EF4-FFF2-40B4-BE49-F238E27FC236}">
                    <a16:creationId xmlns:a16="http://schemas.microsoft.com/office/drawing/2014/main" id="{50409214-E6B0-AE4D-A618-6794D2E0E4AC}"/>
                  </a:ext>
                </a:extLst>
              </p:cNvPr>
              <p:cNvSpPr/>
              <p:nvPr/>
            </p:nvSpPr>
            <p:spPr>
              <a:xfrm>
                <a:off x="553697" y="1188169"/>
                <a:ext cx="554639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AUGMENTED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EXPLORATION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242EE41C-1E01-F54C-BEE3-541D95B7C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12132" y="2487104"/>
              <a:ext cx="288618" cy="278834"/>
            </a:xfrm>
            <a:prstGeom prst="rect">
              <a:avLst/>
            </a:prstGeom>
          </p:spPr>
        </p:pic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E327EFF-59E3-9D49-A21C-5272DBE5EED4}"/>
              </a:ext>
            </a:extLst>
          </p:cNvPr>
          <p:cNvGrpSpPr/>
          <p:nvPr/>
        </p:nvGrpSpPr>
        <p:grpSpPr>
          <a:xfrm>
            <a:off x="1976531" y="3872420"/>
            <a:ext cx="562654" cy="570563"/>
            <a:chOff x="1976531" y="3872420"/>
            <a:chExt cx="562654" cy="570563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2A40D05-84C6-3341-922C-E1D02B937407}"/>
                </a:ext>
              </a:extLst>
            </p:cNvPr>
            <p:cNvGrpSpPr/>
            <p:nvPr/>
          </p:nvGrpSpPr>
          <p:grpSpPr>
            <a:xfrm>
              <a:off x="1976531" y="3872420"/>
              <a:ext cx="562654" cy="570563"/>
              <a:chOff x="549704" y="802272"/>
              <a:chExt cx="562654" cy="570563"/>
            </a:xfrm>
          </p:grpSpPr>
          <p:sp>
            <p:nvSpPr>
              <p:cNvPr id="167" name="Shape 385">
                <a:extLst>
                  <a:ext uri="{FF2B5EF4-FFF2-40B4-BE49-F238E27FC236}">
                    <a16:creationId xmlns:a16="http://schemas.microsoft.com/office/drawing/2014/main" id="{E4EA1C27-891A-8B41-8149-CA344B7FBBA9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68" name="Shape 387">
                <a:extLst>
                  <a:ext uri="{FF2B5EF4-FFF2-40B4-BE49-F238E27FC236}">
                    <a16:creationId xmlns:a16="http://schemas.microsoft.com/office/drawing/2014/main" id="{7114E799-9786-9E46-8A9C-D26828215BAC}"/>
                  </a:ext>
                </a:extLst>
              </p:cNvPr>
              <p:cNvSpPr/>
              <p:nvPr/>
            </p:nvSpPr>
            <p:spPr>
              <a:xfrm>
                <a:off x="549704" y="1188169"/>
                <a:ext cx="562654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321C15E1-6999-E649-82BC-A1428789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107792" y="3933796"/>
              <a:ext cx="288822" cy="236309"/>
            </a:xfrm>
            <a:prstGeom prst="rect">
              <a:avLst/>
            </a:prstGeom>
          </p:spPr>
        </p:pic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8429E99-7723-5A48-94A6-881A16FBB14B}"/>
              </a:ext>
            </a:extLst>
          </p:cNvPr>
          <p:cNvGrpSpPr/>
          <p:nvPr/>
        </p:nvGrpSpPr>
        <p:grpSpPr>
          <a:xfrm>
            <a:off x="2582704" y="3860868"/>
            <a:ext cx="528991" cy="568710"/>
            <a:chOff x="2582704" y="3860868"/>
            <a:chExt cx="528991" cy="56871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6AD6E22-1E62-0349-A200-C400D6F88A3A}"/>
                </a:ext>
              </a:extLst>
            </p:cNvPr>
            <p:cNvGrpSpPr/>
            <p:nvPr/>
          </p:nvGrpSpPr>
          <p:grpSpPr>
            <a:xfrm>
              <a:off x="2582704" y="3860868"/>
              <a:ext cx="528991" cy="568710"/>
              <a:chOff x="982712" y="1211863"/>
              <a:chExt cx="528991" cy="568710"/>
            </a:xfrm>
          </p:grpSpPr>
          <p:sp>
            <p:nvSpPr>
              <p:cNvPr id="128" name="Shape 385">
                <a:extLst>
                  <a:ext uri="{FF2B5EF4-FFF2-40B4-BE49-F238E27FC236}">
                    <a16:creationId xmlns:a16="http://schemas.microsoft.com/office/drawing/2014/main" id="{48BF80FF-B031-2248-973A-8CD8D25E1F10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9" name="Shape 387">
                <a:extLst>
                  <a:ext uri="{FF2B5EF4-FFF2-40B4-BE49-F238E27FC236}">
                    <a16:creationId xmlns:a16="http://schemas.microsoft.com/office/drawing/2014/main" id="{33CEA6C9-979F-844C-877B-4F19E8650EDD}"/>
                  </a:ext>
                </a:extLst>
              </p:cNvPr>
              <p:cNvSpPr/>
              <p:nvPr/>
            </p:nvSpPr>
            <p:spPr>
              <a:xfrm>
                <a:off x="982712" y="1595907"/>
                <a:ext cx="52899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CATALOG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7" name="Picture 406">
              <a:extLst>
                <a:ext uri="{FF2B5EF4-FFF2-40B4-BE49-F238E27FC236}">
                  <a16:creationId xmlns:a16="http://schemas.microsoft.com/office/drawing/2014/main" id="{8F7F718E-AFD0-1E4C-B3AA-756D18EF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701003" y="3931553"/>
              <a:ext cx="278171" cy="251252"/>
            </a:xfrm>
            <a:prstGeom prst="rect">
              <a:avLst/>
            </a:prstGeom>
          </p:spPr>
        </p:pic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D1D54180-FA21-B742-AE58-0AA3EA054335}"/>
              </a:ext>
            </a:extLst>
          </p:cNvPr>
          <p:cNvGrpSpPr/>
          <p:nvPr/>
        </p:nvGrpSpPr>
        <p:grpSpPr>
          <a:xfrm>
            <a:off x="3193326" y="3873568"/>
            <a:ext cx="581891" cy="568710"/>
            <a:chOff x="3193326" y="3873568"/>
            <a:chExt cx="581891" cy="56871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A109AAC-63A3-1C47-8CC8-DF162DF8635C}"/>
                </a:ext>
              </a:extLst>
            </p:cNvPr>
            <p:cNvGrpSpPr/>
            <p:nvPr/>
          </p:nvGrpSpPr>
          <p:grpSpPr>
            <a:xfrm>
              <a:off x="3193326" y="3873568"/>
              <a:ext cx="581891" cy="568710"/>
              <a:chOff x="956265" y="1211863"/>
              <a:chExt cx="581891" cy="568710"/>
            </a:xfrm>
          </p:grpSpPr>
          <p:sp>
            <p:nvSpPr>
              <p:cNvPr id="131" name="Shape 385">
                <a:extLst>
                  <a:ext uri="{FF2B5EF4-FFF2-40B4-BE49-F238E27FC236}">
                    <a16:creationId xmlns:a16="http://schemas.microsoft.com/office/drawing/2014/main" id="{F7CE697D-440F-9942-867F-6A27F19C6D9A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32" name="Shape 387">
                <a:extLst>
                  <a:ext uri="{FF2B5EF4-FFF2-40B4-BE49-F238E27FC236}">
                    <a16:creationId xmlns:a16="http://schemas.microsoft.com/office/drawing/2014/main" id="{854B2095-F220-7846-A90C-2EE5DC89EB4C}"/>
                  </a:ext>
                </a:extLst>
              </p:cNvPr>
              <p:cNvSpPr/>
              <p:nvPr/>
            </p:nvSpPr>
            <p:spPr>
              <a:xfrm>
                <a:off x="956265" y="1595907"/>
                <a:ext cx="58189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MASTER DATA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639976B0-5175-5449-915B-244637A17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358537" y="3923071"/>
              <a:ext cx="255691" cy="283086"/>
            </a:xfrm>
            <a:prstGeom prst="rect">
              <a:avLst/>
            </a:prstGeom>
          </p:spPr>
        </p:pic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BDEC64B-8A99-274B-8816-14DD74AA3B76}"/>
              </a:ext>
            </a:extLst>
          </p:cNvPr>
          <p:cNvGrpSpPr/>
          <p:nvPr/>
        </p:nvGrpSpPr>
        <p:grpSpPr>
          <a:xfrm>
            <a:off x="3902454" y="3836470"/>
            <a:ext cx="410369" cy="557080"/>
            <a:chOff x="3902454" y="3836470"/>
            <a:chExt cx="410369" cy="55708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7723BCE-0A5E-D34C-AFCE-6F122640C1AB}"/>
                </a:ext>
              </a:extLst>
            </p:cNvPr>
            <p:cNvGrpSpPr/>
            <p:nvPr/>
          </p:nvGrpSpPr>
          <p:grpSpPr>
            <a:xfrm>
              <a:off x="3902454" y="3836470"/>
              <a:ext cx="410369" cy="557080"/>
              <a:chOff x="404519" y="2540358"/>
              <a:chExt cx="410369" cy="557080"/>
            </a:xfrm>
          </p:grpSpPr>
          <p:sp>
            <p:nvSpPr>
              <p:cNvPr id="122" name="Shape 385">
                <a:extLst>
                  <a:ext uri="{FF2B5EF4-FFF2-40B4-BE49-F238E27FC236}">
                    <a16:creationId xmlns:a16="http://schemas.microsoft.com/office/drawing/2014/main" id="{B062DB89-3497-0F4D-A2C7-8C5A1A6EDBDA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23" name="Shape 387">
                <a:extLst>
                  <a:ext uri="{FF2B5EF4-FFF2-40B4-BE49-F238E27FC236}">
                    <a16:creationId xmlns:a16="http://schemas.microsoft.com/office/drawing/2014/main" id="{911332D1-6058-9944-813A-BC8165E2BFA3}"/>
                  </a:ext>
                </a:extLst>
              </p:cNvPr>
              <p:cNvSpPr/>
              <p:nvPr/>
            </p:nvSpPr>
            <p:spPr>
              <a:xfrm>
                <a:off x="404519" y="2912772"/>
                <a:ext cx="41036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REFINERY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6D39F7D1-1B67-2B40-8052-3D0578AC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59533" y="3930445"/>
              <a:ext cx="300127" cy="182510"/>
            </a:xfrm>
            <a:prstGeom prst="rect">
              <a:avLst/>
            </a:prstGeom>
          </p:spPr>
        </p:pic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580A5FA4-1691-F54A-A5E7-84EFC230070A}"/>
              </a:ext>
            </a:extLst>
          </p:cNvPr>
          <p:cNvGrpSpPr/>
          <p:nvPr/>
        </p:nvGrpSpPr>
        <p:grpSpPr>
          <a:xfrm>
            <a:off x="5551573" y="4387574"/>
            <a:ext cx="400751" cy="568710"/>
            <a:chOff x="5551573" y="4387574"/>
            <a:chExt cx="400751" cy="56871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B0BDEA1-AE35-314A-A220-A6F13498C532}"/>
                </a:ext>
              </a:extLst>
            </p:cNvPr>
            <p:cNvGrpSpPr/>
            <p:nvPr/>
          </p:nvGrpSpPr>
          <p:grpSpPr>
            <a:xfrm>
              <a:off x="5551573" y="4387574"/>
              <a:ext cx="400751" cy="568710"/>
              <a:chOff x="1046838" y="1211863"/>
              <a:chExt cx="400751" cy="568710"/>
            </a:xfrm>
          </p:grpSpPr>
          <p:sp>
            <p:nvSpPr>
              <p:cNvPr id="134" name="Shape 385">
                <a:extLst>
                  <a:ext uri="{FF2B5EF4-FFF2-40B4-BE49-F238E27FC236}">
                    <a16:creationId xmlns:a16="http://schemas.microsoft.com/office/drawing/2014/main" id="{51F6CE4C-6526-FB4B-AAE0-99C49AF1F70C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35" name="Shape 387">
                <a:extLst>
                  <a:ext uri="{FF2B5EF4-FFF2-40B4-BE49-F238E27FC236}">
                    <a16:creationId xmlns:a16="http://schemas.microsoft.com/office/drawing/2014/main" id="{4464B689-9761-6C43-92D8-8BBB20A00D04}"/>
                  </a:ext>
                </a:extLst>
              </p:cNvPr>
              <p:cNvSpPr/>
              <p:nvPr/>
            </p:nvSpPr>
            <p:spPr>
              <a:xfrm>
                <a:off x="1046838" y="1595907"/>
                <a:ext cx="40075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OBJECT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STORAGE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7EECB32A-B96F-964C-B873-A5E8C8EBD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631475" y="4445251"/>
              <a:ext cx="265392" cy="274238"/>
            </a:xfrm>
            <a:prstGeom prst="rect">
              <a:avLst/>
            </a:prstGeom>
          </p:spPr>
        </p:pic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A3165581-4196-A943-A399-B42DAE1601DB}"/>
              </a:ext>
            </a:extLst>
          </p:cNvPr>
          <p:cNvGrpSpPr/>
          <p:nvPr/>
        </p:nvGrpSpPr>
        <p:grpSpPr>
          <a:xfrm>
            <a:off x="6019307" y="4381500"/>
            <a:ext cx="372440" cy="476377"/>
            <a:chOff x="6019307" y="4381500"/>
            <a:chExt cx="372440" cy="47637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80604E4-671A-CC4D-8EA0-B153C4720109}"/>
                </a:ext>
              </a:extLst>
            </p:cNvPr>
            <p:cNvGrpSpPr/>
            <p:nvPr/>
          </p:nvGrpSpPr>
          <p:grpSpPr>
            <a:xfrm>
              <a:off x="6019307" y="4381500"/>
              <a:ext cx="372440" cy="476377"/>
              <a:chOff x="1060981" y="1211863"/>
              <a:chExt cx="372440" cy="476377"/>
            </a:xfrm>
          </p:grpSpPr>
          <p:sp>
            <p:nvSpPr>
              <p:cNvPr id="140" name="Shape 385">
                <a:extLst>
                  <a:ext uri="{FF2B5EF4-FFF2-40B4-BE49-F238E27FC236}">
                    <a16:creationId xmlns:a16="http://schemas.microsoft.com/office/drawing/2014/main" id="{3F4C6AE7-F60A-E740-91F6-AE86573B9922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41" name="Shape 387">
                <a:extLst>
                  <a:ext uri="{FF2B5EF4-FFF2-40B4-BE49-F238E27FC236}">
                    <a16:creationId xmlns:a16="http://schemas.microsoft.com/office/drawing/2014/main" id="{6CD6D1F1-3135-614F-B2F9-5E1D9413352C}"/>
                  </a:ext>
                </a:extLst>
              </p:cNvPr>
              <p:cNvSpPr/>
              <p:nvPr/>
            </p:nvSpPr>
            <p:spPr>
              <a:xfrm>
                <a:off x="1105352" y="1595907"/>
                <a:ext cx="283732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RDBMS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8625F8B2-EC03-B449-9488-D9F520BB6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05480" y="4440540"/>
              <a:ext cx="195732" cy="246793"/>
            </a:xfrm>
            <a:prstGeom prst="rect">
              <a:avLst/>
            </a:prstGeom>
          </p:spPr>
        </p:pic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AAB92200-9EDB-0742-B5FE-E064823F7AA8}"/>
              </a:ext>
            </a:extLst>
          </p:cNvPr>
          <p:cNvGrpSpPr/>
          <p:nvPr/>
        </p:nvGrpSpPr>
        <p:grpSpPr>
          <a:xfrm>
            <a:off x="6458730" y="4387298"/>
            <a:ext cx="530593" cy="568710"/>
            <a:chOff x="6458730" y="4387298"/>
            <a:chExt cx="530593" cy="56871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C9B6073-EB21-C449-9BD5-A9B4202BA9C9}"/>
                </a:ext>
              </a:extLst>
            </p:cNvPr>
            <p:cNvGrpSpPr/>
            <p:nvPr/>
          </p:nvGrpSpPr>
          <p:grpSpPr>
            <a:xfrm>
              <a:off x="6458730" y="4387298"/>
              <a:ext cx="530593" cy="568710"/>
              <a:chOff x="981921" y="1211863"/>
              <a:chExt cx="530593" cy="568710"/>
            </a:xfrm>
          </p:grpSpPr>
          <p:sp>
            <p:nvSpPr>
              <p:cNvPr id="137" name="Shape 385">
                <a:extLst>
                  <a:ext uri="{FF2B5EF4-FFF2-40B4-BE49-F238E27FC236}">
                    <a16:creationId xmlns:a16="http://schemas.microsoft.com/office/drawing/2014/main" id="{58EA3528-4C13-074C-B833-96061FE3C075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38" name="Shape 387">
                <a:extLst>
                  <a:ext uri="{FF2B5EF4-FFF2-40B4-BE49-F238E27FC236}">
                    <a16:creationId xmlns:a16="http://schemas.microsoft.com/office/drawing/2014/main" id="{3B2AF599-A90C-5441-8271-F202BFED75FD}"/>
                  </a:ext>
                </a:extLst>
              </p:cNvPr>
              <p:cNvSpPr/>
              <p:nvPr/>
            </p:nvSpPr>
            <p:spPr>
              <a:xfrm>
                <a:off x="981921" y="1595907"/>
                <a:ext cx="530593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WAREHOUSE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29" name="Picture 428">
              <a:extLst>
                <a:ext uri="{FF2B5EF4-FFF2-40B4-BE49-F238E27FC236}">
                  <a16:creationId xmlns:a16="http://schemas.microsoft.com/office/drawing/2014/main" id="{6AB6157B-8563-3948-A78E-C90110C92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584007" y="4456138"/>
              <a:ext cx="278519" cy="234752"/>
            </a:xfrm>
            <a:prstGeom prst="rect">
              <a:avLst/>
            </a:prstGeom>
          </p:spPr>
        </p:pic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F79F264-2EAE-3148-BE92-B589D6B27D5D}"/>
              </a:ext>
            </a:extLst>
          </p:cNvPr>
          <p:cNvGrpSpPr/>
          <p:nvPr/>
        </p:nvGrpSpPr>
        <p:grpSpPr>
          <a:xfrm>
            <a:off x="7056306" y="4381500"/>
            <a:ext cx="372440" cy="476377"/>
            <a:chOff x="7056306" y="4381500"/>
            <a:chExt cx="372440" cy="476377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FFFD3BF-6809-E04B-97C9-D617D9EAC261}"/>
                </a:ext>
              </a:extLst>
            </p:cNvPr>
            <p:cNvGrpSpPr/>
            <p:nvPr/>
          </p:nvGrpSpPr>
          <p:grpSpPr>
            <a:xfrm>
              <a:off x="7056306" y="4381500"/>
              <a:ext cx="372440" cy="476377"/>
              <a:chOff x="1060981" y="1211863"/>
              <a:chExt cx="372440" cy="476377"/>
            </a:xfrm>
          </p:grpSpPr>
          <p:sp>
            <p:nvSpPr>
              <p:cNvPr id="143" name="Shape 385">
                <a:extLst>
                  <a:ext uri="{FF2B5EF4-FFF2-40B4-BE49-F238E27FC236}">
                    <a16:creationId xmlns:a16="http://schemas.microsoft.com/office/drawing/2014/main" id="{44A3CE80-3850-4A4C-ABEB-06BB4889300D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44" name="Shape 387">
                <a:extLst>
                  <a:ext uri="{FF2B5EF4-FFF2-40B4-BE49-F238E27FC236}">
                    <a16:creationId xmlns:a16="http://schemas.microsoft.com/office/drawing/2014/main" id="{8C160C59-15B3-F944-AA53-06E6EF2997C3}"/>
                  </a:ext>
                </a:extLst>
              </p:cNvPr>
              <p:cNvSpPr/>
              <p:nvPr/>
            </p:nvSpPr>
            <p:spPr>
              <a:xfrm>
                <a:off x="1117375" y="1595907"/>
                <a:ext cx="259686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NoSQL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0CAFF671-A23E-E04F-843D-B8B3F44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091818" y="4450591"/>
              <a:ext cx="295809" cy="261234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C6CCF201-BCAC-904F-81E1-2062BD6F550E}"/>
              </a:ext>
            </a:extLst>
          </p:cNvPr>
          <p:cNvGrpSpPr/>
          <p:nvPr/>
        </p:nvGrpSpPr>
        <p:grpSpPr>
          <a:xfrm>
            <a:off x="7495729" y="4381500"/>
            <a:ext cx="580287" cy="568710"/>
            <a:chOff x="7495729" y="4381500"/>
            <a:chExt cx="580287" cy="56871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BEF86B0-8AA6-5F46-BF32-25689E7F5CE6}"/>
                </a:ext>
              </a:extLst>
            </p:cNvPr>
            <p:cNvGrpSpPr/>
            <p:nvPr/>
          </p:nvGrpSpPr>
          <p:grpSpPr>
            <a:xfrm>
              <a:off x="7495729" y="4381500"/>
              <a:ext cx="580287" cy="568710"/>
              <a:chOff x="957080" y="1211863"/>
              <a:chExt cx="580287" cy="568710"/>
            </a:xfrm>
          </p:grpSpPr>
          <p:sp>
            <p:nvSpPr>
              <p:cNvPr id="146" name="Shape 385">
                <a:extLst>
                  <a:ext uri="{FF2B5EF4-FFF2-40B4-BE49-F238E27FC236}">
                    <a16:creationId xmlns:a16="http://schemas.microsoft.com/office/drawing/2014/main" id="{6D60DCB1-0692-6641-8DD1-22056EA193D1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47" name="Shape 387">
                <a:extLst>
                  <a:ext uri="{FF2B5EF4-FFF2-40B4-BE49-F238E27FC236}">
                    <a16:creationId xmlns:a16="http://schemas.microsoft.com/office/drawing/2014/main" id="{82BBAFC5-1D82-2D4E-8C88-6EEA253316D5}"/>
                  </a:ext>
                </a:extLst>
              </p:cNvPr>
              <p:cNvSpPr/>
              <p:nvPr/>
            </p:nvSpPr>
            <p:spPr>
              <a:xfrm>
                <a:off x="957080" y="1595907"/>
                <a:ext cx="58028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OPERATIONAL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 STORE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DD662216-CDAA-5542-B8A3-42D7F8D3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636095" y="4399606"/>
              <a:ext cx="306572" cy="301782"/>
            </a:xfrm>
            <a:prstGeom prst="rect">
              <a:avLst/>
            </a:prstGeom>
          </p:spPr>
        </p:pic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52356331-131B-7847-B915-5032357D99DB}"/>
              </a:ext>
            </a:extLst>
          </p:cNvPr>
          <p:cNvGrpSpPr/>
          <p:nvPr/>
        </p:nvGrpSpPr>
        <p:grpSpPr>
          <a:xfrm>
            <a:off x="8143001" y="4387574"/>
            <a:ext cx="372440" cy="568710"/>
            <a:chOff x="8143001" y="4387574"/>
            <a:chExt cx="372440" cy="56871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CD03A44-2851-4C46-830E-7C260EFC0EE4}"/>
                </a:ext>
              </a:extLst>
            </p:cNvPr>
            <p:cNvGrpSpPr/>
            <p:nvPr/>
          </p:nvGrpSpPr>
          <p:grpSpPr>
            <a:xfrm>
              <a:off x="8143001" y="4387574"/>
              <a:ext cx="372440" cy="568710"/>
              <a:chOff x="1060981" y="1211863"/>
              <a:chExt cx="372440" cy="568710"/>
            </a:xfrm>
          </p:grpSpPr>
          <p:sp>
            <p:nvSpPr>
              <p:cNvPr id="149" name="Shape 385">
                <a:extLst>
                  <a:ext uri="{FF2B5EF4-FFF2-40B4-BE49-F238E27FC236}">
                    <a16:creationId xmlns:a16="http://schemas.microsoft.com/office/drawing/2014/main" id="{10F30249-72A3-5F42-ADA8-DB6F6607D9F1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50" name="Shape 387">
                <a:extLst>
                  <a:ext uri="{FF2B5EF4-FFF2-40B4-BE49-F238E27FC236}">
                    <a16:creationId xmlns:a16="http://schemas.microsoft.com/office/drawing/2014/main" id="{CB02BF36-EEFF-324E-AE77-A8132B2CFCDB}"/>
                  </a:ext>
                </a:extLst>
              </p:cNvPr>
              <p:cNvSpPr/>
              <p:nvPr/>
            </p:nvSpPr>
            <p:spPr>
              <a:xfrm>
                <a:off x="1108564" y="1595907"/>
                <a:ext cx="27732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EVENT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STORE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006079A-A1C7-CA44-B362-F11496D6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218347" y="4441583"/>
              <a:ext cx="219484" cy="279343"/>
            </a:xfrm>
            <a:prstGeom prst="rect">
              <a:avLst/>
            </a:prstGeom>
          </p:spPr>
        </p:pic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AB1D3F6-E8AB-B742-A536-34C97852249A}"/>
              </a:ext>
            </a:extLst>
          </p:cNvPr>
          <p:cNvGrpSpPr/>
          <p:nvPr/>
        </p:nvGrpSpPr>
        <p:grpSpPr>
          <a:xfrm>
            <a:off x="8698934" y="4381500"/>
            <a:ext cx="386323" cy="568710"/>
            <a:chOff x="8698934" y="4381500"/>
            <a:chExt cx="386323" cy="56871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DFF70FB-8FC9-C545-B70C-D5E57F5D95E6}"/>
                </a:ext>
              </a:extLst>
            </p:cNvPr>
            <p:cNvGrpSpPr/>
            <p:nvPr/>
          </p:nvGrpSpPr>
          <p:grpSpPr>
            <a:xfrm>
              <a:off x="8698934" y="4381500"/>
              <a:ext cx="386323" cy="568710"/>
              <a:chOff x="1054065" y="1211863"/>
              <a:chExt cx="386323" cy="568710"/>
            </a:xfrm>
          </p:grpSpPr>
          <p:sp>
            <p:nvSpPr>
              <p:cNvPr id="152" name="Shape 385">
                <a:extLst>
                  <a:ext uri="{FF2B5EF4-FFF2-40B4-BE49-F238E27FC236}">
                    <a16:creationId xmlns:a16="http://schemas.microsoft.com/office/drawing/2014/main" id="{37C40F57-965C-BA44-9434-C17619CC9AA7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53" name="Shape 387">
                <a:extLst>
                  <a:ext uri="{FF2B5EF4-FFF2-40B4-BE49-F238E27FC236}">
                    <a16:creationId xmlns:a16="http://schemas.microsoft.com/office/drawing/2014/main" id="{336EE68D-DC11-774B-AB73-3CB587C77C68}"/>
                  </a:ext>
                </a:extLst>
              </p:cNvPr>
              <p:cNvSpPr/>
              <p:nvPr/>
            </p:nvSpPr>
            <p:spPr>
              <a:xfrm>
                <a:off x="1054065" y="1595907"/>
                <a:ext cx="386323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SANDBOX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A8095939-DCF1-8B4E-BCBF-4CD35520B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8737789" y="4426765"/>
              <a:ext cx="288516" cy="252945"/>
            </a:xfrm>
            <a:prstGeom prst="rect">
              <a:avLst/>
            </a:prstGeom>
          </p:spPr>
        </p:pic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DCC8B3F-A89E-1746-980E-DA8EA6536041}"/>
              </a:ext>
            </a:extLst>
          </p:cNvPr>
          <p:cNvGrpSpPr/>
          <p:nvPr/>
        </p:nvGrpSpPr>
        <p:grpSpPr>
          <a:xfrm>
            <a:off x="2429724" y="4849687"/>
            <a:ext cx="660437" cy="568710"/>
            <a:chOff x="2429724" y="4849687"/>
            <a:chExt cx="660437" cy="56871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8FAFA82-48F2-7E48-8C18-FE13DACACB7A}"/>
                </a:ext>
              </a:extLst>
            </p:cNvPr>
            <p:cNvGrpSpPr/>
            <p:nvPr/>
          </p:nvGrpSpPr>
          <p:grpSpPr>
            <a:xfrm>
              <a:off x="2429724" y="4849687"/>
              <a:ext cx="660437" cy="568710"/>
              <a:chOff x="916993" y="1211863"/>
              <a:chExt cx="660437" cy="568710"/>
            </a:xfrm>
          </p:grpSpPr>
          <p:sp>
            <p:nvSpPr>
              <p:cNvPr id="170" name="Shape 385">
                <a:extLst>
                  <a:ext uri="{FF2B5EF4-FFF2-40B4-BE49-F238E27FC236}">
                    <a16:creationId xmlns:a16="http://schemas.microsoft.com/office/drawing/2014/main" id="{16CCFD86-0435-D24D-A830-30E5206FECAB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71" name="Shape 387">
                <a:extLst>
                  <a:ext uri="{FF2B5EF4-FFF2-40B4-BE49-F238E27FC236}">
                    <a16:creationId xmlns:a16="http://schemas.microsoft.com/office/drawing/2014/main" id="{B69F6999-AA99-1247-ABAF-AC2ADAC7C106}"/>
                  </a:ext>
                </a:extLst>
              </p:cNvPr>
              <p:cNvSpPr/>
              <p:nvPr/>
            </p:nvSpPr>
            <p:spPr>
              <a:xfrm>
                <a:off x="916993" y="1595907"/>
                <a:ext cx="660437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VIRTUALIZATION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C984EB20-AD8D-F444-A11D-C5B87EA1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653998" y="4930019"/>
              <a:ext cx="218622" cy="208945"/>
            </a:xfrm>
            <a:prstGeom prst="rect">
              <a:avLst/>
            </a:prstGeom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A17C9D6F-C059-6D45-B9AB-3F0E9E94148D}"/>
              </a:ext>
            </a:extLst>
          </p:cNvPr>
          <p:cNvGrpSpPr/>
          <p:nvPr/>
        </p:nvGrpSpPr>
        <p:grpSpPr>
          <a:xfrm>
            <a:off x="3266333" y="4867130"/>
            <a:ext cx="549831" cy="568710"/>
            <a:chOff x="3266333" y="4867130"/>
            <a:chExt cx="549831" cy="568710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26E75C8-0A5F-F64E-A73F-DE1080F17B3D}"/>
                </a:ext>
              </a:extLst>
            </p:cNvPr>
            <p:cNvGrpSpPr/>
            <p:nvPr/>
          </p:nvGrpSpPr>
          <p:grpSpPr>
            <a:xfrm>
              <a:off x="3266333" y="4867130"/>
              <a:ext cx="549831" cy="568710"/>
              <a:chOff x="972296" y="1211863"/>
              <a:chExt cx="549831" cy="568710"/>
            </a:xfrm>
          </p:grpSpPr>
          <p:sp>
            <p:nvSpPr>
              <p:cNvPr id="173" name="Shape 385">
                <a:extLst>
                  <a:ext uri="{FF2B5EF4-FFF2-40B4-BE49-F238E27FC236}">
                    <a16:creationId xmlns:a16="http://schemas.microsoft.com/office/drawing/2014/main" id="{A4821A13-B6A9-584E-9923-8462B3C89688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74" name="Shape 387">
                <a:extLst>
                  <a:ext uri="{FF2B5EF4-FFF2-40B4-BE49-F238E27FC236}">
                    <a16:creationId xmlns:a16="http://schemas.microsoft.com/office/drawing/2014/main" id="{78130EF9-8E80-B94C-A8A5-B871D43C8C1E}"/>
                  </a:ext>
                </a:extLst>
              </p:cNvPr>
              <p:cNvSpPr/>
              <p:nvPr/>
            </p:nvSpPr>
            <p:spPr>
              <a:xfrm>
                <a:off x="972296" y="1595907"/>
                <a:ext cx="54983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INTEGRATION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35A7B40E-6AE8-384A-A15B-DE61E46C7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3417510" y="4921479"/>
              <a:ext cx="264281" cy="268285"/>
            </a:xfrm>
            <a:prstGeom prst="rect">
              <a:avLst/>
            </a:prstGeom>
          </p:spPr>
        </p:pic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DAADF4EB-E61B-AF45-85E6-70B8B5B4F9EA}"/>
              </a:ext>
            </a:extLst>
          </p:cNvPr>
          <p:cNvGrpSpPr/>
          <p:nvPr/>
        </p:nvGrpSpPr>
        <p:grpSpPr>
          <a:xfrm>
            <a:off x="1656252" y="5560859"/>
            <a:ext cx="807914" cy="581764"/>
            <a:chOff x="1656252" y="5560859"/>
            <a:chExt cx="807914" cy="5817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1046BC-56D0-6342-893F-5D3984C53E4E}"/>
                </a:ext>
              </a:extLst>
            </p:cNvPr>
            <p:cNvGrpSpPr/>
            <p:nvPr/>
          </p:nvGrpSpPr>
          <p:grpSpPr>
            <a:xfrm>
              <a:off x="1656252" y="5560859"/>
              <a:ext cx="807914" cy="581764"/>
              <a:chOff x="199309" y="1169831"/>
              <a:chExt cx="807914" cy="581764"/>
            </a:xfrm>
          </p:grpSpPr>
          <p:sp>
            <p:nvSpPr>
              <p:cNvPr id="68" name="Shape 385">
                <a:extLst>
                  <a:ext uri="{FF2B5EF4-FFF2-40B4-BE49-F238E27FC236}">
                    <a16:creationId xmlns:a16="http://schemas.microsoft.com/office/drawing/2014/main" id="{5616E38C-69F7-7B48-8927-5513DCF4EE1F}"/>
                  </a:ext>
                </a:extLst>
              </p:cNvPr>
              <p:cNvSpPr/>
              <p:nvPr/>
            </p:nvSpPr>
            <p:spPr>
              <a:xfrm>
                <a:off x="417038" y="1169831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84570FC2-35EE-6A45-BDE1-C6C89C907677}"/>
                  </a:ext>
                </a:extLst>
              </p:cNvPr>
              <p:cNvSpPr/>
              <p:nvPr/>
            </p:nvSpPr>
            <p:spPr>
              <a:xfrm>
                <a:off x="199309" y="1566929"/>
                <a:ext cx="807914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CONNECTIVITY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5620488D-95AC-E145-8061-E68CB82A3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907149" y="5621969"/>
              <a:ext cx="289346" cy="220066"/>
            </a:xfrm>
            <a:prstGeom prst="rect">
              <a:avLst/>
            </a:prstGeom>
          </p:spPr>
        </p:pic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B8389CD-0E3D-8A49-A519-2823AFB80DB2}"/>
              </a:ext>
            </a:extLst>
          </p:cNvPr>
          <p:cNvGrpSpPr/>
          <p:nvPr/>
        </p:nvGrpSpPr>
        <p:grpSpPr>
          <a:xfrm>
            <a:off x="6740425" y="6169131"/>
            <a:ext cx="436017" cy="661043"/>
            <a:chOff x="6740425" y="6169131"/>
            <a:chExt cx="436017" cy="661043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845605E-99B0-FC49-842E-D5E6F7BA549E}"/>
                </a:ext>
              </a:extLst>
            </p:cNvPr>
            <p:cNvGrpSpPr/>
            <p:nvPr/>
          </p:nvGrpSpPr>
          <p:grpSpPr>
            <a:xfrm>
              <a:off x="6740425" y="6169131"/>
              <a:ext cx="436017" cy="661043"/>
              <a:chOff x="1029204" y="1211863"/>
              <a:chExt cx="436017" cy="661043"/>
            </a:xfrm>
          </p:grpSpPr>
          <p:sp>
            <p:nvSpPr>
              <p:cNvPr id="186" name="Shape 385">
                <a:extLst>
                  <a:ext uri="{FF2B5EF4-FFF2-40B4-BE49-F238E27FC236}">
                    <a16:creationId xmlns:a16="http://schemas.microsoft.com/office/drawing/2014/main" id="{29788791-9207-CC49-BCCB-8C6B3DAB2CAF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87" name="Shape 387">
                <a:extLst>
                  <a:ext uri="{FF2B5EF4-FFF2-40B4-BE49-F238E27FC236}">
                    <a16:creationId xmlns:a16="http://schemas.microsoft.com/office/drawing/2014/main" id="{72EB2CA5-F73E-8643-A2FB-3A91195A0C1E}"/>
                  </a:ext>
                </a:extLst>
              </p:cNvPr>
              <p:cNvSpPr/>
              <p:nvPr/>
            </p:nvSpPr>
            <p:spPr>
              <a:xfrm>
                <a:off x="1029204" y="1595907"/>
                <a:ext cx="436017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EXTERNAL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SOURCES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5" name="Picture 444">
              <a:extLst>
                <a:ext uri="{FF2B5EF4-FFF2-40B4-BE49-F238E27FC236}">
                  <a16:creationId xmlns:a16="http://schemas.microsoft.com/office/drawing/2014/main" id="{FE9FC4B0-E84C-8445-8CC8-63E33C53B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781296" y="6209247"/>
              <a:ext cx="343781" cy="280453"/>
            </a:xfrm>
            <a:prstGeom prst="rect">
              <a:avLst/>
            </a:prstGeom>
          </p:spPr>
        </p:pic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B93DB68-7F8D-F241-AB80-913FC08CA8FB}"/>
              </a:ext>
            </a:extLst>
          </p:cNvPr>
          <p:cNvGrpSpPr/>
          <p:nvPr/>
        </p:nvGrpSpPr>
        <p:grpSpPr>
          <a:xfrm>
            <a:off x="7448581" y="6171910"/>
            <a:ext cx="372440" cy="476553"/>
            <a:chOff x="7448581" y="6171910"/>
            <a:chExt cx="372440" cy="476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2D4C701-EC22-9742-A41D-14A183F5B0D2}"/>
                </a:ext>
              </a:extLst>
            </p:cNvPr>
            <p:cNvGrpSpPr/>
            <p:nvPr/>
          </p:nvGrpSpPr>
          <p:grpSpPr>
            <a:xfrm>
              <a:off x="7448581" y="6171910"/>
              <a:ext cx="372440" cy="476553"/>
              <a:chOff x="384841" y="1858850"/>
              <a:chExt cx="372440" cy="476553"/>
            </a:xfrm>
          </p:grpSpPr>
          <p:sp>
            <p:nvSpPr>
              <p:cNvPr id="70" name="Shape 385">
                <a:extLst>
                  <a:ext uri="{FF2B5EF4-FFF2-40B4-BE49-F238E27FC236}">
                    <a16:creationId xmlns:a16="http://schemas.microsoft.com/office/drawing/2014/main" id="{C3CD1E85-FAFC-F14F-A284-77A6D70D069E}"/>
                  </a:ext>
                </a:extLst>
              </p:cNvPr>
              <p:cNvSpPr/>
              <p:nvPr/>
            </p:nvSpPr>
            <p:spPr>
              <a:xfrm>
                <a:off x="384841" y="1858850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612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77" name="Shape 387">
                <a:extLst>
                  <a:ext uri="{FF2B5EF4-FFF2-40B4-BE49-F238E27FC236}">
                    <a16:creationId xmlns:a16="http://schemas.microsoft.com/office/drawing/2014/main" id="{FC9E35ED-74A2-2D49-8B94-79BE13FB0C7B}"/>
                  </a:ext>
                </a:extLst>
              </p:cNvPr>
              <p:cNvSpPr/>
              <p:nvPr/>
            </p:nvSpPr>
            <p:spPr>
              <a:xfrm>
                <a:off x="425991" y="2243070"/>
                <a:ext cx="290144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SOCIAL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39C01313-C7B0-D04F-9C64-ECDFE56E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510165" y="6272681"/>
              <a:ext cx="248655" cy="168105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57CFD78-32E3-8046-9252-0FEF3A1DA213}"/>
              </a:ext>
            </a:extLst>
          </p:cNvPr>
          <p:cNvGrpSpPr/>
          <p:nvPr/>
        </p:nvGrpSpPr>
        <p:grpSpPr>
          <a:xfrm>
            <a:off x="8770499" y="6177085"/>
            <a:ext cx="372440" cy="489431"/>
            <a:chOff x="8770499" y="6177085"/>
            <a:chExt cx="372440" cy="48943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861A90A-3C11-9D49-9DDF-BF4A18B1723C}"/>
                </a:ext>
              </a:extLst>
            </p:cNvPr>
            <p:cNvGrpSpPr/>
            <p:nvPr/>
          </p:nvGrpSpPr>
          <p:grpSpPr>
            <a:xfrm>
              <a:off x="8770499" y="6177085"/>
              <a:ext cx="372440" cy="489431"/>
              <a:chOff x="417038" y="1169831"/>
              <a:chExt cx="372440" cy="489431"/>
            </a:xfrm>
          </p:grpSpPr>
          <p:sp>
            <p:nvSpPr>
              <p:cNvPr id="193" name="Shape 385">
                <a:extLst>
                  <a:ext uri="{FF2B5EF4-FFF2-40B4-BE49-F238E27FC236}">
                    <a16:creationId xmlns:a16="http://schemas.microsoft.com/office/drawing/2014/main" id="{1897EE3F-31CE-644E-B523-28273245F3B4}"/>
                  </a:ext>
                </a:extLst>
              </p:cNvPr>
              <p:cNvSpPr/>
              <p:nvPr/>
            </p:nvSpPr>
            <p:spPr>
              <a:xfrm>
                <a:off x="417038" y="1169831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96" name="Shape 387">
                <a:extLst>
                  <a:ext uri="{FF2B5EF4-FFF2-40B4-BE49-F238E27FC236}">
                    <a16:creationId xmlns:a16="http://schemas.microsoft.com/office/drawing/2014/main" id="{5086D131-E5B5-D44F-B6D3-7A66BE2C60DA}"/>
                  </a:ext>
                </a:extLst>
              </p:cNvPr>
              <p:cNvSpPr/>
              <p:nvPr/>
            </p:nvSpPr>
            <p:spPr>
              <a:xfrm>
                <a:off x="440563" y="1566929"/>
                <a:ext cx="325410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SENSOR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5D5E0FAF-7028-D143-A172-AB4C2BB13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8800220" y="6245102"/>
              <a:ext cx="316619" cy="229132"/>
            </a:xfrm>
            <a:prstGeom prst="rect">
              <a:avLst/>
            </a:prstGeom>
          </p:spPr>
        </p:pic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B6FD391-EBE9-CF48-A2EB-1ECF9809A36F}"/>
              </a:ext>
            </a:extLst>
          </p:cNvPr>
          <p:cNvGrpSpPr/>
          <p:nvPr/>
        </p:nvGrpSpPr>
        <p:grpSpPr>
          <a:xfrm>
            <a:off x="8171723" y="5574874"/>
            <a:ext cx="410369" cy="561100"/>
            <a:chOff x="8171723" y="5574874"/>
            <a:chExt cx="410369" cy="56110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A7631C0-03AD-574B-8D3D-DD9847E9B7B9}"/>
                </a:ext>
              </a:extLst>
            </p:cNvPr>
            <p:cNvGrpSpPr/>
            <p:nvPr/>
          </p:nvGrpSpPr>
          <p:grpSpPr>
            <a:xfrm>
              <a:off x="8171723" y="5574874"/>
              <a:ext cx="410369" cy="561100"/>
              <a:chOff x="398084" y="1169831"/>
              <a:chExt cx="410369" cy="561100"/>
            </a:xfrm>
          </p:grpSpPr>
          <p:sp>
            <p:nvSpPr>
              <p:cNvPr id="176" name="Shape 385">
                <a:extLst>
                  <a:ext uri="{FF2B5EF4-FFF2-40B4-BE49-F238E27FC236}">
                    <a16:creationId xmlns:a16="http://schemas.microsoft.com/office/drawing/2014/main" id="{61AEAA80-EA9D-6444-B383-0A814659483A}"/>
                  </a:ext>
                </a:extLst>
              </p:cNvPr>
              <p:cNvSpPr/>
              <p:nvPr/>
            </p:nvSpPr>
            <p:spPr>
              <a:xfrm>
                <a:off x="417038" y="1169831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77" name="Shape 387">
                <a:extLst>
                  <a:ext uri="{FF2B5EF4-FFF2-40B4-BE49-F238E27FC236}">
                    <a16:creationId xmlns:a16="http://schemas.microsoft.com/office/drawing/2014/main" id="{BC5248FF-7C06-CA42-B420-583F34FF9479}"/>
                  </a:ext>
                </a:extLst>
              </p:cNvPr>
              <p:cNvSpPr/>
              <p:nvPr/>
            </p:nvSpPr>
            <p:spPr>
              <a:xfrm>
                <a:off x="398084" y="1546265"/>
                <a:ext cx="410369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EDGE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SERVICES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44EE28C7-E441-E044-AAEA-7D4CE82FC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248211" y="5641062"/>
              <a:ext cx="252994" cy="252994"/>
            </a:xfrm>
            <a:prstGeom prst="rect">
              <a:avLst/>
            </a:prstGeom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A6C8AAA-7A5F-3D42-AB56-DEBAA20FFB93}"/>
              </a:ext>
            </a:extLst>
          </p:cNvPr>
          <p:cNvGrpSpPr/>
          <p:nvPr/>
        </p:nvGrpSpPr>
        <p:grpSpPr>
          <a:xfrm>
            <a:off x="3458423" y="6167802"/>
            <a:ext cx="512961" cy="568710"/>
            <a:chOff x="3458423" y="6167802"/>
            <a:chExt cx="512961" cy="56871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31AA9C2-3F62-464F-908F-810B67765F57}"/>
                </a:ext>
              </a:extLst>
            </p:cNvPr>
            <p:cNvGrpSpPr/>
            <p:nvPr/>
          </p:nvGrpSpPr>
          <p:grpSpPr>
            <a:xfrm>
              <a:off x="3458423" y="6167802"/>
              <a:ext cx="512961" cy="568710"/>
              <a:chOff x="990731" y="1211863"/>
              <a:chExt cx="512961" cy="568710"/>
            </a:xfrm>
          </p:grpSpPr>
          <p:sp>
            <p:nvSpPr>
              <p:cNvPr id="179" name="Shape 385">
                <a:extLst>
                  <a:ext uri="{FF2B5EF4-FFF2-40B4-BE49-F238E27FC236}">
                    <a16:creationId xmlns:a16="http://schemas.microsoft.com/office/drawing/2014/main" id="{08E2334C-371B-1243-9149-97F031B02193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80" name="Shape 387">
                <a:extLst>
                  <a:ext uri="{FF2B5EF4-FFF2-40B4-BE49-F238E27FC236}">
                    <a16:creationId xmlns:a16="http://schemas.microsoft.com/office/drawing/2014/main" id="{3FB75259-65AE-B447-8876-C420BDDAD600}"/>
                  </a:ext>
                </a:extLst>
              </p:cNvPr>
              <p:cNvSpPr/>
              <p:nvPr/>
            </p:nvSpPr>
            <p:spPr>
              <a:xfrm>
                <a:off x="990731" y="1595907"/>
                <a:ext cx="51296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ENTERPRISE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57" name="Picture 456">
              <a:extLst>
                <a:ext uri="{FF2B5EF4-FFF2-40B4-BE49-F238E27FC236}">
                  <a16:creationId xmlns:a16="http://schemas.microsoft.com/office/drawing/2014/main" id="{DB845400-FD0C-C544-A4DD-0F94E8DC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573556" y="6239434"/>
              <a:ext cx="275369" cy="227479"/>
            </a:xfrm>
            <a:prstGeom prst="rect">
              <a:avLst/>
            </a:prstGeom>
          </p:spPr>
        </p:pic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E70F48D5-61EB-9E43-9F03-A6D3240431E3}"/>
              </a:ext>
            </a:extLst>
          </p:cNvPr>
          <p:cNvGrpSpPr/>
          <p:nvPr/>
        </p:nvGrpSpPr>
        <p:grpSpPr>
          <a:xfrm>
            <a:off x="4186295" y="6164802"/>
            <a:ext cx="512961" cy="568710"/>
            <a:chOff x="4186295" y="6164802"/>
            <a:chExt cx="512961" cy="56871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A19E64A-1A8B-BD42-B513-B03B4A2AD84E}"/>
                </a:ext>
              </a:extLst>
            </p:cNvPr>
            <p:cNvGrpSpPr/>
            <p:nvPr/>
          </p:nvGrpSpPr>
          <p:grpSpPr>
            <a:xfrm>
              <a:off x="4186295" y="6164802"/>
              <a:ext cx="512961" cy="568710"/>
              <a:chOff x="990731" y="1211863"/>
              <a:chExt cx="512961" cy="568710"/>
            </a:xfrm>
          </p:grpSpPr>
          <p:sp>
            <p:nvSpPr>
              <p:cNvPr id="182" name="Shape 385">
                <a:extLst>
                  <a:ext uri="{FF2B5EF4-FFF2-40B4-BE49-F238E27FC236}">
                    <a16:creationId xmlns:a16="http://schemas.microsoft.com/office/drawing/2014/main" id="{FB193520-E60D-9940-B2D4-BB4DC8C84A33}"/>
                  </a:ext>
                </a:extLst>
              </p:cNvPr>
              <p:cNvSpPr/>
              <p:nvPr/>
            </p:nvSpPr>
            <p:spPr>
              <a:xfrm>
                <a:off x="1060981" y="1211863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D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83" name="Shape 387">
                <a:extLst>
                  <a:ext uri="{FF2B5EF4-FFF2-40B4-BE49-F238E27FC236}">
                    <a16:creationId xmlns:a16="http://schemas.microsoft.com/office/drawing/2014/main" id="{6C37AD1B-886C-FB4F-95AF-2983359754A5}"/>
                  </a:ext>
                </a:extLst>
              </p:cNvPr>
              <p:cNvSpPr/>
              <p:nvPr/>
            </p:nvSpPr>
            <p:spPr>
              <a:xfrm>
                <a:off x="990731" y="1595907"/>
                <a:ext cx="51296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ENTERPRISE 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EVENTS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950E81E3-C41E-3743-885A-C7143900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4329205" y="6219265"/>
              <a:ext cx="229348" cy="257028"/>
            </a:xfrm>
            <a:prstGeom prst="rect">
              <a:avLst/>
            </a:prstGeom>
          </p:spPr>
        </p:pic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A136483F-ACF5-6F44-BFC1-88E7D06C2F26}"/>
              </a:ext>
            </a:extLst>
          </p:cNvPr>
          <p:cNvGrpSpPr/>
          <p:nvPr/>
        </p:nvGrpSpPr>
        <p:grpSpPr>
          <a:xfrm>
            <a:off x="9137244" y="1500250"/>
            <a:ext cx="453650" cy="464747"/>
            <a:chOff x="11036114" y="1602227"/>
            <a:chExt cx="453650" cy="46474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62287A9-987B-8440-8D36-B393D1BE4C16}"/>
                </a:ext>
              </a:extLst>
            </p:cNvPr>
            <p:cNvGrpSpPr/>
            <p:nvPr/>
          </p:nvGrpSpPr>
          <p:grpSpPr>
            <a:xfrm>
              <a:off x="11036114" y="1602227"/>
              <a:ext cx="453650" cy="464747"/>
              <a:chOff x="382874" y="2540358"/>
              <a:chExt cx="453650" cy="464747"/>
            </a:xfrm>
          </p:grpSpPr>
          <p:sp>
            <p:nvSpPr>
              <p:cNvPr id="107" name="Shape 385">
                <a:extLst>
                  <a:ext uri="{FF2B5EF4-FFF2-40B4-BE49-F238E27FC236}">
                    <a16:creationId xmlns:a16="http://schemas.microsoft.com/office/drawing/2014/main" id="{15378D47-75F3-6D4A-B4DF-4A6D9628F211}"/>
                  </a:ext>
                </a:extLst>
              </p:cNvPr>
              <p:cNvSpPr/>
              <p:nvPr/>
            </p:nvSpPr>
            <p:spPr>
              <a:xfrm>
                <a:off x="423477" y="2540358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08" name="Shape 387">
                <a:extLst>
                  <a:ext uri="{FF2B5EF4-FFF2-40B4-BE49-F238E27FC236}">
                    <a16:creationId xmlns:a16="http://schemas.microsoft.com/office/drawing/2014/main" id="{88088E27-19E4-C344-984D-0B3B873EC2DB}"/>
                  </a:ext>
                </a:extLst>
              </p:cNvPr>
              <p:cNvSpPr/>
              <p:nvPr/>
            </p:nvSpPr>
            <p:spPr>
              <a:xfrm>
                <a:off x="382874" y="2912772"/>
                <a:ext cx="453650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DISCOVERY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0EFF0FDB-CD99-8F46-B904-BAC6916D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1113792" y="1656779"/>
              <a:ext cx="258716" cy="258716"/>
            </a:xfrm>
            <a:prstGeom prst="rect">
              <a:avLst/>
            </a:prstGeom>
          </p:spPr>
        </p:pic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CEA5D5C-8D3B-0A42-BD81-49DE09E0EBCE}"/>
              </a:ext>
            </a:extLst>
          </p:cNvPr>
          <p:cNvGrpSpPr/>
          <p:nvPr/>
        </p:nvGrpSpPr>
        <p:grpSpPr>
          <a:xfrm>
            <a:off x="11068174" y="2527300"/>
            <a:ext cx="389530" cy="476553"/>
            <a:chOff x="11068174" y="2527300"/>
            <a:chExt cx="389530" cy="476553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A53E9992-8954-C943-ACFA-3058AE87EF88}"/>
                </a:ext>
              </a:extLst>
            </p:cNvPr>
            <p:cNvGrpSpPr/>
            <p:nvPr/>
          </p:nvGrpSpPr>
          <p:grpSpPr>
            <a:xfrm>
              <a:off x="11068174" y="2527300"/>
              <a:ext cx="389530" cy="476553"/>
              <a:chOff x="376298" y="1858850"/>
              <a:chExt cx="389530" cy="476553"/>
            </a:xfrm>
          </p:grpSpPr>
          <p:sp>
            <p:nvSpPr>
              <p:cNvPr id="210" name="Shape 385">
                <a:extLst>
                  <a:ext uri="{FF2B5EF4-FFF2-40B4-BE49-F238E27FC236}">
                    <a16:creationId xmlns:a16="http://schemas.microsoft.com/office/drawing/2014/main" id="{966609E6-24D8-DB40-BA91-2D93769EB2FB}"/>
                  </a:ext>
                </a:extLst>
              </p:cNvPr>
              <p:cNvSpPr/>
              <p:nvPr/>
            </p:nvSpPr>
            <p:spPr>
              <a:xfrm>
                <a:off x="384841" y="1858850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025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11" name="Shape 387">
                <a:extLst>
                  <a:ext uri="{FF2B5EF4-FFF2-40B4-BE49-F238E27FC236}">
                    <a16:creationId xmlns:a16="http://schemas.microsoft.com/office/drawing/2014/main" id="{DF29649F-486F-4043-B703-6CB6F00CCC01}"/>
                  </a:ext>
                </a:extLst>
              </p:cNvPr>
              <p:cNvSpPr/>
              <p:nvPr/>
            </p:nvSpPr>
            <p:spPr>
              <a:xfrm>
                <a:off x="376298" y="2243070"/>
                <a:ext cx="389530" cy="923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SECURITY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6F195020-26D0-BC43-9CCA-9B664CDD1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1160639" y="2579601"/>
              <a:ext cx="200918" cy="278546"/>
            </a:xfrm>
            <a:prstGeom prst="rect">
              <a:avLst/>
            </a:prstGeom>
          </p:spPr>
        </p:pic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F5B4BE8-C8D3-634E-B9CC-324187CCBBC5}"/>
              </a:ext>
            </a:extLst>
          </p:cNvPr>
          <p:cNvGrpSpPr/>
          <p:nvPr/>
        </p:nvGrpSpPr>
        <p:grpSpPr>
          <a:xfrm>
            <a:off x="10971994" y="3365500"/>
            <a:ext cx="581891" cy="570563"/>
            <a:chOff x="10971994" y="3365500"/>
            <a:chExt cx="581891" cy="570563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435F8E2-59EB-B340-8D40-AAD119F6C21C}"/>
                </a:ext>
              </a:extLst>
            </p:cNvPr>
            <p:cNvGrpSpPr/>
            <p:nvPr/>
          </p:nvGrpSpPr>
          <p:grpSpPr>
            <a:xfrm>
              <a:off x="10971994" y="3365500"/>
              <a:ext cx="581891" cy="570563"/>
              <a:chOff x="540085" y="802272"/>
              <a:chExt cx="581891" cy="570563"/>
            </a:xfrm>
          </p:grpSpPr>
          <p:sp>
            <p:nvSpPr>
              <p:cNvPr id="213" name="Shape 385">
                <a:extLst>
                  <a:ext uri="{FF2B5EF4-FFF2-40B4-BE49-F238E27FC236}">
                    <a16:creationId xmlns:a16="http://schemas.microsoft.com/office/drawing/2014/main" id="{0F36629F-00CC-4C45-90F0-CBDDEA2D9A76}"/>
                  </a:ext>
                </a:extLst>
              </p:cNvPr>
              <p:cNvSpPr/>
              <p:nvPr/>
            </p:nvSpPr>
            <p:spPr>
              <a:xfrm>
                <a:off x="644788" y="802272"/>
                <a:ext cx="372440" cy="372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14" name="Shape 387">
                <a:extLst>
                  <a:ext uri="{FF2B5EF4-FFF2-40B4-BE49-F238E27FC236}">
                    <a16:creationId xmlns:a16="http://schemas.microsoft.com/office/drawing/2014/main" id="{F57364FF-4ECD-DF44-825D-F44E0B903948}"/>
                  </a:ext>
                </a:extLst>
              </p:cNvPr>
              <p:cNvSpPr/>
              <p:nvPr/>
            </p:nvSpPr>
            <p:spPr>
              <a:xfrm>
                <a:off x="540085" y="1188169"/>
                <a:ext cx="581891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MULTICLOUD</a:t>
                </a:r>
              </a:p>
              <a:p>
                <a:pPr lvl="0" algn="ctr">
                  <a:defRPr sz="1800"/>
                </a:pPr>
                <a:r>
                  <a:rPr lang="en-US" sz="6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MANAGEMENT</a:t>
                </a:r>
                <a:endParaRPr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88903795-4D62-434D-A4F0-D89E83FC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1103001" y="3439885"/>
              <a:ext cx="296444" cy="2313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F35F257-B5CA-8846-93B5-744DE7C93B44}"/>
              </a:ext>
            </a:extLst>
          </p:cNvPr>
          <p:cNvGrpSpPr/>
          <p:nvPr/>
        </p:nvGrpSpPr>
        <p:grpSpPr>
          <a:xfrm>
            <a:off x="10754214" y="692910"/>
            <a:ext cx="969700" cy="4591665"/>
            <a:chOff x="10754214" y="692910"/>
            <a:chExt cx="969700" cy="4591665"/>
          </a:xfrm>
        </p:grpSpPr>
        <p:sp>
          <p:nvSpPr>
            <p:cNvPr id="194" name="Shape 61">
              <a:extLst>
                <a:ext uri="{FF2B5EF4-FFF2-40B4-BE49-F238E27FC236}">
                  <a16:creationId xmlns:a16="http://schemas.microsoft.com/office/drawing/2014/main" id="{8C6D07B0-6217-5F40-BF15-0FD51415EC56}"/>
                </a:ext>
              </a:extLst>
            </p:cNvPr>
            <p:cNvSpPr/>
            <p:nvPr/>
          </p:nvSpPr>
          <p:spPr>
            <a:xfrm>
              <a:off x="10801964" y="692910"/>
              <a:ext cx="921950" cy="4591665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308" name="Shape 387">
              <a:extLst>
                <a:ext uri="{FF2B5EF4-FFF2-40B4-BE49-F238E27FC236}">
                  <a16:creationId xmlns:a16="http://schemas.microsoft.com/office/drawing/2014/main" id="{8919900D-582F-CD45-8F69-A361153B1F36}"/>
                </a:ext>
              </a:extLst>
            </p:cNvPr>
            <p:cNvSpPr/>
            <p:nvPr/>
          </p:nvSpPr>
          <p:spPr>
            <a:xfrm>
              <a:off x="10754214" y="734757"/>
              <a:ext cx="941604" cy="3731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FOUNDATIONAL</a:t>
              </a:r>
            </a:p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ARCHITECTURAL</a:t>
              </a:r>
            </a:p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PRINCIPLES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084BA-FB97-684F-BFED-90EBD35A6F49}"/>
              </a:ext>
            </a:extLst>
          </p:cNvPr>
          <p:cNvGrpSpPr/>
          <p:nvPr/>
        </p:nvGrpSpPr>
        <p:grpSpPr>
          <a:xfrm>
            <a:off x="2592893" y="6138343"/>
            <a:ext cx="6730721" cy="676715"/>
            <a:chOff x="2592893" y="6138343"/>
            <a:chExt cx="6730721" cy="676715"/>
          </a:xfrm>
        </p:grpSpPr>
        <p:sp>
          <p:nvSpPr>
            <p:cNvPr id="195" name="Shape 61">
              <a:extLst>
                <a:ext uri="{FF2B5EF4-FFF2-40B4-BE49-F238E27FC236}">
                  <a16:creationId xmlns:a16="http://schemas.microsoft.com/office/drawing/2014/main" id="{FD7CEC5B-65AD-FB46-96B4-57799D0B81B5}"/>
                </a:ext>
              </a:extLst>
            </p:cNvPr>
            <p:cNvSpPr/>
            <p:nvPr/>
          </p:nvSpPr>
          <p:spPr>
            <a:xfrm>
              <a:off x="2694654" y="6138343"/>
              <a:ext cx="6628960" cy="676715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312" name="Shape 387">
              <a:extLst>
                <a:ext uri="{FF2B5EF4-FFF2-40B4-BE49-F238E27FC236}">
                  <a16:creationId xmlns:a16="http://schemas.microsoft.com/office/drawing/2014/main" id="{CC43284B-0F22-4145-811E-BBCB31B6F096}"/>
                </a:ext>
              </a:extLst>
            </p:cNvPr>
            <p:cNvSpPr/>
            <p:nvPr/>
          </p:nvSpPr>
          <p:spPr>
            <a:xfrm>
              <a:off x="2592893" y="6148203"/>
              <a:ext cx="941604" cy="1514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6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SOURCES</a:t>
              </a:r>
              <a:endParaRPr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15" name="Shape 387">
            <a:extLst>
              <a:ext uri="{FF2B5EF4-FFF2-40B4-BE49-F238E27FC236}">
                <a16:creationId xmlns:a16="http://schemas.microsoft.com/office/drawing/2014/main" id="{EBFB2DB9-E58C-2B4B-9E45-1A68B3D04655}"/>
              </a:ext>
            </a:extLst>
          </p:cNvPr>
          <p:cNvSpPr/>
          <p:nvPr/>
        </p:nvSpPr>
        <p:spPr>
          <a:xfrm>
            <a:off x="2632323" y="4725635"/>
            <a:ext cx="941604" cy="1514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noAutofit/>
          </a:bodyPr>
          <a:lstStyle/>
          <a:p>
            <a:pPr lvl="0" algn="ctr">
              <a:defRPr sz="1800"/>
            </a:pPr>
            <a:r>
              <a:rPr lang="en-US" sz="6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DATA CONSOLIDATION</a:t>
            </a:r>
            <a:endParaRPr sz="6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49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0" y="-1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539" name="Shape 539"/>
          <p:cNvSpPr/>
          <p:nvPr/>
        </p:nvSpPr>
        <p:spPr>
          <a:xfrm>
            <a:off x="353467" y="799820"/>
            <a:ext cx="3938869" cy="416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18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53467" y="479051"/>
            <a:ext cx="2342617" cy="2805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235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235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9D542F-C61A-A143-AB0F-EFE968880AF1}"/>
              </a:ext>
            </a:extLst>
          </p:cNvPr>
          <p:cNvGrpSpPr/>
          <p:nvPr/>
        </p:nvGrpSpPr>
        <p:grpSpPr>
          <a:xfrm>
            <a:off x="265101" y="2350272"/>
            <a:ext cx="213853" cy="219882"/>
            <a:chOff x="2437247" y="1936316"/>
            <a:chExt cx="267070" cy="274600"/>
          </a:xfrm>
        </p:grpSpPr>
        <p:sp>
          <p:nvSpPr>
            <p:cNvPr id="66" name="Shape 553">
              <a:extLst>
                <a:ext uri="{FF2B5EF4-FFF2-40B4-BE49-F238E27FC236}">
                  <a16:creationId xmlns:a16="http://schemas.microsoft.com/office/drawing/2014/main" id="{A09755C5-C93F-D84B-9A46-9356A68D2EBA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67" name="Shape 554">
              <a:extLst>
                <a:ext uri="{FF2B5EF4-FFF2-40B4-BE49-F238E27FC236}">
                  <a16:creationId xmlns:a16="http://schemas.microsoft.com/office/drawing/2014/main" id="{1384D904-A1EB-CB4C-B52A-A61DB1B0F16A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8145C5-6953-3C4F-AAE0-D90215093E8A}"/>
              </a:ext>
            </a:extLst>
          </p:cNvPr>
          <p:cNvGrpSpPr/>
          <p:nvPr/>
        </p:nvGrpSpPr>
        <p:grpSpPr>
          <a:xfrm>
            <a:off x="517645" y="2350272"/>
            <a:ext cx="213853" cy="219882"/>
            <a:chOff x="2437247" y="1936316"/>
            <a:chExt cx="267070" cy="274600"/>
          </a:xfrm>
        </p:grpSpPr>
        <p:sp>
          <p:nvSpPr>
            <p:cNvPr id="69" name="Shape 553">
              <a:extLst>
                <a:ext uri="{FF2B5EF4-FFF2-40B4-BE49-F238E27FC236}">
                  <a16:creationId xmlns:a16="http://schemas.microsoft.com/office/drawing/2014/main" id="{ECC33ADF-A23D-AD46-A6A7-E0A7C5800F14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70" name="Shape 554">
              <a:extLst>
                <a:ext uri="{FF2B5EF4-FFF2-40B4-BE49-F238E27FC236}">
                  <a16:creationId xmlns:a16="http://schemas.microsoft.com/office/drawing/2014/main" id="{EBFAEA3D-BD5E-D844-86C2-BB33B70A7E03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2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24165B-64B0-0042-8B75-363F40EE22E2}"/>
              </a:ext>
            </a:extLst>
          </p:cNvPr>
          <p:cNvGrpSpPr/>
          <p:nvPr/>
        </p:nvGrpSpPr>
        <p:grpSpPr>
          <a:xfrm>
            <a:off x="770189" y="2350272"/>
            <a:ext cx="213853" cy="219882"/>
            <a:chOff x="2437247" y="1936316"/>
            <a:chExt cx="267070" cy="274600"/>
          </a:xfrm>
        </p:grpSpPr>
        <p:sp>
          <p:nvSpPr>
            <p:cNvPr id="72" name="Shape 553">
              <a:extLst>
                <a:ext uri="{FF2B5EF4-FFF2-40B4-BE49-F238E27FC236}">
                  <a16:creationId xmlns:a16="http://schemas.microsoft.com/office/drawing/2014/main" id="{CF0FBB56-69F3-1B4E-B48E-750E5E8DB30E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73" name="Shape 554">
              <a:extLst>
                <a:ext uri="{FF2B5EF4-FFF2-40B4-BE49-F238E27FC236}">
                  <a16:creationId xmlns:a16="http://schemas.microsoft.com/office/drawing/2014/main" id="{A00BFEE2-1D84-D84C-941A-75543670C4FC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3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A3B868-1204-CD4D-A691-588621A08693}"/>
              </a:ext>
            </a:extLst>
          </p:cNvPr>
          <p:cNvGrpSpPr/>
          <p:nvPr/>
        </p:nvGrpSpPr>
        <p:grpSpPr>
          <a:xfrm>
            <a:off x="1022733" y="2350272"/>
            <a:ext cx="213853" cy="219882"/>
            <a:chOff x="2437247" y="1936316"/>
            <a:chExt cx="267070" cy="274600"/>
          </a:xfrm>
        </p:grpSpPr>
        <p:sp>
          <p:nvSpPr>
            <p:cNvPr id="75" name="Shape 553">
              <a:extLst>
                <a:ext uri="{FF2B5EF4-FFF2-40B4-BE49-F238E27FC236}">
                  <a16:creationId xmlns:a16="http://schemas.microsoft.com/office/drawing/2014/main" id="{2DC975F8-56F2-F343-8003-F35775E60BE2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76" name="Shape 554">
              <a:extLst>
                <a:ext uri="{FF2B5EF4-FFF2-40B4-BE49-F238E27FC236}">
                  <a16:creationId xmlns:a16="http://schemas.microsoft.com/office/drawing/2014/main" id="{14A8B3A4-2C32-0744-83ED-C7E22D18BB43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4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E111F60-6D1D-D548-B2E9-8CFD5636499C}"/>
              </a:ext>
            </a:extLst>
          </p:cNvPr>
          <p:cNvGrpSpPr/>
          <p:nvPr/>
        </p:nvGrpSpPr>
        <p:grpSpPr>
          <a:xfrm>
            <a:off x="1275277" y="2350272"/>
            <a:ext cx="213853" cy="219882"/>
            <a:chOff x="2437247" y="1936316"/>
            <a:chExt cx="267070" cy="274600"/>
          </a:xfrm>
        </p:grpSpPr>
        <p:sp>
          <p:nvSpPr>
            <p:cNvPr id="78" name="Shape 553">
              <a:extLst>
                <a:ext uri="{FF2B5EF4-FFF2-40B4-BE49-F238E27FC236}">
                  <a16:creationId xmlns:a16="http://schemas.microsoft.com/office/drawing/2014/main" id="{6CBFB07B-4B75-1C46-8A41-815AE816712C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79" name="Shape 554">
              <a:extLst>
                <a:ext uri="{FF2B5EF4-FFF2-40B4-BE49-F238E27FC236}">
                  <a16:creationId xmlns:a16="http://schemas.microsoft.com/office/drawing/2014/main" id="{2742563C-A1A3-6541-828E-4046F420EE63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5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065733-2008-5E4B-85EC-1A423F912B25}"/>
              </a:ext>
            </a:extLst>
          </p:cNvPr>
          <p:cNvGrpSpPr/>
          <p:nvPr/>
        </p:nvGrpSpPr>
        <p:grpSpPr>
          <a:xfrm>
            <a:off x="1527821" y="2350272"/>
            <a:ext cx="213853" cy="219882"/>
            <a:chOff x="2437247" y="1936316"/>
            <a:chExt cx="267070" cy="274600"/>
          </a:xfrm>
        </p:grpSpPr>
        <p:sp>
          <p:nvSpPr>
            <p:cNvPr id="81" name="Shape 553">
              <a:extLst>
                <a:ext uri="{FF2B5EF4-FFF2-40B4-BE49-F238E27FC236}">
                  <a16:creationId xmlns:a16="http://schemas.microsoft.com/office/drawing/2014/main" id="{2AE0BD04-9CB2-1F4A-A63D-27E5D7155CDE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82" name="Shape 554">
              <a:extLst>
                <a:ext uri="{FF2B5EF4-FFF2-40B4-BE49-F238E27FC236}">
                  <a16:creationId xmlns:a16="http://schemas.microsoft.com/office/drawing/2014/main" id="{AF963B85-7212-0B4C-8384-C795D6DC5AFC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6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A0DE7B4-8768-B740-AD11-559B5DC84E8A}"/>
              </a:ext>
            </a:extLst>
          </p:cNvPr>
          <p:cNvGrpSpPr/>
          <p:nvPr/>
        </p:nvGrpSpPr>
        <p:grpSpPr>
          <a:xfrm>
            <a:off x="1780365" y="2350272"/>
            <a:ext cx="213853" cy="219882"/>
            <a:chOff x="2437247" y="1936316"/>
            <a:chExt cx="267070" cy="274600"/>
          </a:xfrm>
        </p:grpSpPr>
        <p:sp>
          <p:nvSpPr>
            <p:cNvPr id="84" name="Shape 553">
              <a:extLst>
                <a:ext uri="{FF2B5EF4-FFF2-40B4-BE49-F238E27FC236}">
                  <a16:creationId xmlns:a16="http://schemas.microsoft.com/office/drawing/2014/main" id="{87BCDB0A-CDF7-C24F-A7A5-D9C86CA64981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85" name="Shape 554">
              <a:extLst>
                <a:ext uri="{FF2B5EF4-FFF2-40B4-BE49-F238E27FC236}">
                  <a16:creationId xmlns:a16="http://schemas.microsoft.com/office/drawing/2014/main" id="{C26EC65D-58C7-C440-B835-9B7F4525CF10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7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E8310C-CCA9-8F41-8D35-646023517245}"/>
              </a:ext>
            </a:extLst>
          </p:cNvPr>
          <p:cNvGrpSpPr/>
          <p:nvPr/>
        </p:nvGrpSpPr>
        <p:grpSpPr>
          <a:xfrm>
            <a:off x="2032909" y="2350272"/>
            <a:ext cx="213853" cy="219882"/>
            <a:chOff x="2437247" y="1936316"/>
            <a:chExt cx="267070" cy="274600"/>
          </a:xfrm>
        </p:grpSpPr>
        <p:sp>
          <p:nvSpPr>
            <p:cNvPr id="87" name="Shape 553">
              <a:extLst>
                <a:ext uri="{FF2B5EF4-FFF2-40B4-BE49-F238E27FC236}">
                  <a16:creationId xmlns:a16="http://schemas.microsoft.com/office/drawing/2014/main" id="{8C775C7E-5583-CF4C-A9C3-E7A7E4591B67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88" name="Shape 554">
              <a:extLst>
                <a:ext uri="{FF2B5EF4-FFF2-40B4-BE49-F238E27FC236}">
                  <a16:creationId xmlns:a16="http://schemas.microsoft.com/office/drawing/2014/main" id="{8CB91038-2188-6646-8797-388ED341D504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8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258C126-A48D-8842-BF0A-5BE3F17BD7B7}"/>
              </a:ext>
            </a:extLst>
          </p:cNvPr>
          <p:cNvGrpSpPr/>
          <p:nvPr/>
        </p:nvGrpSpPr>
        <p:grpSpPr>
          <a:xfrm>
            <a:off x="2285453" y="2350272"/>
            <a:ext cx="213853" cy="219882"/>
            <a:chOff x="2437247" y="1936316"/>
            <a:chExt cx="267070" cy="274600"/>
          </a:xfrm>
        </p:grpSpPr>
        <p:sp>
          <p:nvSpPr>
            <p:cNvPr id="90" name="Shape 553">
              <a:extLst>
                <a:ext uri="{FF2B5EF4-FFF2-40B4-BE49-F238E27FC236}">
                  <a16:creationId xmlns:a16="http://schemas.microsoft.com/office/drawing/2014/main" id="{A8434D9B-FE04-C344-AAD2-2CAFD4DC5E10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91" name="Shape 554">
              <a:extLst>
                <a:ext uri="{FF2B5EF4-FFF2-40B4-BE49-F238E27FC236}">
                  <a16:creationId xmlns:a16="http://schemas.microsoft.com/office/drawing/2014/main" id="{787D1C9A-0592-974B-AF80-6BDF575F5A5D}"/>
                </a:ext>
              </a:extLst>
            </p:cNvPr>
            <p:cNvSpPr/>
            <p:nvPr/>
          </p:nvSpPr>
          <p:spPr>
            <a:xfrm>
              <a:off x="2535514" y="1978942"/>
              <a:ext cx="80076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9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6E8392-5396-1748-81DB-3B96630E3E44}"/>
              </a:ext>
            </a:extLst>
          </p:cNvPr>
          <p:cNvGrpSpPr/>
          <p:nvPr/>
        </p:nvGrpSpPr>
        <p:grpSpPr>
          <a:xfrm>
            <a:off x="2537997" y="2350272"/>
            <a:ext cx="213853" cy="219882"/>
            <a:chOff x="2437247" y="1936316"/>
            <a:chExt cx="267070" cy="274600"/>
          </a:xfrm>
        </p:grpSpPr>
        <p:sp>
          <p:nvSpPr>
            <p:cNvPr id="93" name="Shape 553">
              <a:extLst>
                <a:ext uri="{FF2B5EF4-FFF2-40B4-BE49-F238E27FC236}">
                  <a16:creationId xmlns:a16="http://schemas.microsoft.com/office/drawing/2014/main" id="{4DDCA6EB-0C23-0F40-B209-B72AF8E71FB6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94" name="Shape 554">
              <a:extLst>
                <a:ext uri="{FF2B5EF4-FFF2-40B4-BE49-F238E27FC236}">
                  <a16:creationId xmlns:a16="http://schemas.microsoft.com/office/drawing/2014/main" id="{3F40FE1D-D4B0-2443-9D0B-955FEF9513E9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10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5BF0D79-2267-8042-A02E-6A4D71E99ED2}"/>
              </a:ext>
            </a:extLst>
          </p:cNvPr>
          <p:cNvGrpSpPr/>
          <p:nvPr/>
        </p:nvGrpSpPr>
        <p:grpSpPr>
          <a:xfrm>
            <a:off x="2790541" y="2350272"/>
            <a:ext cx="213853" cy="219882"/>
            <a:chOff x="2437247" y="1936316"/>
            <a:chExt cx="267070" cy="274600"/>
          </a:xfrm>
        </p:grpSpPr>
        <p:sp>
          <p:nvSpPr>
            <p:cNvPr id="96" name="Shape 553">
              <a:extLst>
                <a:ext uri="{FF2B5EF4-FFF2-40B4-BE49-F238E27FC236}">
                  <a16:creationId xmlns:a16="http://schemas.microsoft.com/office/drawing/2014/main" id="{0E170955-A375-2249-9098-DFDCEF37EC27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97" name="Shape 554">
              <a:extLst>
                <a:ext uri="{FF2B5EF4-FFF2-40B4-BE49-F238E27FC236}">
                  <a16:creationId xmlns:a16="http://schemas.microsoft.com/office/drawing/2014/main" id="{444C9604-52D5-8D42-A0F6-EB41983E089F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11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D55C24-759C-CB42-ACE9-1960D541FF7B}"/>
              </a:ext>
            </a:extLst>
          </p:cNvPr>
          <p:cNvGrpSpPr/>
          <p:nvPr/>
        </p:nvGrpSpPr>
        <p:grpSpPr>
          <a:xfrm>
            <a:off x="3043085" y="2350272"/>
            <a:ext cx="213853" cy="219882"/>
            <a:chOff x="2437247" y="1936316"/>
            <a:chExt cx="267070" cy="274600"/>
          </a:xfrm>
        </p:grpSpPr>
        <p:sp>
          <p:nvSpPr>
            <p:cNvPr id="99" name="Shape 553">
              <a:extLst>
                <a:ext uri="{FF2B5EF4-FFF2-40B4-BE49-F238E27FC236}">
                  <a16:creationId xmlns:a16="http://schemas.microsoft.com/office/drawing/2014/main" id="{3016D560-D71A-1544-B13E-81BACA8CD99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100" name="Shape 554">
              <a:extLst>
                <a:ext uri="{FF2B5EF4-FFF2-40B4-BE49-F238E27FC236}">
                  <a16:creationId xmlns:a16="http://schemas.microsoft.com/office/drawing/2014/main" id="{CF222FD6-0749-514B-9919-016510F3BA41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12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40A434-14B4-334D-A256-F4178E327187}"/>
              </a:ext>
            </a:extLst>
          </p:cNvPr>
          <p:cNvGrpSpPr/>
          <p:nvPr/>
        </p:nvGrpSpPr>
        <p:grpSpPr>
          <a:xfrm>
            <a:off x="3295629" y="2350272"/>
            <a:ext cx="213853" cy="219882"/>
            <a:chOff x="2437247" y="1936316"/>
            <a:chExt cx="267070" cy="274600"/>
          </a:xfrm>
        </p:grpSpPr>
        <p:sp>
          <p:nvSpPr>
            <p:cNvPr id="102" name="Shape 553">
              <a:extLst>
                <a:ext uri="{FF2B5EF4-FFF2-40B4-BE49-F238E27FC236}">
                  <a16:creationId xmlns:a16="http://schemas.microsoft.com/office/drawing/2014/main" id="{778BA122-C259-6747-B4A9-8A5E8B9990A9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103" name="Shape 554">
              <a:extLst>
                <a:ext uri="{FF2B5EF4-FFF2-40B4-BE49-F238E27FC236}">
                  <a16:creationId xmlns:a16="http://schemas.microsoft.com/office/drawing/2014/main" id="{D4380E31-BFF5-604A-9387-2753054A8EA6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13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934F4EB-6197-8D43-A8F8-9D9C4BD33935}"/>
              </a:ext>
            </a:extLst>
          </p:cNvPr>
          <p:cNvGrpSpPr/>
          <p:nvPr/>
        </p:nvGrpSpPr>
        <p:grpSpPr>
          <a:xfrm>
            <a:off x="3548173" y="2350272"/>
            <a:ext cx="213853" cy="219882"/>
            <a:chOff x="2437247" y="1936316"/>
            <a:chExt cx="267070" cy="274600"/>
          </a:xfrm>
        </p:grpSpPr>
        <p:sp>
          <p:nvSpPr>
            <p:cNvPr id="105" name="Shape 553">
              <a:extLst>
                <a:ext uri="{FF2B5EF4-FFF2-40B4-BE49-F238E27FC236}">
                  <a16:creationId xmlns:a16="http://schemas.microsoft.com/office/drawing/2014/main" id="{458F095C-4B2C-FF4F-ACEC-66B2D084DD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106" name="Shape 554">
              <a:extLst>
                <a:ext uri="{FF2B5EF4-FFF2-40B4-BE49-F238E27FC236}">
                  <a16:creationId xmlns:a16="http://schemas.microsoft.com/office/drawing/2014/main" id="{B367EA29-70F9-2745-ABB0-E6B7D8118B35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14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48C556-34B0-E946-896B-8144A20377F9}"/>
              </a:ext>
            </a:extLst>
          </p:cNvPr>
          <p:cNvGrpSpPr/>
          <p:nvPr/>
        </p:nvGrpSpPr>
        <p:grpSpPr>
          <a:xfrm>
            <a:off x="3800712" y="2350272"/>
            <a:ext cx="213853" cy="219882"/>
            <a:chOff x="2437247" y="1936316"/>
            <a:chExt cx="267070" cy="274600"/>
          </a:xfrm>
        </p:grpSpPr>
        <p:sp>
          <p:nvSpPr>
            <p:cNvPr id="108" name="Shape 553">
              <a:extLst>
                <a:ext uri="{FF2B5EF4-FFF2-40B4-BE49-F238E27FC236}">
                  <a16:creationId xmlns:a16="http://schemas.microsoft.com/office/drawing/2014/main" id="{09A1146F-0C14-5549-B6FF-D78BD4F84B4F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 dirty="0"/>
            </a:p>
          </p:txBody>
        </p:sp>
        <p:sp>
          <p:nvSpPr>
            <p:cNvPr id="109" name="Shape 554">
              <a:extLst>
                <a:ext uri="{FF2B5EF4-FFF2-40B4-BE49-F238E27FC236}">
                  <a16:creationId xmlns:a16="http://schemas.microsoft.com/office/drawing/2014/main" id="{A2E40B7E-6E63-644F-BA8D-8B05FECC6337}"/>
                </a:ext>
              </a:extLst>
            </p:cNvPr>
            <p:cNvSpPr/>
            <p:nvPr/>
          </p:nvSpPr>
          <p:spPr>
            <a:xfrm>
              <a:off x="2490066" y="1978942"/>
              <a:ext cx="160152" cy="1729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900" dirty="0">
                  <a:solidFill>
                    <a:schemeClr val="bg1"/>
                  </a:solidFill>
                </a:rPr>
                <a:t>15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660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19801</TotalTime>
  <Words>231</Words>
  <Application>Microsoft Macintosh PowerPoint</Application>
  <PresentationFormat>Widescreen</PresentationFormat>
  <Paragraphs>135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Neue</vt:lpstr>
      <vt:lpstr>Helvetica Neue Light</vt:lpstr>
      <vt:lpstr>HelvNeue Light for IBM</vt:lpstr>
      <vt:lpstr>HelvNeue Medium for IBM</vt:lpstr>
      <vt:lpstr>HelvNeue Roman for IBM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Glenn Daly</cp:lastModifiedBy>
  <cp:revision>118</cp:revision>
  <dcterms:created xsi:type="dcterms:W3CDTF">2018-04-26T20:28:17Z</dcterms:created>
  <dcterms:modified xsi:type="dcterms:W3CDTF">2019-11-26T14:22:28Z</dcterms:modified>
</cp:coreProperties>
</file>