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8"/>
  </p:notesMasterIdLst>
  <p:sldIdLst>
    <p:sldId id="256" r:id="rId3"/>
    <p:sldId id="257" r:id="rId4"/>
    <p:sldId id="258" r:id="rId5"/>
    <p:sldId id="259" r:id="rId6"/>
    <p:sldId id="260" r:id="rId7"/>
  </p:sldIdLst>
  <p:sldSz cx="9144000" cy="5143500" type="screen16x9"/>
  <p:notesSz cx="6858000" cy="9144000"/>
  <p:embeddedFontLst>
    <p:embeddedFont>
      <p:font typeface="Muli" panose="020B0604020202020204" charset="0"/>
      <p:regular r:id="rId9"/>
      <p:bold r:id="rId10"/>
      <p:italic r:id="rId11"/>
      <p:boldItalic r:id="rId12"/>
    </p:embeddedFont>
    <p:embeddedFont>
      <p:font typeface="Muli Regular" panose="020B0604020202020204" charset="0"/>
      <p:regular r:id="rId13"/>
      <p:bold r:id="rId14"/>
      <p:italic r:id="rId15"/>
      <p:boldItalic r:id="rId16"/>
    </p:embeddedFont>
    <p:embeddedFont>
      <p:font typeface="Poppins" panose="020B0604020202020204" charset="0"/>
      <p:regular r:id="rId17"/>
      <p:bold r:id="rId18"/>
      <p:italic r:id="rId19"/>
      <p:boldItalic r:id="rId20"/>
    </p:embeddedFont>
    <p:embeddedFont>
      <p:font typeface="Poppins Light"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0631a05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0631a05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We are lucky</a:t>
            </a:r>
            <a:endParaRPr/>
          </a:p>
          <a:p>
            <a:pPr marL="0" lvl="0" indent="0" algn="l" rtl="0">
              <a:spcBef>
                <a:spcPts val="0"/>
              </a:spcBef>
              <a:spcAft>
                <a:spcPts val="0"/>
              </a:spcAft>
              <a:buNone/>
            </a:pPr>
            <a:endParaRPr/>
          </a:p>
          <a:p>
            <a:pPr marL="0" lvl="0" indent="0" algn="l" rtl="0">
              <a:spcBef>
                <a:spcPts val="0"/>
              </a:spcBef>
              <a:spcAft>
                <a:spcPts val="0"/>
              </a:spcAft>
              <a:buNone/>
            </a:pPr>
            <a:r>
              <a:rPr lang="nl"/>
              <a:t>Water quality in the Netherlands is among the best in the entire world. Even still, contamination problems surface every now and again.</a:t>
            </a:r>
            <a:endParaRPr/>
          </a:p>
          <a:p>
            <a:pPr marL="0" lvl="0" indent="0" algn="l" rtl="0">
              <a:spcBef>
                <a:spcPts val="0"/>
              </a:spcBef>
              <a:spcAft>
                <a:spcPts val="0"/>
              </a:spcAft>
              <a:buNone/>
            </a:pPr>
            <a:endParaRPr/>
          </a:p>
          <a:p>
            <a:pPr marL="0" lvl="0" indent="0" algn="l" rtl="0">
              <a:spcBef>
                <a:spcPts val="0"/>
              </a:spcBef>
              <a:spcAft>
                <a:spcPts val="0"/>
              </a:spcAft>
              <a:buNone/>
            </a:pPr>
            <a:r>
              <a:rPr lang="nl"/>
              <a:t>In other countries, problems are way more prevalent. In the US, water contamination with chemicals is a big deal, as can be seen by these headlines.</a:t>
            </a:r>
            <a:endParaRPr/>
          </a:p>
          <a:p>
            <a:pPr marL="0" lvl="0" indent="0" algn="l" rtl="0">
              <a:spcBef>
                <a:spcPts val="0"/>
              </a:spcBef>
              <a:spcAft>
                <a:spcPts val="0"/>
              </a:spcAft>
              <a:buNone/>
            </a:pPr>
            <a:endParaRPr/>
          </a:p>
          <a:p>
            <a:pPr marL="0" lvl="0" indent="0" algn="l" rtl="0">
              <a:spcBef>
                <a:spcPts val="0"/>
              </a:spcBef>
              <a:spcAft>
                <a:spcPts val="0"/>
              </a:spcAft>
              <a:buNone/>
            </a:pPr>
            <a:r>
              <a:rPr lang="nl"/>
              <a:t>We want to fix this in three steps: Measure water contamination levels, notify users when water quality becomes problematic, and share this data with other users so they can avoid drinking contaminated water as well.</a:t>
            </a:r>
            <a:endParaRPr/>
          </a:p>
          <a:p>
            <a:pPr marL="0" lvl="0" indent="0" algn="l" rtl="0">
              <a:spcBef>
                <a:spcPts val="0"/>
              </a:spcBef>
              <a:spcAft>
                <a:spcPts val="0"/>
              </a:spcAft>
              <a:buNone/>
            </a:pPr>
            <a:endParaRPr/>
          </a:p>
          <a:p>
            <a:pPr marL="0" lvl="0" indent="0" algn="l" rtl="0">
              <a:spcBef>
                <a:spcPts val="0"/>
              </a:spcBef>
              <a:spcAft>
                <a:spcPts val="0"/>
              </a:spcAft>
              <a:buNone/>
            </a:pPr>
            <a:r>
              <a:rPr lang="nl"/>
              <a:t>We will develop a measurement unit that will be attached in between your water access point and your water tap. Accompanying this, we will develop an app that will provide insight into the current water quality levels and inform you when water quality reaches critical levels.</a:t>
            </a:r>
            <a:endParaRPr/>
          </a:p>
          <a:p>
            <a:pPr marL="0" lvl="0" indent="0" algn="l" rtl="0">
              <a:spcBef>
                <a:spcPts val="0"/>
              </a:spcBef>
              <a:spcAft>
                <a:spcPts val="0"/>
              </a:spcAft>
              <a:buNone/>
            </a:pPr>
            <a:endParaRPr/>
          </a:p>
          <a:p>
            <a:pPr marL="0" lvl="0" indent="0" algn="l" rtl="0">
              <a:spcBef>
                <a:spcPts val="0"/>
              </a:spcBef>
              <a:spcAft>
                <a:spcPts val="0"/>
              </a:spcAft>
              <a:buNone/>
            </a:pPr>
            <a:r>
              <a:rPr lang="nl"/>
              <a:t>This way, water drinkers all over the world can rest assured that their water quality levels are up to standards. Just like in the Netherlands.</a:t>
            </a:r>
            <a:endParaRPr/>
          </a:p>
          <a:p>
            <a:pPr marL="0" lvl="0" indent="0" algn="l" rtl="0">
              <a:spcBef>
                <a:spcPts val="0"/>
              </a:spcBef>
              <a:spcAft>
                <a:spcPts val="0"/>
              </a:spcAft>
              <a:buNone/>
            </a:pPr>
            <a:endParaRPr/>
          </a:p>
          <a:p>
            <a:pPr marL="0" lvl="0" indent="0" algn="l" rtl="0">
              <a:spcBef>
                <a:spcPts val="0"/>
              </a:spcBef>
              <a:spcAft>
                <a:spcPts val="0"/>
              </a:spcAft>
              <a:buNone/>
            </a:pPr>
            <a:r>
              <a:rPr lang="nl"/>
              <a:t>Thank you!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e0631a050_0_1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e0631a05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e0631a050_0_2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e0631a050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e0631a050_0_2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e0631a050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e0631a050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e0631a050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a:blip r:embed="rId2">
            <a:alphaModFix/>
          </a:blip>
          <a:stretch>
            <a:fillRect/>
          </a:stretch>
        </p:blipFill>
        <p:spPr>
          <a:xfrm>
            <a:off x="4581150" y="1759800"/>
            <a:ext cx="4371926" cy="3210074"/>
          </a:xfrm>
          <a:prstGeom prst="rect">
            <a:avLst/>
          </a:prstGeom>
          <a:noFill/>
          <a:ln>
            <a:noFill/>
          </a:ln>
        </p:spPr>
      </p:pic>
      <p:sp>
        <p:nvSpPr>
          <p:cNvPr id="56" name="Google Shape;56;p14"/>
          <p:cNvSpPr txBox="1">
            <a:spLocks noGrp="1"/>
          </p:cNvSpPr>
          <p:nvPr>
            <p:ph type="ctrTitle"/>
          </p:nvPr>
        </p:nvSpPr>
        <p:spPr>
          <a:xfrm>
            <a:off x="685800" y="696425"/>
            <a:ext cx="5391000" cy="2930400"/>
          </a:xfrm>
          <a:prstGeom prst="rect">
            <a:avLst/>
          </a:prstGeom>
        </p:spPr>
        <p:txBody>
          <a:bodyPr spcFirstLastPara="1" wrap="square" lIns="0" tIns="0" rIns="0" bIns="0" anchor="t"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7"/>
        <p:cNvGrpSpPr/>
        <p:nvPr/>
      </p:nvGrpSpPr>
      <p:grpSpPr>
        <a:xfrm>
          <a:off x="0" y="0"/>
          <a:ext cx="0" cy="0"/>
          <a:chOff x="0" y="0"/>
          <a:chExt cx="0" cy="0"/>
        </a:xfrm>
      </p:grpSpPr>
      <p:pic>
        <p:nvPicPr>
          <p:cNvPr id="58" name="Google Shape;58;p15"/>
          <p:cNvPicPr preferRelativeResize="0"/>
          <p:nvPr/>
        </p:nvPicPr>
        <p:blipFill>
          <a:blip r:embed="rId2">
            <a:alphaModFix/>
          </a:blip>
          <a:stretch>
            <a:fillRect/>
          </a:stretch>
        </p:blipFill>
        <p:spPr>
          <a:xfrm>
            <a:off x="5150275" y="2175625"/>
            <a:ext cx="3879000" cy="2870460"/>
          </a:xfrm>
          <a:prstGeom prst="rect">
            <a:avLst/>
          </a:prstGeom>
          <a:noFill/>
          <a:ln>
            <a:noFill/>
          </a:ln>
        </p:spPr>
      </p:pic>
      <p:sp>
        <p:nvSpPr>
          <p:cNvPr id="59" name="Google Shape;59;p15"/>
          <p:cNvSpPr txBox="1">
            <a:spLocks noGrp="1"/>
          </p:cNvSpPr>
          <p:nvPr>
            <p:ph type="ctrTitle"/>
          </p:nvPr>
        </p:nvSpPr>
        <p:spPr>
          <a:xfrm>
            <a:off x="685800" y="1811950"/>
            <a:ext cx="49731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0" name="Google Shape;60;p15"/>
          <p:cNvSpPr txBox="1">
            <a:spLocks noGrp="1"/>
          </p:cNvSpPr>
          <p:nvPr>
            <p:ph type="subTitle" idx="1"/>
          </p:nvPr>
        </p:nvSpPr>
        <p:spPr>
          <a:xfrm>
            <a:off x="685800" y="3144850"/>
            <a:ext cx="2493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1800"/>
              <a:buNone/>
              <a:defRPr sz="1800">
                <a:solidFill>
                  <a:schemeClr val="accent5"/>
                </a:solidFill>
              </a:defRPr>
            </a:lvl1pPr>
            <a:lvl2pPr lvl="1" rtl="0">
              <a:spcBef>
                <a:spcPts val="0"/>
              </a:spcBef>
              <a:spcAft>
                <a:spcPts val="0"/>
              </a:spcAft>
              <a:buSzPts val="1800"/>
              <a:buNone/>
              <a:defRPr sz="1800">
                <a:solidFill>
                  <a:schemeClr val="accent5"/>
                </a:solidFill>
              </a:defRPr>
            </a:lvl2pPr>
            <a:lvl3pPr lvl="2" rtl="0">
              <a:spcBef>
                <a:spcPts val="0"/>
              </a:spcBef>
              <a:spcAft>
                <a:spcPts val="0"/>
              </a:spcAft>
              <a:buClr>
                <a:schemeClr val="accent5"/>
              </a:buClr>
              <a:buSzPts val="1800"/>
              <a:buNone/>
              <a:defRPr sz="1800">
                <a:solidFill>
                  <a:schemeClr val="accent5"/>
                </a:solidFill>
              </a:defRPr>
            </a:lvl3pPr>
            <a:lvl4pPr lvl="3" rtl="0">
              <a:spcBef>
                <a:spcPts val="0"/>
              </a:spcBef>
              <a:spcAft>
                <a:spcPts val="0"/>
              </a:spcAft>
              <a:buClr>
                <a:schemeClr val="accent5"/>
              </a:buClr>
              <a:buSzPts val="1800"/>
              <a:buNone/>
              <a:defRPr sz="1800">
                <a:solidFill>
                  <a:schemeClr val="accent5"/>
                </a:solidFill>
              </a:defRPr>
            </a:lvl4pPr>
            <a:lvl5pPr lvl="4" rtl="0">
              <a:spcBef>
                <a:spcPts val="0"/>
              </a:spcBef>
              <a:spcAft>
                <a:spcPts val="0"/>
              </a:spcAft>
              <a:buClr>
                <a:schemeClr val="accent5"/>
              </a:buClr>
              <a:buSzPts val="1800"/>
              <a:buNone/>
              <a:defRPr sz="1800">
                <a:solidFill>
                  <a:schemeClr val="accent5"/>
                </a:solidFill>
              </a:defRPr>
            </a:lvl5pPr>
            <a:lvl6pPr lvl="5" rtl="0">
              <a:spcBef>
                <a:spcPts val="0"/>
              </a:spcBef>
              <a:spcAft>
                <a:spcPts val="0"/>
              </a:spcAft>
              <a:buClr>
                <a:schemeClr val="accent5"/>
              </a:buClr>
              <a:buSzPts val="1800"/>
              <a:buNone/>
              <a:defRPr sz="1800">
                <a:solidFill>
                  <a:schemeClr val="accent5"/>
                </a:solidFill>
              </a:defRPr>
            </a:lvl6pPr>
            <a:lvl7pPr lvl="6" rtl="0">
              <a:spcBef>
                <a:spcPts val="0"/>
              </a:spcBef>
              <a:spcAft>
                <a:spcPts val="0"/>
              </a:spcAft>
              <a:buClr>
                <a:schemeClr val="accent5"/>
              </a:buClr>
              <a:buSzPts val="1800"/>
              <a:buNone/>
              <a:defRPr sz="1800">
                <a:solidFill>
                  <a:schemeClr val="accent5"/>
                </a:solidFill>
              </a:defRPr>
            </a:lvl7pPr>
            <a:lvl8pPr lvl="7" rtl="0">
              <a:spcBef>
                <a:spcPts val="0"/>
              </a:spcBef>
              <a:spcAft>
                <a:spcPts val="0"/>
              </a:spcAft>
              <a:buClr>
                <a:schemeClr val="accent5"/>
              </a:buClr>
              <a:buSzPts val="1800"/>
              <a:buNone/>
              <a:defRPr sz="1800">
                <a:solidFill>
                  <a:schemeClr val="accent5"/>
                </a:solidFill>
              </a:defRPr>
            </a:lvl8pPr>
            <a:lvl9pPr lvl="8" rtl="0">
              <a:spcBef>
                <a:spcPts val="0"/>
              </a:spcBef>
              <a:spcAft>
                <a:spcPts val="0"/>
              </a:spcAft>
              <a:buClr>
                <a:schemeClr val="accent5"/>
              </a:buClr>
              <a:buSzPts val="1800"/>
              <a:buNone/>
              <a:defRPr sz="1800">
                <a:solidFill>
                  <a:schemeClr val="accent5"/>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1"/>
        <p:cNvGrpSpPr/>
        <p:nvPr/>
      </p:nvGrpSpPr>
      <p:grpSpPr>
        <a:xfrm>
          <a:off x="0" y="0"/>
          <a:ext cx="0" cy="0"/>
          <a:chOff x="0" y="0"/>
          <a:chExt cx="0" cy="0"/>
        </a:xfrm>
      </p:grpSpPr>
      <p:pic>
        <p:nvPicPr>
          <p:cNvPr id="62" name="Google Shape;62;p16"/>
          <p:cNvPicPr preferRelativeResize="0"/>
          <p:nvPr/>
        </p:nvPicPr>
        <p:blipFill>
          <a:blip r:embed="rId2">
            <a:alphaModFix/>
          </a:blip>
          <a:stretch>
            <a:fillRect/>
          </a:stretch>
        </p:blipFill>
        <p:spPr>
          <a:xfrm>
            <a:off x="5074072" y="2340786"/>
            <a:ext cx="3879000" cy="2629082"/>
          </a:xfrm>
          <a:prstGeom prst="rect">
            <a:avLst/>
          </a:prstGeom>
          <a:noFill/>
          <a:ln>
            <a:noFill/>
          </a:ln>
        </p:spPr>
      </p:pic>
      <p:sp>
        <p:nvSpPr>
          <p:cNvPr id="63" name="Google Shape;63;p16"/>
          <p:cNvSpPr txBox="1">
            <a:spLocks noGrp="1"/>
          </p:cNvSpPr>
          <p:nvPr>
            <p:ph type="body" idx="1"/>
          </p:nvPr>
        </p:nvSpPr>
        <p:spPr>
          <a:xfrm>
            <a:off x="962850" y="919975"/>
            <a:ext cx="4469100" cy="3342000"/>
          </a:xfrm>
          <a:prstGeom prst="rect">
            <a:avLst/>
          </a:prstGeom>
        </p:spPr>
        <p:txBody>
          <a:bodyPr spcFirstLastPara="1" wrap="square" lIns="0" tIns="0" rIns="0" bIns="0" anchor="t" anchorCtr="0">
            <a:noAutofit/>
          </a:bodyPr>
          <a:lstStyle>
            <a:lvl1pPr marL="457200" lvl="0" indent="-431800" rtl="0">
              <a:lnSpc>
                <a:spcPct val="115000"/>
              </a:lnSpc>
              <a:spcBef>
                <a:spcPts val="600"/>
              </a:spcBef>
              <a:spcAft>
                <a:spcPts val="0"/>
              </a:spcAft>
              <a:buClr>
                <a:schemeClr val="accent5"/>
              </a:buClr>
              <a:buSzPts val="3200"/>
              <a:buChar char="●"/>
              <a:defRPr sz="3200">
                <a:solidFill>
                  <a:schemeClr val="accent5"/>
                </a:solidFill>
              </a:defRPr>
            </a:lvl1pPr>
            <a:lvl2pPr marL="914400" lvl="1" indent="-431800" rtl="0">
              <a:lnSpc>
                <a:spcPct val="115000"/>
              </a:lnSpc>
              <a:spcBef>
                <a:spcPts val="0"/>
              </a:spcBef>
              <a:spcAft>
                <a:spcPts val="0"/>
              </a:spcAft>
              <a:buSzPts val="3200"/>
              <a:buChar char="○"/>
              <a:defRPr sz="3200">
                <a:solidFill>
                  <a:schemeClr val="accent5"/>
                </a:solidFill>
              </a:defRPr>
            </a:lvl2pPr>
            <a:lvl3pPr marL="1371600" lvl="2" indent="-431800" rtl="0">
              <a:lnSpc>
                <a:spcPct val="115000"/>
              </a:lnSpc>
              <a:spcBef>
                <a:spcPts val="0"/>
              </a:spcBef>
              <a:spcAft>
                <a:spcPts val="0"/>
              </a:spcAft>
              <a:buClr>
                <a:schemeClr val="accent5"/>
              </a:buClr>
              <a:buSzPts val="3200"/>
              <a:buChar char="■"/>
              <a:defRPr sz="3200">
                <a:solidFill>
                  <a:schemeClr val="accent5"/>
                </a:solidFill>
              </a:defRPr>
            </a:lvl3pPr>
            <a:lvl4pPr marL="1828800" lvl="3" indent="-431800" rtl="0">
              <a:lnSpc>
                <a:spcPct val="115000"/>
              </a:lnSpc>
              <a:spcBef>
                <a:spcPts val="0"/>
              </a:spcBef>
              <a:spcAft>
                <a:spcPts val="0"/>
              </a:spcAft>
              <a:buClr>
                <a:schemeClr val="accent5"/>
              </a:buClr>
              <a:buSzPts val="3200"/>
              <a:buChar char="●"/>
              <a:defRPr sz="3200">
                <a:solidFill>
                  <a:schemeClr val="accent5"/>
                </a:solidFill>
              </a:defRPr>
            </a:lvl4pPr>
            <a:lvl5pPr marL="2286000" lvl="4" indent="-431800" rtl="0">
              <a:lnSpc>
                <a:spcPct val="115000"/>
              </a:lnSpc>
              <a:spcBef>
                <a:spcPts val="0"/>
              </a:spcBef>
              <a:spcAft>
                <a:spcPts val="0"/>
              </a:spcAft>
              <a:buClr>
                <a:schemeClr val="accent5"/>
              </a:buClr>
              <a:buSzPts val="3200"/>
              <a:buChar char="○"/>
              <a:defRPr sz="3200">
                <a:solidFill>
                  <a:schemeClr val="accent5"/>
                </a:solidFill>
              </a:defRPr>
            </a:lvl5pPr>
            <a:lvl6pPr marL="2743200" lvl="5" indent="-431800" rtl="0">
              <a:lnSpc>
                <a:spcPct val="115000"/>
              </a:lnSpc>
              <a:spcBef>
                <a:spcPts val="0"/>
              </a:spcBef>
              <a:spcAft>
                <a:spcPts val="0"/>
              </a:spcAft>
              <a:buClr>
                <a:schemeClr val="accent5"/>
              </a:buClr>
              <a:buSzPts val="3200"/>
              <a:buChar char="■"/>
              <a:defRPr sz="3200">
                <a:solidFill>
                  <a:schemeClr val="accent5"/>
                </a:solidFill>
              </a:defRPr>
            </a:lvl6pPr>
            <a:lvl7pPr marL="3200400" lvl="6" indent="-431800" rtl="0">
              <a:lnSpc>
                <a:spcPct val="115000"/>
              </a:lnSpc>
              <a:spcBef>
                <a:spcPts val="0"/>
              </a:spcBef>
              <a:spcAft>
                <a:spcPts val="0"/>
              </a:spcAft>
              <a:buClr>
                <a:schemeClr val="accent5"/>
              </a:buClr>
              <a:buSzPts val="3200"/>
              <a:buChar char="●"/>
              <a:defRPr sz="3200">
                <a:solidFill>
                  <a:schemeClr val="accent5"/>
                </a:solidFill>
              </a:defRPr>
            </a:lvl7pPr>
            <a:lvl8pPr marL="3657600" lvl="7" indent="-431800" rtl="0">
              <a:lnSpc>
                <a:spcPct val="115000"/>
              </a:lnSpc>
              <a:spcBef>
                <a:spcPts val="0"/>
              </a:spcBef>
              <a:spcAft>
                <a:spcPts val="0"/>
              </a:spcAft>
              <a:buClr>
                <a:schemeClr val="accent5"/>
              </a:buClr>
              <a:buSzPts val="3200"/>
              <a:buChar char="○"/>
              <a:defRPr sz="3200">
                <a:solidFill>
                  <a:schemeClr val="accent5"/>
                </a:solidFill>
              </a:defRPr>
            </a:lvl8pPr>
            <a:lvl9pPr marL="4114800" lvl="8" indent="-431800" rtl="0">
              <a:lnSpc>
                <a:spcPct val="115000"/>
              </a:lnSpc>
              <a:spcBef>
                <a:spcPts val="0"/>
              </a:spcBef>
              <a:spcAft>
                <a:spcPts val="0"/>
              </a:spcAft>
              <a:buClr>
                <a:schemeClr val="accent5"/>
              </a:buClr>
              <a:buSzPts val="3200"/>
              <a:buChar char="■"/>
              <a:defRPr sz="3200">
                <a:solidFill>
                  <a:schemeClr val="accent5"/>
                </a:solidFill>
              </a:defRPr>
            </a:lvl9pPr>
          </a:lstStyle>
          <a:p>
            <a:endParaRPr/>
          </a:p>
        </p:txBody>
      </p:sp>
      <p:sp>
        <p:nvSpPr>
          <p:cNvPr id="64" name="Google Shape;64;p16"/>
          <p:cNvSpPr txBox="1"/>
          <p:nvPr/>
        </p:nvSpPr>
        <p:spPr>
          <a:xfrm>
            <a:off x="390571" y="571075"/>
            <a:ext cx="6480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nl" sz="9600" b="1">
                <a:solidFill>
                  <a:schemeClr val="dk2"/>
                </a:solidFill>
                <a:latin typeface="Muli"/>
                <a:ea typeface="Muli"/>
                <a:cs typeface="Muli"/>
                <a:sym typeface="Muli"/>
              </a:rPr>
              <a:t>“</a:t>
            </a:r>
            <a:endParaRPr sz="9600" b="1">
              <a:solidFill>
                <a:schemeClr val="dk2"/>
              </a:solidFill>
              <a:latin typeface="Muli"/>
              <a:ea typeface="Muli"/>
              <a:cs typeface="Muli"/>
              <a:sym typeface="Muli"/>
            </a:endParaRPr>
          </a:p>
        </p:txBody>
      </p:sp>
      <p:sp>
        <p:nvSpPr>
          <p:cNvPr id="65" name="Google Shape;6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17"/>
          <p:cNvPicPr preferRelativeResize="0"/>
          <p:nvPr/>
        </p:nvPicPr>
        <p:blipFill>
          <a:blip r:embed="rId2">
            <a:alphaModFix/>
          </a:blip>
          <a:stretch>
            <a:fillRect/>
          </a:stretch>
        </p:blipFill>
        <p:spPr>
          <a:xfrm>
            <a:off x="5289349" y="2301324"/>
            <a:ext cx="3702249" cy="2686125"/>
          </a:xfrm>
          <a:prstGeom prst="rect">
            <a:avLst/>
          </a:prstGeom>
          <a:noFill/>
          <a:ln>
            <a:noFill/>
          </a:ln>
        </p:spPr>
      </p:pic>
      <p:sp>
        <p:nvSpPr>
          <p:cNvPr id="68" name="Google Shape;68;p17"/>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69" name="Google Shape;69;p17"/>
          <p:cNvSpPr txBox="1">
            <a:spLocks noGrp="1"/>
          </p:cNvSpPr>
          <p:nvPr>
            <p:ph type="body" idx="1"/>
          </p:nvPr>
        </p:nvSpPr>
        <p:spPr>
          <a:xfrm>
            <a:off x="457200" y="2038350"/>
            <a:ext cx="4929300" cy="1862700"/>
          </a:xfrm>
          <a:prstGeom prst="rect">
            <a:avLst/>
          </a:prstGeom>
        </p:spPr>
        <p:txBody>
          <a:bodyPr spcFirstLastPara="1" wrap="square" lIns="0" tIns="0" rIns="0" bIns="0" anchor="t" anchorCtr="0">
            <a:noAutofit/>
          </a:bodyPr>
          <a:lstStyle>
            <a:lvl1pPr marL="457200" lvl="0" indent="-368300" rtl="0">
              <a:spcBef>
                <a:spcPts val="600"/>
              </a:spcBef>
              <a:spcAft>
                <a:spcPts val="0"/>
              </a:spcAft>
              <a:buSzPts val="2200"/>
              <a:buChar char="●"/>
              <a:defRPr/>
            </a:lvl1pPr>
            <a:lvl2pPr marL="914400" lvl="1" indent="-368300" rtl="0">
              <a:spcBef>
                <a:spcPts val="0"/>
              </a:spcBef>
              <a:spcAft>
                <a:spcPts val="0"/>
              </a:spcAft>
              <a:buSzPts val="2200"/>
              <a:buChar char="○"/>
              <a:defRPr/>
            </a:lvl2pPr>
            <a:lvl3pPr marL="1371600" lvl="2" indent="-368300" rtl="0">
              <a:spcBef>
                <a:spcPts val="0"/>
              </a:spcBef>
              <a:spcAft>
                <a:spcPts val="0"/>
              </a:spcAft>
              <a:buSzPts val="2200"/>
              <a:buChar char="■"/>
              <a:defRPr/>
            </a:lvl3pPr>
            <a:lvl4pPr marL="1828800" lvl="3" indent="-368300" rtl="0">
              <a:spcBef>
                <a:spcPts val="0"/>
              </a:spcBef>
              <a:spcAft>
                <a:spcPts val="0"/>
              </a:spcAft>
              <a:buSzPts val="2200"/>
              <a:buChar char="●"/>
              <a:defRPr/>
            </a:lvl4pPr>
            <a:lvl5pPr marL="2286000" lvl="4" indent="-368300" rtl="0">
              <a:spcBef>
                <a:spcPts val="0"/>
              </a:spcBef>
              <a:spcAft>
                <a:spcPts val="0"/>
              </a:spcAft>
              <a:buSzPts val="2200"/>
              <a:buChar char="○"/>
              <a:defRPr/>
            </a:lvl5pPr>
            <a:lvl6pPr marL="2743200" lvl="5" indent="-368300" rtl="0">
              <a:spcBef>
                <a:spcPts val="0"/>
              </a:spcBef>
              <a:spcAft>
                <a:spcPts val="0"/>
              </a:spcAft>
              <a:buSzPts val="2200"/>
              <a:buChar char="■"/>
              <a:defRPr/>
            </a:lvl6pPr>
            <a:lvl7pPr marL="3200400" lvl="6" indent="-368300" rtl="0">
              <a:spcBef>
                <a:spcPts val="0"/>
              </a:spcBef>
              <a:spcAft>
                <a:spcPts val="0"/>
              </a:spcAft>
              <a:buSzPts val="2200"/>
              <a:buChar char="●"/>
              <a:defRPr/>
            </a:lvl7pPr>
            <a:lvl8pPr marL="3657600" lvl="7" indent="-368300" rtl="0">
              <a:spcBef>
                <a:spcPts val="0"/>
              </a:spcBef>
              <a:spcAft>
                <a:spcPts val="0"/>
              </a:spcAft>
              <a:buSzPts val="2200"/>
              <a:buChar char="○"/>
              <a:defRPr/>
            </a:lvl8pPr>
            <a:lvl9pPr marL="4114800" lvl="8" indent="-368300" rtl="0">
              <a:spcBef>
                <a:spcPts val="0"/>
              </a:spcBef>
              <a:spcAft>
                <a:spcPts val="0"/>
              </a:spcAft>
              <a:buSzPts val="2200"/>
              <a:buChar char="■"/>
              <a:defRPr/>
            </a:lvl9pPr>
          </a:lstStyle>
          <a:p>
            <a:endParaRPr/>
          </a:p>
        </p:txBody>
      </p:sp>
      <p:sp>
        <p:nvSpPr>
          <p:cNvPr id="70" name="Google Shape;70;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 image mask">
  <p:cSld name="TITLE_AND_BODY_1">
    <p:bg>
      <p:bgPr>
        <a:solidFill>
          <a:schemeClr val="accent1"/>
        </a:solidFill>
        <a:effectLst/>
      </p:bgPr>
    </p:bg>
    <p:spTree>
      <p:nvGrpSpPr>
        <p:cNvPr id="1" name="Shape 71"/>
        <p:cNvGrpSpPr/>
        <p:nvPr/>
      </p:nvGrpSpPr>
      <p:grpSpPr>
        <a:xfrm>
          <a:off x="0" y="0"/>
          <a:ext cx="0" cy="0"/>
          <a:chOff x="0" y="0"/>
          <a:chExt cx="0" cy="0"/>
        </a:xfrm>
      </p:grpSpPr>
      <p:grpSp>
        <p:nvGrpSpPr>
          <p:cNvPr id="72" name="Google Shape;72;p18"/>
          <p:cNvGrpSpPr/>
          <p:nvPr/>
        </p:nvGrpSpPr>
        <p:grpSpPr>
          <a:xfrm>
            <a:off x="-144" y="4104"/>
            <a:ext cx="9144000" cy="5143488"/>
            <a:chOff x="238125" y="848325"/>
            <a:chExt cx="7143750" cy="4018350"/>
          </a:xfrm>
        </p:grpSpPr>
        <p:sp>
          <p:nvSpPr>
            <p:cNvPr id="73" name="Google Shape;73;p18"/>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8"/>
            <p:cNvSpPr/>
            <p:nvPr/>
          </p:nvSpPr>
          <p:spPr>
            <a:xfrm>
              <a:off x="238125" y="848325"/>
              <a:ext cx="7143750" cy="4018350"/>
            </a:xfrm>
            <a:custGeom>
              <a:avLst/>
              <a:gdLst/>
              <a:ahLst/>
              <a:cxnLst/>
              <a:rect l="l" t="t" r="r" b="b"/>
              <a:pathLst>
                <a:path w="285750" h="160734" extrusionOk="0">
                  <a:moveTo>
                    <a:pt x="206722" y="15292"/>
                  </a:moveTo>
                  <a:lnTo>
                    <a:pt x="207057" y="15348"/>
                  </a:lnTo>
                  <a:lnTo>
                    <a:pt x="207671" y="15515"/>
                  </a:lnTo>
                  <a:lnTo>
                    <a:pt x="208229" y="15850"/>
                  </a:lnTo>
                  <a:lnTo>
                    <a:pt x="208731" y="16241"/>
                  </a:lnTo>
                  <a:lnTo>
                    <a:pt x="209122" y="16743"/>
                  </a:lnTo>
                  <a:lnTo>
                    <a:pt x="209457" y="17301"/>
                  </a:lnTo>
                  <a:lnTo>
                    <a:pt x="209624" y="17915"/>
                  </a:lnTo>
                  <a:lnTo>
                    <a:pt x="209680" y="18250"/>
                  </a:lnTo>
                  <a:lnTo>
                    <a:pt x="209736" y="18585"/>
                  </a:lnTo>
                  <a:lnTo>
                    <a:pt x="209680" y="18920"/>
                  </a:lnTo>
                  <a:lnTo>
                    <a:pt x="209624" y="19255"/>
                  </a:lnTo>
                  <a:lnTo>
                    <a:pt x="209457" y="19869"/>
                  </a:lnTo>
                  <a:lnTo>
                    <a:pt x="209122" y="20427"/>
                  </a:lnTo>
                  <a:lnTo>
                    <a:pt x="208731" y="20929"/>
                  </a:lnTo>
                  <a:lnTo>
                    <a:pt x="208229" y="21320"/>
                  </a:lnTo>
                  <a:lnTo>
                    <a:pt x="207671" y="21654"/>
                  </a:lnTo>
                  <a:lnTo>
                    <a:pt x="207057" y="21822"/>
                  </a:lnTo>
                  <a:lnTo>
                    <a:pt x="206722" y="21878"/>
                  </a:lnTo>
                  <a:lnTo>
                    <a:pt x="206053" y="21878"/>
                  </a:lnTo>
                  <a:lnTo>
                    <a:pt x="205718" y="21822"/>
                  </a:lnTo>
                  <a:lnTo>
                    <a:pt x="205104" y="21654"/>
                  </a:lnTo>
                  <a:lnTo>
                    <a:pt x="204546" y="21320"/>
                  </a:lnTo>
                  <a:lnTo>
                    <a:pt x="204043" y="20929"/>
                  </a:lnTo>
                  <a:lnTo>
                    <a:pt x="203653" y="20427"/>
                  </a:lnTo>
                  <a:lnTo>
                    <a:pt x="203374" y="19869"/>
                  </a:lnTo>
                  <a:lnTo>
                    <a:pt x="203150" y="19255"/>
                  </a:lnTo>
                  <a:lnTo>
                    <a:pt x="203095" y="18920"/>
                  </a:lnTo>
                  <a:lnTo>
                    <a:pt x="203095" y="18585"/>
                  </a:lnTo>
                  <a:lnTo>
                    <a:pt x="203095" y="18250"/>
                  </a:lnTo>
                  <a:lnTo>
                    <a:pt x="203150" y="17915"/>
                  </a:lnTo>
                  <a:lnTo>
                    <a:pt x="203374" y="17301"/>
                  </a:lnTo>
                  <a:lnTo>
                    <a:pt x="203653" y="16743"/>
                  </a:lnTo>
                  <a:lnTo>
                    <a:pt x="204043" y="16241"/>
                  </a:lnTo>
                  <a:lnTo>
                    <a:pt x="204546" y="15850"/>
                  </a:lnTo>
                  <a:lnTo>
                    <a:pt x="205104" y="15515"/>
                  </a:lnTo>
                  <a:lnTo>
                    <a:pt x="205718" y="15348"/>
                  </a:lnTo>
                  <a:lnTo>
                    <a:pt x="206053" y="15292"/>
                  </a:lnTo>
                  <a:close/>
                  <a:moveTo>
                    <a:pt x="255947" y="30138"/>
                  </a:moveTo>
                  <a:lnTo>
                    <a:pt x="256282" y="30193"/>
                  </a:lnTo>
                  <a:lnTo>
                    <a:pt x="256896" y="30417"/>
                  </a:lnTo>
                  <a:lnTo>
                    <a:pt x="257454" y="30696"/>
                  </a:lnTo>
                  <a:lnTo>
                    <a:pt x="257956" y="31086"/>
                  </a:lnTo>
                  <a:lnTo>
                    <a:pt x="258347" y="31589"/>
                  </a:lnTo>
                  <a:lnTo>
                    <a:pt x="258682" y="32147"/>
                  </a:lnTo>
                  <a:lnTo>
                    <a:pt x="258849" y="32761"/>
                  </a:lnTo>
                  <a:lnTo>
                    <a:pt x="258905" y="33096"/>
                  </a:lnTo>
                  <a:lnTo>
                    <a:pt x="258905" y="33430"/>
                  </a:lnTo>
                  <a:lnTo>
                    <a:pt x="258905" y="33765"/>
                  </a:lnTo>
                  <a:lnTo>
                    <a:pt x="258849" y="34100"/>
                  </a:lnTo>
                  <a:lnTo>
                    <a:pt x="258682" y="34714"/>
                  </a:lnTo>
                  <a:lnTo>
                    <a:pt x="258347" y="35328"/>
                  </a:lnTo>
                  <a:lnTo>
                    <a:pt x="257956" y="35774"/>
                  </a:lnTo>
                  <a:lnTo>
                    <a:pt x="257454" y="36221"/>
                  </a:lnTo>
                  <a:lnTo>
                    <a:pt x="256896" y="36500"/>
                  </a:lnTo>
                  <a:lnTo>
                    <a:pt x="256282" y="36723"/>
                  </a:lnTo>
                  <a:lnTo>
                    <a:pt x="255947" y="36723"/>
                  </a:lnTo>
                  <a:lnTo>
                    <a:pt x="255612" y="36779"/>
                  </a:lnTo>
                  <a:lnTo>
                    <a:pt x="255277" y="36723"/>
                  </a:lnTo>
                  <a:lnTo>
                    <a:pt x="254943" y="36723"/>
                  </a:lnTo>
                  <a:lnTo>
                    <a:pt x="254329" y="36500"/>
                  </a:lnTo>
                  <a:lnTo>
                    <a:pt x="253771" y="36221"/>
                  </a:lnTo>
                  <a:lnTo>
                    <a:pt x="253268" y="35774"/>
                  </a:lnTo>
                  <a:lnTo>
                    <a:pt x="252878" y="35328"/>
                  </a:lnTo>
                  <a:lnTo>
                    <a:pt x="252543" y="34714"/>
                  </a:lnTo>
                  <a:lnTo>
                    <a:pt x="252375" y="34100"/>
                  </a:lnTo>
                  <a:lnTo>
                    <a:pt x="252319" y="33765"/>
                  </a:lnTo>
                  <a:lnTo>
                    <a:pt x="252264" y="33430"/>
                  </a:lnTo>
                  <a:lnTo>
                    <a:pt x="252319" y="33096"/>
                  </a:lnTo>
                  <a:lnTo>
                    <a:pt x="252375" y="32761"/>
                  </a:lnTo>
                  <a:lnTo>
                    <a:pt x="252543" y="32147"/>
                  </a:lnTo>
                  <a:lnTo>
                    <a:pt x="252878" y="31589"/>
                  </a:lnTo>
                  <a:lnTo>
                    <a:pt x="253268" y="31086"/>
                  </a:lnTo>
                  <a:lnTo>
                    <a:pt x="253771" y="30696"/>
                  </a:lnTo>
                  <a:lnTo>
                    <a:pt x="254329" y="30417"/>
                  </a:lnTo>
                  <a:lnTo>
                    <a:pt x="254943" y="30193"/>
                  </a:lnTo>
                  <a:lnTo>
                    <a:pt x="255277" y="30138"/>
                  </a:lnTo>
                  <a:close/>
                  <a:moveTo>
                    <a:pt x="113463" y="32593"/>
                  </a:moveTo>
                  <a:lnTo>
                    <a:pt x="113798" y="32649"/>
                  </a:lnTo>
                  <a:lnTo>
                    <a:pt x="114412" y="32817"/>
                  </a:lnTo>
                  <a:lnTo>
                    <a:pt x="115026" y="33151"/>
                  </a:lnTo>
                  <a:lnTo>
                    <a:pt x="115472" y="33542"/>
                  </a:lnTo>
                  <a:lnTo>
                    <a:pt x="115919" y="34044"/>
                  </a:lnTo>
                  <a:lnTo>
                    <a:pt x="116198" y="34602"/>
                  </a:lnTo>
                  <a:lnTo>
                    <a:pt x="116365" y="35216"/>
                  </a:lnTo>
                  <a:lnTo>
                    <a:pt x="116421" y="35551"/>
                  </a:lnTo>
                  <a:lnTo>
                    <a:pt x="116477" y="35886"/>
                  </a:lnTo>
                  <a:lnTo>
                    <a:pt x="116421" y="36221"/>
                  </a:lnTo>
                  <a:lnTo>
                    <a:pt x="116365" y="36556"/>
                  </a:lnTo>
                  <a:lnTo>
                    <a:pt x="116198" y="37170"/>
                  </a:lnTo>
                  <a:lnTo>
                    <a:pt x="115919" y="37728"/>
                  </a:lnTo>
                  <a:lnTo>
                    <a:pt x="115472" y="38230"/>
                  </a:lnTo>
                  <a:lnTo>
                    <a:pt x="115026" y="38621"/>
                  </a:lnTo>
                  <a:lnTo>
                    <a:pt x="114412" y="38956"/>
                  </a:lnTo>
                  <a:lnTo>
                    <a:pt x="113798" y="39123"/>
                  </a:lnTo>
                  <a:lnTo>
                    <a:pt x="113463" y="39179"/>
                  </a:lnTo>
                  <a:lnTo>
                    <a:pt x="112793" y="39179"/>
                  </a:lnTo>
                  <a:lnTo>
                    <a:pt x="112458" y="39123"/>
                  </a:lnTo>
                  <a:lnTo>
                    <a:pt x="111844" y="38956"/>
                  </a:lnTo>
                  <a:lnTo>
                    <a:pt x="111286" y="38621"/>
                  </a:lnTo>
                  <a:lnTo>
                    <a:pt x="110784" y="38230"/>
                  </a:lnTo>
                  <a:lnTo>
                    <a:pt x="110393" y="37728"/>
                  </a:lnTo>
                  <a:lnTo>
                    <a:pt x="110114" y="37170"/>
                  </a:lnTo>
                  <a:lnTo>
                    <a:pt x="109891" y="36556"/>
                  </a:lnTo>
                  <a:lnTo>
                    <a:pt x="109835" y="36221"/>
                  </a:lnTo>
                  <a:lnTo>
                    <a:pt x="109835" y="35886"/>
                  </a:lnTo>
                  <a:lnTo>
                    <a:pt x="109835" y="35551"/>
                  </a:lnTo>
                  <a:lnTo>
                    <a:pt x="109891" y="35216"/>
                  </a:lnTo>
                  <a:lnTo>
                    <a:pt x="110114" y="34602"/>
                  </a:lnTo>
                  <a:lnTo>
                    <a:pt x="110393" y="34044"/>
                  </a:lnTo>
                  <a:lnTo>
                    <a:pt x="110784" y="33542"/>
                  </a:lnTo>
                  <a:lnTo>
                    <a:pt x="111286" y="33151"/>
                  </a:lnTo>
                  <a:lnTo>
                    <a:pt x="111844" y="32817"/>
                  </a:lnTo>
                  <a:lnTo>
                    <a:pt x="112458" y="32649"/>
                  </a:lnTo>
                  <a:lnTo>
                    <a:pt x="112793" y="32593"/>
                  </a:lnTo>
                  <a:close/>
                  <a:moveTo>
                    <a:pt x="120328" y="48611"/>
                  </a:moveTo>
                  <a:lnTo>
                    <a:pt x="120886" y="48722"/>
                  </a:lnTo>
                  <a:lnTo>
                    <a:pt x="121444" y="48834"/>
                  </a:lnTo>
                  <a:lnTo>
                    <a:pt x="121946" y="49057"/>
                  </a:lnTo>
                  <a:lnTo>
                    <a:pt x="122393" y="49281"/>
                  </a:lnTo>
                  <a:lnTo>
                    <a:pt x="122895" y="49560"/>
                  </a:lnTo>
                  <a:lnTo>
                    <a:pt x="123286" y="49895"/>
                  </a:lnTo>
                  <a:lnTo>
                    <a:pt x="123676" y="50229"/>
                  </a:lnTo>
                  <a:lnTo>
                    <a:pt x="124067" y="50620"/>
                  </a:lnTo>
                  <a:lnTo>
                    <a:pt x="124346" y="51067"/>
                  </a:lnTo>
                  <a:lnTo>
                    <a:pt x="124625" y="51513"/>
                  </a:lnTo>
                  <a:lnTo>
                    <a:pt x="124904" y="52015"/>
                  </a:lnTo>
                  <a:lnTo>
                    <a:pt x="125071" y="52518"/>
                  </a:lnTo>
                  <a:lnTo>
                    <a:pt x="125183" y="53020"/>
                  </a:lnTo>
                  <a:lnTo>
                    <a:pt x="125295" y="53578"/>
                  </a:lnTo>
                  <a:lnTo>
                    <a:pt x="125295" y="54136"/>
                  </a:lnTo>
                  <a:lnTo>
                    <a:pt x="125295" y="54750"/>
                  </a:lnTo>
                  <a:lnTo>
                    <a:pt x="125183" y="55252"/>
                  </a:lnTo>
                  <a:lnTo>
                    <a:pt x="125071" y="55810"/>
                  </a:lnTo>
                  <a:lnTo>
                    <a:pt x="124904" y="56313"/>
                  </a:lnTo>
                  <a:lnTo>
                    <a:pt x="124625" y="56815"/>
                  </a:lnTo>
                  <a:lnTo>
                    <a:pt x="124346" y="57261"/>
                  </a:lnTo>
                  <a:lnTo>
                    <a:pt x="124067" y="57708"/>
                  </a:lnTo>
                  <a:lnTo>
                    <a:pt x="123676" y="58099"/>
                  </a:lnTo>
                  <a:lnTo>
                    <a:pt x="123286" y="58434"/>
                  </a:lnTo>
                  <a:lnTo>
                    <a:pt x="122895" y="58768"/>
                  </a:lnTo>
                  <a:lnTo>
                    <a:pt x="122393" y="59047"/>
                  </a:lnTo>
                  <a:lnTo>
                    <a:pt x="121946" y="59271"/>
                  </a:lnTo>
                  <a:lnTo>
                    <a:pt x="121444" y="59438"/>
                  </a:lnTo>
                  <a:lnTo>
                    <a:pt x="120886" y="59606"/>
                  </a:lnTo>
                  <a:lnTo>
                    <a:pt x="120328" y="59661"/>
                  </a:lnTo>
                  <a:lnTo>
                    <a:pt x="119769" y="59717"/>
                  </a:lnTo>
                  <a:lnTo>
                    <a:pt x="119211" y="59661"/>
                  </a:lnTo>
                  <a:lnTo>
                    <a:pt x="118653" y="59606"/>
                  </a:lnTo>
                  <a:lnTo>
                    <a:pt x="118095" y="59438"/>
                  </a:lnTo>
                  <a:lnTo>
                    <a:pt x="117593" y="59271"/>
                  </a:lnTo>
                  <a:lnTo>
                    <a:pt x="117146" y="59047"/>
                  </a:lnTo>
                  <a:lnTo>
                    <a:pt x="116644" y="58768"/>
                  </a:lnTo>
                  <a:lnTo>
                    <a:pt x="116253" y="58434"/>
                  </a:lnTo>
                  <a:lnTo>
                    <a:pt x="115863" y="58099"/>
                  </a:lnTo>
                  <a:lnTo>
                    <a:pt x="115472" y="57708"/>
                  </a:lnTo>
                  <a:lnTo>
                    <a:pt x="115193" y="57261"/>
                  </a:lnTo>
                  <a:lnTo>
                    <a:pt x="114914" y="56815"/>
                  </a:lnTo>
                  <a:lnTo>
                    <a:pt x="114635" y="56313"/>
                  </a:lnTo>
                  <a:lnTo>
                    <a:pt x="114467" y="55810"/>
                  </a:lnTo>
                  <a:lnTo>
                    <a:pt x="114356" y="55252"/>
                  </a:lnTo>
                  <a:lnTo>
                    <a:pt x="114244" y="54750"/>
                  </a:lnTo>
                  <a:lnTo>
                    <a:pt x="114244" y="54136"/>
                  </a:lnTo>
                  <a:lnTo>
                    <a:pt x="114244" y="53578"/>
                  </a:lnTo>
                  <a:lnTo>
                    <a:pt x="114356" y="53020"/>
                  </a:lnTo>
                  <a:lnTo>
                    <a:pt x="114467" y="52518"/>
                  </a:lnTo>
                  <a:lnTo>
                    <a:pt x="114635" y="52015"/>
                  </a:lnTo>
                  <a:lnTo>
                    <a:pt x="114914" y="51513"/>
                  </a:lnTo>
                  <a:lnTo>
                    <a:pt x="115193" y="51067"/>
                  </a:lnTo>
                  <a:lnTo>
                    <a:pt x="115472" y="50620"/>
                  </a:lnTo>
                  <a:lnTo>
                    <a:pt x="115863" y="50229"/>
                  </a:lnTo>
                  <a:lnTo>
                    <a:pt x="116253" y="49895"/>
                  </a:lnTo>
                  <a:lnTo>
                    <a:pt x="116644" y="49560"/>
                  </a:lnTo>
                  <a:lnTo>
                    <a:pt x="117146" y="49281"/>
                  </a:lnTo>
                  <a:lnTo>
                    <a:pt x="117593" y="49057"/>
                  </a:lnTo>
                  <a:lnTo>
                    <a:pt x="118095" y="48834"/>
                  </a:lnTo>
                  <a:lnTo>
                    <a:pt x="118653" y="48722"/>
                  </a:lnTo>
                  <a:lnTo>
                    <a:pt x="119211" y="48611"/>
                  </a:lnTo>
                  <a:close/>
                  <a:moveTo>
                    <a:pt x="267109" y="134782"/>
                  </a:moveTo>
                  <a:lnTo>
                    <a:pt x="267667" y="134838"/>
                  </a:lnTo>
                  <a:lnTo>
                    <a:pt x="268226" y="134894"/>
                  </a:lnTo>
                  <a:lnTo>
                    <a:pt x="268728" y="135061"/>
                  </a:lnTo>
                  <a:lnTo>
                    <a:pt x="269286" y="135229"/>
                  </a:lnTo>
                  <a:lnTo>
                    <a:pt x="269732" y="135452"/>
                  </a:lnTo>
                  <a:lnTo>
                    <a:pt x="270235" y="135731"/>
                  </a:lnTo>
                  <a:lnTo>
                    <a:pt x="270625" y="136066"/>
                  </a:lnTo>
                  <a:lnTo>
                    <a:pt x="271016" y="136401"/>
                  </a:lnTo>
                  <a:lnTo>
                    <a:pt x="271407" y="136791"/>
                  </a:lnTo>
                  <a:lnTo>
                    <a:pt x="271686" y="137238"/>
                  </a:lnTo>
                  <a:lnTo>
                    <a:pt x="271965" y="137684"/>
                  </a:lnTo>
                  <a:lnTo>
                    <a:pt x="272244" y="138187"/>
                  </a:lnTo>
                  <a:lnTo>
                    <a:pt x="272411" y="138689"/>
                  </a:lnTo>
                  <a:lnTo>
                    <a:pt x="272523" y="139191"/>
                  </a:lnTo>
                  <a:lnTo>
                    <a:pt x="272635" y="139749"/>
                  </a:lnTo>
                  <a:lnTo>
                    <a:pt x="272635" y="140363"/>
                  </a:lnTo>
                  <a:lnTo>
                    <a:pt x="272635" y="140921"/>
                  </a:lnTo>
                  <a:lnTo>
                    <a:pt x="272523" y="141479"/>
                  </a:lnTo>
                  <a:lnTo>
                    <a:pt x="272411" y="141982"/>
                  </a:lnTo>
                  <a:lnTo>
                    <a:pt x="272244" y="142484"/>
                  </a:lnTo>
                  <a:lnTo>
                    <a:pt x="271965" y="142986"/>
                  </a:lnTo>
                  <a:lnTo>
                    <a:pt x="271686" y="143433"/>
                  </a:lnTo>
                  <a:lnTo>
                    <a:pt x="271407" y="143879"/>
                  </a:lnTo>
                  <a:lnTo>
                    <a:pt x="271016" y="144270"/>
                  </a:lnTo>
                  <a:lnTo>
                    <a:pt x="270625" y="144605"/>
                  </a:lnTo>
                  <a:lnTo>
                    <a:pt x="270235" y="144940"/>
                  </a:lnTo>
                  <a:lnTo>
                    <a:pt x="269732" y="145219"/>
                  </a:lnTo>
                  <a:lnTo>
                    <a:pt x="269286" y="145442"/>
                  </a:lnTo>
                  <a:lnTo>
                    <a:pt x="268728" y="145665"/>
                  </a:lnTo>
                  <a:lnTo>
                    <a:pt x="268226" y="145777"/>
                  </a:lnTo>
                  <a:lnTo>
                    <a:pt x="267667" y="145833"/>
                  </a:lnTo>
                  <a:lnTo>
                    <a:pt x="267109" y="145888"/>
                  </a:lnTo>
                  <a:lnTo>
                    <a:pt x="266551" y="145833"/>
                  </a:lnTo>
                  <a:lnTo>
                    <a:pt x="265993" y="145777"/>
                  </a:lnTo>
                  <a:lnTo>
                    <a:pt x="265435" y="145665"/>
                  </a:lnTo>
                  <a:lnTo>
                    <a:pt x="264933" y="145442"/>
                  </a:lnTo>
                  <a:lnTo>
                    <a:pt x="264430" y="145219"/>
                  </a:lnTo>
                  <a:lnTo>
                    <a:pt x="263984" y="144940"/>
                  </a:lnTo>
                  <a:lnTo>
                    <a:pt x="263593" y="144605"/>
                  </a:lnTo>
                  <a:lnTo>
                    <a:pt x="263203" y="144270"/>
                  </a:lnTo>
                  <a:lnTo>
                    <a:pt x="262812" y="143879"/>
                  </a:lnTo>
                  <a:lnTo>
                    <a:pt x="262477" y="143433"/>
                  </a:lnTo>
                  <a:lnTo>
                    <a:pt x="262198" y="142986"/>
                  </a:lnTo>
                  <a:lnTo>
                    <a:pt x="261975" y="142484"/>
                  </a:lnTo>
                  <a:lnTo>
                    <a:pt x="261807" y="141982"/>
                  </a:lnTo>
                  <a:lnTo>
                    <a:pt x="261640" y="141479"/>
                  </a:lnTo>
                  <a:lnTo>
                    <a:pt x="261584" y="140921"/>
                  </a:lnTo>
                  <a:lnTo>
                    <a:pt x="261528" y="140363"/>
                  </a:lnTo>
                  <a:lnTo>
                    <a:pt x="261584" y="139749"/>
                  </a:lnTo>
                  <a:lnTo>
                    <a:pt x="261640" y="139191"/>
                  </a:lnTo>
                  <a:lnTo>
                    <a:pt x="261807" y="138689"/>
                  </a:lnTo>
                  <a:lnTo>
                    <a:pt x="261975" y="138187"/>
                  </a:lnTo>
                  <a:lnTo>
                    <a:pt x="262198" y="137684"/>
                  </a:lnTo>
                  <a:lnTo>
                    <a:pt x="262477" y="137238"/>
                  </a:lnTo>
                  <a:lnTo>
                    <a:pt x="262812" y="136791"/>
                  </a:lnTo>
                  <a:lnTo>
                    <a:pt x="263203" y="136401"/>
                  </a:lnTo>
                  <a:lnTo>
                    <a:pt x="263593" y="136066"/>
                  </a:lnTo>
                  <a:lnTo>
                    <a:pt x="263984" y="135731"/>
                  </a:lnTo>
                  <a:lnTo>
                    <a:pt x="264430" y="135452"/>
                  </a:lnTo>
                  <a:lnTo>
                    <a:pt x="264933" y="135229"/>
                  </a:lnTo>
                  <a:lnTo>
                    <a:pt x="265435" y="135061"/>
                  </a:lnTo>
                  <a:lnTo>
                    <a:pt x="265993" y="134894"/>
                  </a:lnTo>
                  <a:lnTo>
                    <a:pt x="266551" y="134838"/>
                  </a:lnTo>
                  <a:lnTo>
                    <a:pt x="267109" y="134782"/>
                  </a:lnTo>
                  <a:close/>
                  <a:moveTo>
                    <a:pt x="165199" y="11385"/>
                  </a:moveTo>
                  <a:lnTo>
                    <a:pt x="166594" y="11441"/>
                  </a:lnTo>
                  <a:lnTo>
                    <a:pt x="167934" y="11497"/>
                  </a:lnTo>
                  <a:lnTo>
                    <a:pt x="169273" y="11664"/>
                  </a:lnTo>
                  <a:lnTo>
                    <a:pt x="170613" y="11888"/>
                  </a:lnTo>
                  <a:lnTo>
                    <a:pt x="171952" y="12167"/>
                  </a:lnTo>
                  <a:lnTo>
                    <a:pt x="173292" y="12446"/>
                  </a:lnTo>
                  <a:lnTo>
                    <a:pt x="174631" y="12781"/>
                  </a:lnTo>
                  <a:lnTo>
                    <a:pt x="175971" y="13171"/>
                  </a:lnTo>
                  <a:lnTo>
                    <a:pt x="177254" y="13618"/>
                  </a:lnTo>
                  <a:lnTo>
                    <a:pt x="179877" y="14567"/>
                  </a:lnTo>
                  <a:lnTo>
                    <a:pt x="182445" y="15627"/>
                  </a:lnTo>
                  <a:lnTo>
                    <a:pt x="185012" y="16743"/>
                  </a:lnTo>
                  <a:lnTo>
                    <a:pt x="186630" y="17469"/>
                  </a:lnTo>
                  <a:lnTo>
                    <a:pt x="188249" y="18306"/>
                  </a:lnTo>
                  <a:lnTo>
                    <a:pt x="189867" y="19143"/>
                  </a:lnTo>
                  <a:lnTo>
                    <a:pt x="191430" y="20036"/>
                  </a:lnTo>
                  <a:lnTo>
                    <a:pt x="194556" y="21822"/>
                  </a:lnTo>
                  <a:lnTo>
                    <a:pt x="197569" y="23719"/>
                  </a:lnTo>
                  <a:lnTo>
                    <a:pt x="203653" y="27570"/>
                  </a:lnTo>
                  <a:lnTo>
                    <a:pt x="206722" y="29468"/>
                  </a:lnTo>
                  <a:lnTo>
                    <a:pt x="209848" y="31254"/>
                  </a:lnTo>
                  <a:lnTo>
                    <a:pt x="211522" y="32147"/>
                  </a:lnTo>
                  <a:lnTo>
                    <a:pt x="213252" y="32872"/>
                  </a:lnTo>
                  <a:lnTo>
                    <a:pt x="215038" y="33598"/>
                  </a:lnTo>
                  <a:lnTo>
                    <a:pt x="216824" y="34156"/>
                  </a:lnTo>
                  <a:lnTo>
                    <a:pt x="218666" y="34658"/>
                  </a:lnTo>
                  <a:lnTo>
                    <a:pt x="220563" y="35105"/>
                  </a:lnTo>
                  <a:lnTo>
                    <a:pt x="222405" y="35551"/>
                  </a:lnTo>
                  <a:lnTo>
                    <a:pt x="224303" y="35886"/>
                  </a:lnTo>
                  <a:lnTo>
                    <a:pt x="228098" y="36500"/>
                  </a:lnTo>
                  <a:lnTo>
                    <a:pt x="231949" y="37002"/>
                  </a:lnTo>
                  <a:lnTo>
                    <a:pt x="235688" y="37560"/>
                  </a:lnTo>
                  <a:lnTo>
                    <a:pt x="237530" y="37895"/>
                  </a:lnTo>
                  <a:lnTo>
                    <a:pt x="239316" y="38230"/>
                  </a:lnTo>
                  <a:lnTo>
                    <a:pt x="241269" y="38621"/>
                  </a:lnTo>
                  <a:lnTo>
                    <a:pt x="243278" y="39067"/>
                  </a:lnTo>
                  <a:lnTo>
                    <a:pt x="245232" y="39570"/>
                  </a:lnTo>
                  <a:lnTo>
                    <a:pt x="247185" y="40072"/>
                  </a:lnTo>
                  <a:lnTo>
                    <a:pt x="249138" y="40686"/>
                  </a:lnTo>
                  <a:lnTo>
                    <a:pt x="251092" y="41300"/>
                  </a:lnTo>
                  <a:lnTo>
                    <a:pt x="252989" y="41969"/>
                  </a:lnTo>
                  <a:lnTo>
                    <a:pt x="254887" y="42751"/>
                  </a:lnTo>
                  <a:lnTo>
                    <a:pt x="256729" y="43588"/>
                  </a:lnTo>
                  <a:lnTo>
                    <a:pt x="258570" y="44481"/>
                  </a:lnTo>
                  <a:lnTo>
                    <a:pt x="260356" y="45430"/>
                  </a:lnTo>
                  <a:lnTo>
                    <a:pt x="262086" y="46490"/>
                  </a:lnTo>
                  <a:lnTo>
                    <a:pt x="263761" y="47606"/>
                  </a:lnTo>
                  <a:lnTo>
                    <a:pt x="265435" y="48890"/>
                  </a:lnTo>
                  <a:lnTo>
                    <a:pt x="266998" y="50174"/>
                  </a:lnTo>
                  <a:lnTo>
                    <a:pt x="268560" y="51625"/>
                  </a:lnTo>
                  <a:lnTo>
                    <a:pt x="269453" y="52518"/>
                  </a:lnTo>
                  <a:lnTo>
                    <a:pt x="270290" y="53466"/>
                  </a:lnTo>
                  <a:lnTo>
                    <a:pt x="271128" y="54471"/>
                  </a:lnTo>
                  <a:lnTo>
                    <a:pt x="271909" y="55476"/>
                  </a:lnTo>
                  <a:lnTo>
                    <a:pt x="272690" y="56536"/>
                  </a:lnTo>
                  <a:lnTo>
                    <a:pt x="273416" y="57596"/>
                  </a:lnTo>
                  <a:lnTo>
                    <a:pt x="274086" y="58657"/>
                  </a:lnTo>
                  <a:lnTo>
                    <a:pt x="274755" y="59829"/>
                  </a:lnTo>
                  <a:lnTo>
                    <a:pt x="275369" y="60945"/>
                  </a:lnTo>
                  <a:lnTo>
                    <a:pt x="275983" y="62117"/>
                  </a:lnTo>
                  <a:lnTo>
                    <a:pt x="276541" y="63345"/>
                  </a:lnTo>
                  <a:lnTo>
                    <a:pt x="277044" y="64517"/>
                  </a:lnTo>
                  <a:lnTo>
                    <a:pt x="277546" y="65800"/>
                  </a:lnTo>
                  <a:lnTo>
                    <a:pt x="277992" y="67028"/>
                  </a:lnTo>
                  <a:lnTo>
                    <a:pt x="278383" y="68312"/>
                  </a:lnTo>
                  <a:lnTo>
                    <a:pt x="278774" y="69596"/>
                  </a:lnTo>
                  <a:lnTo>
                    <a:pt x="279109" y="70879"/>
                  </a:lnTo>
                  <a:lnTo>
                    <a:pt x="279388" y="72163"/>
                  </a:lnTo>
                  <a:lnTo>
                    <a:pt x="279667" y="73502"/>
                  </a:lnTo>
                  <a:lnTo>
                    <a:pt x="279890" y="74786"/>
                  </a:lnTo>
                  <a:lnTo>
                    <a:pt x="280057" y="76125"/>
                  </a:lnTo>
                  <a:lnTo>
                    <a:pt x="280225" y="77465"/>
                  </a:lnTo>
                  <a:lnTo>
                    <a:pt x="280281" y="78804"/>
                  </a:lnTo>
                  <a:lnTo>
                    <a:pt x="280392" y="80144"/>
                  </a:lnTo>
                  <a:lnTo>
                    <a:pt x="280392" y="81539"/>
                  </a:lnTo>
                  <a:lnTo>
                    <a:pt x="280392" y="82878"/>
                  </a:lnTo>
                  <a:lnTo>
                    <a:pt x="280336" y="84218"/>
                  </a:lnTo>
                  <a:lnTo>
                    <a:pt x="280225" y="85557"/>
                  </a:lnTo>
                  <a:lnTo>
                    <a:pt x="280057" y="86897"/>
                  </a:lnTo>
                  <a:lnTo>
                    <a:pt x="279890" y="88180"/>
                  </a:lnTo>
                  <a:lnTo>
                    <a:pt x="279667" y="89520"/>
                  </a:lnTo>
                  <a:lnTo>
                    <a:pt x="279388" y="90859"/>
                  </a:lnTo>
                  <a:lnTo>
                    <a:pt x="279053" y="92199"/>
                  </a:lnTo>
                  <a:lnTo>
                    <a:pt x="278662" y="93538"/>
                  </a:lnTo>
                  <a:lnTo>
                    <a:pt x="278271" y="94878"/>
                  </a:lnTo>
                  <a:lnTo>
                    <a:pt x="277825" y="96217"/>
                  </a:lnTo>
                  <a:lnTo>
                    <a:pt x="277323" y="97501"/>
                  </a:lnTo>
                  <a:lnTo>
                    <a:pt x="276820" y="98784"/>
                  </a:lnTo>
                  <a:lnTo>
                    <a:pt x="275704" y="101296"/>
                  </a:lnTo>
                  <a:lnTo>
                    <a:pt x="274532" y="103807"/>
                  </a:lnTo>
                  <a:lnTo>
                    <a:pt x="273248" y="106263"/>
                  </a:lnTo>
                  <a:lnTo>
                    <a:pt x="271909" y="108663"/>
                  </a:lnTo>
                  <a:lnTo>
                    <a:pt x="270514" y="111007"/>
                  </a:lnTo>
                  <a:lnTo>
                    <a:pt x="268393" y="114467"/>
                  </a:lnTo>
                  <a:lnTo>
                    <a:pt x="266216" y="117872"/>
                  </a:lnTo>
                  <a:lnTo>
                    <a:pt x="263984" y="121220"/>
                  </a:lnTo>
                  <a:lnTo>
                    <a:pt x="261696" y="124569"/>
                  </a:lnTo>
                  <a:lnTo>
                    <a:pt x="259352" y="127806"/>
                  </a:lnTo>
                  <a:lnTo>
                    <a:pt x="256952" y="131043"/>
                  </a:lnTo>
                  <a:lnTo>
                    <a:pt x="254496" y="134168"/>
                  </a:lnTo>
                  <a:lnTo>
                    <a:pt x="251929" y="137238"/>
                  </a:lnTo>
                  <a:lnTo>
                    <a:pt x="250366" y="139135"/>
                  </a:lnTo>
                  <a:lnTo>
                    <a:pt x="248748" y="140921"/>
                  </a:lnTo>
                  <a:lnTo>
                    <a:pt x="247073" y="142707"/>
                  </a:lnTo>
                  <a:lnTo>
                    <a:pt x="246180" y="143544"/>
                  </a:lnTo>
                  <a:lnTo>
                    <a:pt x="245287" y="144326"/>
                  </a:lnTo>
                  <a:lnTo>
                    <a:pt x="244394" y="145107"/>
                  </a:lnTo>
                  <a:lnTo>
                    <a:pt x="243446" y="145833"/>
                  </a:lnTo>
                  <a:lnTo>
                    <a:pt x="242497" y="146558"/>
                  </a:lnTo>
                  <a:lnTo>
                    <a:pt x="241548" y="147172"/>
                  </a:lnTo>
                  <a:lnTo>
                    <a:pt x="240543" y="147786"/>
                  </a:lnTo>
                  <a:lnTo>
                    <a:pt x="239539" y="148288"/>
                  </a:lnTo>
                  <a:lnTo>
                    <a:pt x="238478" y="148791"/>
                  </a:lnTo>
                  <a:lnTo>
                    <a:pt x="237418" y="149181"/>
                  </a:lnTo>
                  <a:lnTo>
                    <a:pt x="236246" y="149572"/>
                  </a:lnTo>
                  <a:lnTo>
                    <a:pt x="235074" y="149851"/>
                  </a:lnTo>
                  <a:lnTo>
                    <a:pt x="233846" y="150018"/>
                  </a:lnTo>
                  <a:lnTo>
                    <a:pt x="232674" y="150186"/>
                  </a:lnTo>
                  <a:lnTo>
                    <a:pt x="231446" y="150242"/>
                  </a:lnTo>
                  <a:lnTo>
                    <a:pt x="230274" y="150242"/>
                  </a:lnTo>
                  <a:lnTo>
                    <a:pt x="229046" y="150186"/>
                  </a:lnTo>
                  <a:lnTo>
                    <a:pt x="227819" y="150018"/>
                  </a:lnTo>
                  <a:lnTo>
                    <a:pt x="226647" y="149851"/>
                  </a:lnTo>
                  <a:lnTo>
                    <a:pt x="225419" y="149628"/>
                  </a:lnTo>
                  <a:lnTo>
                    <a:pt x="224247" y="149349"/>
                  </a:lnTo>
                  <a:lnTo>
                    <a:pt x="223019" y="149014"/>
                  </a:lnTo>
                  <a:lnTo>
                    <a:pt x="221847" y="148623"/>
                  </a:lnTo>
                  <a:lnTo>
                    <a:pt x="220675" y="148232"/>
                  </a:lnTo>
                  <a:lnTo>
                    <a:pt x="219503" y="147786"/>
                  </a:lnTo>
                  <a:lnTo>
                    <a:pt x="218387" y="147340"/>
                  </a:lnTo>
                  <a:lnTo>
                    <a:pt x="216154" y="146279"/>
                  </a:lnTo>
                  <a:lnTo>
                    <a:pt x="213922" y="145219"/>
                  </a:lnTo>
                  <a:lnTo>
                    <a:pt x="211689" y="144047"/>
                  </a:lnTo>
                  <a:lnTo>
                    <a:pt x="209513" y="142875"/>
                  </a:lnTo>
                  <a:lnTo>
                    <a:pt x="207280" y="141703"/>
                  </a:lnTo>
                  <a:lnTo>
                    <a:pt x="205104" y="140586"/>
                  </a:lnTo>
                  <a:lnTo>
                    <a:pt x="202871" y="139526"/>
                  </a:lnTo>
                  <a:lnTo>
                    <a:pt x="200639" y="138521"/>
                  </a:lnTo>
                  <a:lnTo>
                    <a:pt x="198574" y="137684"/>
                  </a:lnTo>
                  <a:lnTo>
                    <a:pt x="196565" y="137015"/>
                  </a:lnTo>
                  <a:lnTo>
                    <a:pt x="194500" y="136345"/>
                  </a:lnTo>
                  <a:lnTo>
                    <a:pt x="192435" y="135843"/>
                  </a:lnTo>
                  <a:lnTo>
                    <a:pt x="190314" y="135396"/>
                  </a:lnTo>
                  <a:lnTo>
                    <a:pt x="188249" y="135005"/>
                  </a:lnTo>
                  <a:lnTo>
                    <a:pt x="186128" y="134726"/>
                  </a:lnTo>
                  <a:lnTo>
                    <a:pt x="184007" y="134559"/>
                  </a:lnTo>
                  <a:lnTo>
                    <a:pt x="182333" y="134447"/>
                  </a:lnTo>
                  <a:lnTo>
                    <a:pt x="180715" y="134447"/>
                  </a:lnTo>
                  <a:lnTo>
                    <a:pt x="179040" y="134559"/>
                  </a:lnTo>
                  <a:lnTo>
                    <a:pt x="177422" y="134726"/>
                  </a:lnTo>
                  <a:lnTo>
                    <a:pt x="175859" y="135005"/>
                  </a:lnTo>
                  <a:lnTo>
                    <a:pt x="175022" y="135229"/>
                  </a:lnTo>
                  <a:lnTo>
                    <a:pt x="174241" y="135452"/>
                  </a:lnTo>
                  <a:lnTo>
                    <a:pt x="173515" y="135731"/>
                  </a:lnTo>
                  <a:lnTo>
                    <a:pt x="172734" y="136066"/>
                  </a:lnTo>
                  <a:lnTo>
                    <a:pt x="172008" y="136401"/>
                  </a:lnTo>
                  <a:lnTo>
                    <a:pt x="171227" y="136791"/>
                  </a:lnTo>
                  <a:lnTo>
                    <a:pt x="170501" y="137238"/>
                  </a:lnTo>
                  <a:lnTo>
                    <a:pt x="169720" y="137796"/>
                  </a:lnTo>
                  <a:lnTo>
                    <a:pt x="168994" y="138354"/>
                  </a:lnTo>
                  <a:lnTo>
                    <a:pt x="168325" y="138912"/>
                  </a:lnTo>
                  <a:lnTo>
                    <a:pt x="166929" y="140140"/>
                  </a:lnTo>
                  <a:lnTo>
                    <a:pt x="165590" y="141424"/>
                  </a:lnTo>
                  <a:lnTo>
                    <a:pt x="164195" y="142651"/>
                  </a:lnTo>
                  <a:lnTo>
                    <a:pt x="162855" y="143879"/>
                  </a:lnTo>
                  <a:lnTo>
                    <a:pt x="162130" y="144493"/>
                  </a:lnTo>
                  <a:lnTo>
                    <a:pt x="161404" y="145051"/>
                  </a:lnTo>
                  <a:lnTo>
                    <a:pt x="160679" y="145554"/>
                  </a:lnTo>
                  <a:lnTo>
                    <a:pt x="159897" y="146056"/>
                  </a:lnTo>
                  <a:lnTo>
                    <a:pt x="159172" y="146447"/>
                  </a:lnTo>
                  <a:lnTo>
                    <a:pt x="158390" y="146781"/>
                  </a:lnTo>
                  <a:lnTo>
                    <a:pt x="157609" y="147116"/>
                  </a:lnTo>
                  <a:lnTo>
                    <a:pt x="156828" y="147395"/>
                  </a:lnTo>
                  <a:lnTo>
                    <a:pt x="156046" y="147674"/>
                  </a:lnTo>
                  <a:lnTo>
                    <a:pt x="155209" y="147842"/>
                  </a:lnTo>
                  <a:lnTo>
                    <a:pt x="154428" y="148009"/>
                  </a:lnTo>
                  <a:lnTo>
                    <a:pt x="153591" y="148177"/>
                  </a:lnTo>
                  <a:lnTo>
                    <a:pt x="151916" y="148344"/>
                  </a:lnTo>
                  <a:lnTo>
                    <a:pt x="150242" y="148456"/>
                  </a:lnTo>
                  <a:lnTo>
                    <a:pt x="148568" y="148400"/>
                  </a:lnTo>
                  <a:lnTo>
                    <a:pt x="146893" y="148288"/>
                  </a:lnTo>
                  <a:lnTo>
                    <a:pt x="145331" y="148121"/>
                  </a:lnTo>
                  <a:lnTo>
                    <a:pt x="143824" y="147898"/>
                  </a:lnTo>
                  <a:lnTo>
                    <a:pt x="142261" y="147619"/>
                  </a:lnTo>
                  <a:lnTo>
                    <a:pt x="140698" y="147284"/>
                  </a:lnTo>
                  <a:lnTo>
                    <a:pt x="139192" y="146893"/>
                  </a:lnTo>
                  <a:lnTo>
                    <a:pt x="137685" y="146391"/>
                  </a:lnTo>
                  <a:lnTo>
                    <a:pt x="136178" y="145888"/>
                  </a:lnTo>
                  <a:lnTo>
                    <a:pt x="134727" y="145275"/>
                  </a:lnTo>
                  <a:lnTo>
                    <a:pt x="133276" y="144605"/>
                  </a:lnTo>
                  <a:lnTo>
                    <a:pt x="131825" y="143879"/>
                  </a:lnTo>
                  <a:lnTo>
                    <a:pt x="130485" y="143098"/>
                  </a:lnTo>
                  <a:lnTo>
                    <a:pt x="129090" y="142261"/>
                  </a:lnTo>
                  <a:lnTo>
                    <a:pt x="127806" y="141312"/>
                  </a:lnTo>
                  <a:lnTo>
                    <a:pt x="126523" y="140307"/>
                  </a:lnTo>
                  <a:lnTo>
                    <a:pt x="125295" y="139247"/>
                  </a:lnTo>
                  <a:lnTo>
                    <a:pt x="124067" y="138131"/>
                  </a:lnTo>
                  <a:lnTo>
                    <a:pt x="122951" y="136959"/>
                  </a:lnTo>
                  <a:lnTo>
                    <a:pt x="121834" y="135675"/>
                  </a:lnTo>
                  <a:lnTo>
                    <a:pt x="120830" y="134336"/>
                  </a:lnTo>
                  <a:lnTo>
                    <a:pt x="119881" y="132996"/>
                  </a:lnTo>
                  <a:lnTo>
                    <a:pt x="118988" y="131545"/>
                  </a:lnTo>
                  <a:lnTo>
                    <a:pt x="118151" y="130038"/>
                  </a:lnTo>
                  <a:lnTo>
                    <a:pt x="117370" y="128476"/>
                  </a:lnTo>
                  <a:lnTo>
                    <a:pt x="116700" y="126913"/>
                  </a:lnTo>
                  <a:lnTo>
                    <a:pt x="116086" y="125294"/>
                  </a:lnTo>
                  <a:lnTo>
                    <a:pt x="115584" y="123676"/>
                  </a:lnTo>
                  <a:lnTo>
                    <a:pt x="115137" y="122002"/>
                  </a:lnTo>
                  <a:lnTo>
                    <a:pt x="114802" y="120327"/>
                  </a:lnTo>
                  <a:lnTo>
                    <a:pt x="114579" y="118597"/>
                  </a:lnTo>
                  <a:lnTo>
                    <a:pt x="114412" y="116867"/>
                  </a:lnTo>
                  <a:lnTo>
                    <a:pt x="114356" y="115137"/>
                  </a:lnTo>
                  <a:lnTo>
                    <a:pt x="114412" y="113351"/>
                  </a:lnTo>
                  <a:lnTo>
                    <a:pt x="114523" y="112123"/>
                  </a:lnTo>
                  <a:lnTo>
                    <a:pt x="114691" y="110895"/>
                  </a:lnTo>
                  <a:lnTo>
                    <a:pt x="114858" y="109667"/>
                  </a:lnTo>
                  <a:lnTo>
                    <a:pt x="115137" y="108440"/>
                  </a:lnTo>
                  <a:lnTo>
                    <a:pt x="115416" y="107212"/>
                  </a:lnTo>
                  <a:lnTo>
                    <a:pt x="115695" y="106040"/>
                  </a:lnTo>
                  <a:lnTo>
                    <a:pt x="116421" y="103640"/>
                  </a:lnTo>
                  <a:lnTo>
                    <a:pt x="117202" y="101240"/>
                  </a:lnTo>
                  <a:lnTo>
                    <a:pt x="118095" y="98952"/>
                  </a:lnTo>
                  <a:lnTo>
                    <a:pt x="119937" y="94320"/>
                  </a:lnTo>
                  <a:lnTo>
                    <a:pt x="121667" y="90022"/>
                  </a:lnTo>
                  <a:lnTo>
                    <a:pt x="123341" y="85725"/>
                  </a:lnTo>
                  <a:lnTo>
                    <a:pt x="124960" y="81372"/>
                  </a:lnTo>
                  <a:lnTo>
                    <a:pt x="126467" y="77018"/>
                  </a:lnTo>
                  <a:lnTo>
                    <a:pt x="127862" y="72609"/>
                  </a:lnTo>
                  <a:lnTo>
                    <a:pt x="128532" y="70377"/>
                  </a:lnTo>
                  <a:lnTo>
                    <a:pt x="129146" y="68145"/>
                  </a:lnTo>
                  <a:lnTo>
                    <a:pt x="129704" y="65856"/>
                  </a:lnTo>
                  <a:lnTo>
                    <a:pt x="130262" y="63624"/>
                  </a:lnTo>
                  <a:lnTo>
                    <a:pt x="130764" y="61336"/>
                  </a:lnTo>
                  <a:lnTo>
                    <a:pt x="131211" y="59047"/>
                  </a:lnTo>
                  <a:lnTo>
                    <a:pt x="131825" y="55308"/>
                  </a:lnTo>
                  <a:lnTo>
                    <a:pt x="132438" y="51513"/>
                  </a:lnTo>
                  <a:lnTo>
                    <a:pt x="132997" y="47718"/>
                  </a:lnTo>
                  <a:lnTo>
                    <a:pt x="133610" y="43979"/>
                  </a:lnTo>
                  <a:lnTo>
                    <a:pt x="133945" y="42137"/>
                  </a:lnTo>
                  <a:lnTo>
                    <a:pt x="134336" y="40295"/>
                  </a:lnTo>
                  <a:lnTo>
                    <a:pt x="134782" y="38453"/>
                  </a:lnTo>
                  <a:lnTo>
                    <a:pt x="135285" y="36612"/>
                  </a:lnTo>
                  <a:lnTo>
                    <a:pt x="135787" y="34826"/>
                  </a:lnTo>
                  <a:lnTo>
                    <a:pt x="136401" y="33096"/>
                  </a:lnTo>
                  <a:lnTo>
                    <a:pt x="137071" y="31365"/>
                  </a:lnTo>
                  <a:lnTo>
                    <a:pt x="137852" y="29635"/>
                  </a:lnTo>
                  <a:lnTo>
                    <a:pt x="138299" y="28687"/>
                  </a:lnTo>
                  <a:lnTo>
                    <a:pt x="138857" y="27738"/>
                  </a:lnTo>
                  <a:lnTo>
                    <a:pt x="139415" y="26789"/>
                  </a:lnTo>
                  <a:lnTo>
                    <a:pt x="139973" y="25840"/>
                  </a:lnTo>
                  <a:lnTo>
                    <a:pt x="140587" y="24947"/>
                  </a:lnTo>
                  <a:lnTo>
                    <a:pt x="141201" y="24110"/>
                  </a:lnTo>
                  <a:lnTo>
                    <a:pt x="141870" y="23217"/>
                  </a:lnTo>
                  <a:lnTo>
                    <a:pt x="142540" y="22436"/>
                  </a:lnTo>
                  <a:lnTo>
                    <a:pt x="143210" y="21599"/>
                  </a:lnTo>
                  <a:lnTo>
                    <a:pt x="143935" y="20817"/>
                  </a:lnTo>
                  <a:lnTo>
                    <a:pt x="144717" y="20092"/>
                  </a:lnTo>
                  <a:lnTo>
                    <a:pt x="145442" y="19366"/>
                  </a:lnTo>
                  <a:lnTo>
                    <a:pt x="146224" y="18641"/>
                  </a:lnTo>
                  <a:lnTo>
                    <a:pt x="147061" y="17971"/>
                  </a:lnTo>
                  <a:lnTo>
                    <a:pt x="147898" y="17357"/>
                  </a:lnTo>
                  <a:lnTo>
                    <a:pt x="148735" y="16743"/>
                  </a:lnTo>
                  <a:lnTo>
                    <a:pt x="149572" y="16185"/>
                  </a:lnTo>
                  <a:lnTo>
                    <a:pt x="150465" y="15627"/>
                  </a:lnTo>
                  <a:lnTo>
                    <a:pt x="151358" y="15069"/>
                  </a:lnTo>
                  <a:lnTo>
                    <a:pt x="152251" y="14622"/>
                  </a:lnTo>
                  <a:lnTo>
                    <a:pt x="153144" y="14120"/>
                  </a:lnTo>
                  <a:lnTo>
                    <a:pt x="154093" y="13729"/>
                  </a:lnTo>
                  <a:lnTo>
                    <a:pt x="155042" y="13339"/>
                  </a:lnTo>
                  <a:lnTo>
                    <a:pt x="155990" y="12948"/>
                  </a:lnTo>
                  <a:lnTo>
                    <a:pt x="156939" y="12669"/>
                  </a:lnTo>
                  <a:lnTo>
                    <a:pt x="157888" y="12390"/>
                  </a:lnTo>
                  <a:lnTo>
                    <a:pt x="158893" y="12111"/>
                  </a:lnTo>
                  <a:lnTo>
                    <a:pt x="159841" y="11888"/>
                  </a:lnTo>
                  <a:lnTo>
                    <a:pt x="160846" y="11720"/>
                  </a:lnTo>
                  <a:lnTo>
                    <a:pt x="161851" y="11553"/>
                  </a:lnTo>
                  <a:lnTo>
                    <a:pt x="162855" y="11497"/>
                  </a:lnTo>
                  <a:lnTo>
                    <a:pt x="163860" y="11385"/>
                  </a:lnTo>
                  <a:close/>
                  <a:moveTo>
                    <a:pt x="184677" y="142428"/>
                  </a:moveTo>
                  <a:lnTo>
                    <a:pt x="185235" y="142484"/>
                  </a:lnTo>
                  <a:lnTo>
                    <a:pt x="185793" y="142540"/>
                  </a:lnTo>
                  <a:lnTo>
                    <a:pt x="186296" y="142707"/>
                  </a:lnTo>
                  <a:lnTo>
                    <a:pt x="186854" y="142875"/>
                  </a:lnTo>
                  <a:lnTo>
                    <a:pt x="187300" y="143098"/>
                  </a:lnTo>
                  <a:lnTo>
                    <a:pt x="187747" y="143377"/>
                  </a:lnTo>
                  <a:lnTo>
                    <a:pt x="188193" y="143712"/>
                  </a:lnTo>
                  <a:lnTo>
                    <a:pt x="188584" y="144103"/>
                  </a:lnTo>
                  <a:lnTo>
                    <a:pt x="188975" y="144493"/>
                  </a:lnTo>
                  <a:lnTo>
                    <a:pt x="189254" y="144884"/>
                  </a:lnTo>
                  <a:lnTo>
                    <a:pt x="189533" y="145330"/>
                  </a:lnTo>
                  <a:lnTo>
                    <a:pt x="189812" y="145833"/>
                  </a:lnTo>
                  <a:lnTo>
                    <a:pt x="189979" y="146335"/>
                  </a:lnTo>
                  <a:lnTo>
                    <a:pt x="190091" y="146893"/>
                  </a:lnTo>
                  <a:lnTo>
                    <a:pt x="190202" y="147451"/>
                  </a:lnTo>
                  <a:lnTo>
                    <a:pt x="190202" y="148009"/>
                  </a:lnTo>
                  <a:lnTo>
                    <a:pt x="190202" y="148567"/>
                  </a:lnTo>
                  <a:lnTo>
                    <a:pt x="190091" y="149125"/>
                  </a:lnTo>
                  <a:lnTo>
                    <a:pt x="189979" y="149628"/>
                  </a:lnTo>
                  <a:lnTo>
                    <a:pt x="189812" y="150186"/>
                  </a:lnTo>
                  <a:lnTo>
                    <a:pt x="189533" y="150632"/>
                  </a:lnTo>
                  <a:lnTo>
                    <a:pt x="189254" y="151079"/>
                  </a:lnTo>
                  <a:lnTo>
                    <a:pt x="188975" y="151525"/>
                  </a:lnTo>
                  <a:lnTo>
                    <a:pt x="188584" y="151916"/>
                  </a:lnTo>
                  <a:lnTo>
                    <a:pt x="188193" y="152307"/>
                  </a:lnTo>
                  <a:lnTo>
                    <a:pt x="187747" y="152586"/>
                  </a:lnTo>
                  <a:lnTo>
                    <a:pt x="187300" y="152865"/>
                  </a:lnTo>
                  <a:lnTo>
                    <a:pt x="186854" y="153144"/>
                  </a:lnTo>
                  <a:lnTo>
                    <a:pt x="186296" y="153311"/>
                  </a:lnTo>
                  <a:lnTo>
                    <a:pt x="185793" y="153423"/>
                  </a:lnTo>
                  <a:lnTo>
                    <a:pt x="185235" y="153534"/>
                  </a:lnTo>
                  <a:lnTo>
                    <a:pt x="184119" y="153534"/>
                  </a:lnTo>
                  <a:lnTo>
                    <a:pt x="183561" y="153423"/>
                  </a:lnTo>
                  <a:lnTo>
                    <a:pt x="183003" y="153311"/>
                  </a:lnTo>
                  <a:lnTo>
                    <a:pt x="182500" y="153144"/>
                  </a:lnTo>
                  <a:lnTo>
                    <a:pt x="181998" y="152865"/>
                  </a:lnTo>
                  <a:lnTo>
                    <a:pt x="181552" y="152586"/>
                  </a:lnTo>
                  <a:lnTo>
                    <a:pt x="181161" y="152307"/>
                  </a:lnTo>
                  <a:lnTo>
                    <a:pt x="180770" y="151916"/>
                  </a:lnTo>
                  <a:lnTo>
                    <a:pt x="180380" y="151525"/>
                  </a:lnTo>
                  <a:lnTo>
                    <a:pt x="180045" y="151079"/>
                  </a:lnTo>
                  <a:lnTo>
                    <a:pt x="179766" y="150632"/>
                  </a:lnTo>
                  <a:lnTo>
                    <a:pt x="179543" y="150186"/>
                  </a:lnTo>
                  <a:lnTo>
                    <a:pt x="179375" y="149628"/>
                  </a:lnTo>
                  <a:lnTo>
                    <a:pt x="179208" y="149125"/>
                  </a:lnTo>
                  <a:lnTo>
                    <a:pt x="179152" y="148567"/>
                  </a:lnTo>
                  <a:lnTo>
                    <a:pt x="179096" y="148009"/>
                  </a:lnTo>
                  <a:lnTo>
                    <a:pt x="179152" y="147451"/>
                  </a:lnTo>
                  <a:lnTo>
                    <a:pt x="179208" y="146893"/>
                  </a:lnTo>
                  <a:lnTo>
                    <a:pt x="179375" y="146335"/>
                  </a:lnTo>
                  <a:lnTo>
                    <a:pt x="179543" y="145833"/>
                  </a:lnTo>
                  <a:lnTo>
                    <a:pt x="179766" y="145330"/>
                  </a:lnTo>
                  <a:lnTo>
                    <a:pt x="180045" y="144884"/>
                  </a:lnTo>
                  <a:lnTo>
                    <a:pt x="180380" y="144493"/>
                  </a:lnTo>
                  <a:lnTo>
                    <a:pt x="180770" y="144103"/>
                  </a:lnTo>
                  <a:lnTo>
                    <a:pt x="181161" y="143712"/>
                  </a:lnTo>
                  <a:lnTo>
                    <a:pt x="181552" y="143377"/>
                  </a:lnTo>
                  <a:lnTo>
                    <a:pt x="181998" y="143098"/>
                  </a:lnTo>
                  <a:lnTo>
                    <a:pt x="182500" y="142875"/>
                  </a:lnTo>
                  <a:lnTo>
                    <a:pt x="183003" y="142707"/>
                  </a:lnTo>
                  <a:lnTo>
                    <a:pt x="183561" y="142540"/>
                  </a:lnTo>
                  <a:lnTo>
                    <a:pt x="184119" y="142484"/>
                  </a:lnTo>
                  <a:lnTo>
                    <a:pt x="184677" y="142428"/>
                  </a:lnTo>
                  <a:close/>
                  <a:moveTo>
                    <a:pt x="0" y="0"/>
                  </a:moveTo>
                  <a:lnTo>
                    <a:pt x="0" y="160734"/>
                  </a:lnTo>
                  <a:lnTo>
                    <a:pt x="285750" y="160734"/>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8"/>
          <p:cNvSpPr txBox="1">
            <a:spLocks noGrp="1"/>
          </p:cNvSpPr>
          <p:nvPr>
            <p:ph type="title"/>
          </p:nvPr>
        </p:nvSpPr>
        <p:spPr>
          <a:xfrm>
            <a:off x="457200" y="1425175"/>
            <a:ext cx="3101400" cy="857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6" name="Google Shape;76;p18"/>
          <p:cNvSpPr txBox="1">
            <a:spLocks noGrp="1"/>
          </p:cNvSpPr>
          <p:nvPr>
            <p:ph type="body" idx="1"/>
          </p:nvPr>
        </p:nvSpPr>
        <p:spPr>
          <a:xfrm>
            <a:off x="457200" y="2419350"/>
            <a:ext cx="3101400" cy="1862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77" name="Google Shape;77;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8"/>
        <p:cNvGrpSpPr/>
        <p:nvPr/>
      </p:nvGrpSpPr>
      <p:grpSpPr>
        <a:xfrm>
          <a:off x="0" y="0"/>
          <a:ext cx="0" cy="0"/>
          <a:chOff x="0" y="0"/>
          <a:chExt cx="0" cy="0"/>
        </a:xfrm>
      </p:grpSpPr>
      <p:pic>
        <p:nvPicPr>
          <p:cNvPr id="79" name="Google Shape;79;p19"/>
          <p:cNvPicPr preferRelativeResize="0"/>
          <p:nvPr/>
        </p:nvPicPr>
        <p:blipFill>
          <a:blip r:embed="rId2">
            <a:alphaModFix/>
          </a:blip>
          <a:stretch>
            <a:fillRect/>
          </a:stretch>
        </p:blipFill>
        <p:spPr>
          <a:xfrm>
            <a:off x="5458204" y="2372421"/>
            <a:ext cx="3533400" cy="2618625"/>
          </a:xfrm>
          <a:prstGeom prst="rect">
            <a:avLst/>
          </a:prstGeom>
          <a:noFill/>
          <a:ln>
            <a:noFill/>
          </a:ln>
        </p:spPr>
      </p:pic>
      <p:sp>
        <p:nvSpPr>
          <p:cNvPr id="80" name="Google Shape;80;p19"/>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81" name="Google Shape;81;p19"/>
          <p:cNvSpPr txBox="1">
            <a:spLocks noGrp="1"/>
          </p:cNvSpPr>
          <p:nvPr>
            <p:ph type="body" idx="1"/>
          </p:nvPr>
        </p:nvSpPr>
        <p:spPr>
          <a:xfrm>
            <a:off x="457200" y="2082325"/>
            <a:ext cx="2392500" cy="2767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2" name="Google Shape;82;p19"/>
          <p:cNvSpPr txBox="1">
            <a:spLocks noGrp="1"/>
          </p:cNvSpPr>
          <p:nvPr>
            <p:ph type="body" idx="2"/>
          </p:nvPr>
        </p:nvSpPr>
        <p:spPr>
          <a:xfrm>
            <a:off x="2993928" y="2082325"/>
            <a:ext cx="2392500" cy="2767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3" name="Google Shape;8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86" name="Google Shape;86;p20"/>
          <p:cNvSpPr txBox="1">
            <a:spLocks noGrp="1"/>
          </p:cNvSpPr>
          <p:nvPr>
            <p:ph type="body" idx="1"/>
          </p:nvPr>
        </p:nvSpPr>
        <p:spPr>
          <a:xfrm>
            <a:off x="4572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7" name="Google Shape;87;p20"/>
          <p:cNvSpPr txBox="1">
            <a:spLocks noGrp="1"/>
          </p:cNvSpPr>
          <p:nvPr>
            <p:ph type="body" idx="2"/>
          </p:nvPr>
        </p:nvSpPr>
        <p:spPr>
          <a:xfrm>
            <a:off x="3392100"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8" name="Google Shape;88;p20"/>
          <p:cNvSpPr txBox="1">
            <a:spLocks noGrp="1"/>
          </p:cNvSpPr>
          <p:nvPr>
            <p:ph type="body" idx="3"/>
          </p:nvPr>
        </p:nvSpPr>
        <p:spPr>
          <a:xfrm>
            <a:off x="6326997" y="2082325"/>
            <a:ext cx="2359800" cy="2843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89" name="Google Shape;89;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pic>
        <p:nvPicPr>
          <p:cNvPr id="91" name="Google Shape;91;p21"/>
          <p:cNvPicPr preferRelativeResize="0"/>
          <p:nvPr/>
        </p:nvPicPr>
        <p:blipFill>
          <a:blip r:embed="rId2">
            <a:alphaModFix/>
          </a:blip>
          <a:stretch>
            <a:fillRect/>
          </a:stretch>
        </p:blipFill>
        <p:spPr>
          <a:xfrm>
            <a:off x="5872725" y="2225700"/>
            <a:ext cx="3118876" cy="2765399"/>
          </a:xfrm>
          <a:prstGeom prst="rect">
            <a:avLst/>
          </a:prstGeom>
          <a:noFill/>
          <a:ln>
            <a:noFill/>
          </a:ln>
        </p:spPr>
      </p:pic>
      <p:sp>
        <p:nvSpPr>
          <p:cNvPr id="92" name="Google Shape;92;p21"/>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93" name="Google Shape;9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no illustration">
  <p:cSld name="TITLE_ONLY_1">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457200" y="1044175"/>
            <a:ext cx="6300300" cy="8574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96" name="Google Shape;96;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3"/>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rtl="0">
              <a:spcBef>
                <a:spcPts val="360"/>
              </a:spcBef>
              <a:spcAft>
                <a:spcPts val="0"/>
              </a:spcAft>
              <a:buSzPts val="1600"/>
              <a:buNone/>
              <a:defRPr sz="1600"/>
            </a:lvl1pPr>
          </a:lstStyle>
          <a:p>
            <a:endParaRPr/>
          </a:p>
        </p:txBody>
      </p:sp>
      <p:sp>
        <p:nvSpPr>
          <p:cNvPr id="99" name="Google Shape;9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pic>
        <p:nvPicPr>
          <p:cNvPr id="100" name="Google Shape;100;p23"/>
          <p:cNvPicPr preferRelativeResize="0"/>
          <p:nvPr/>
        </p:nvPicPr>
        <p:blipFill>
          <a:blip r:embed="rId2">
            <a:alphaModFix/>
          </a:blip>
          <a:stretch>
            <a:fillRect/>
          </a:stretch>
        </p:blipFill>
        <p:spPr>
          <a:xfrm>
            <a:off x="5230275" y="2032125"/>
            <a:ext cx="3761325" cy="29589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pic>
        <p:nvPicPr>
          <p:cNvPr id="102" name="Google Shape;102;p24"/>
          <p:cNvPicPr preferRelativeResize="0"/>
          <p:nvPr/>
        </p:nvPicPr>
        <p:blipFill>
          <a:blip r:embed="rId2">
            <a:alphaModFix/>
          </a:blip>
          <a:stretch>
            <a:fillRect/>
          </a:stretch>
        </p:blipFill>
        <p:spPr>
          <a:xfrm>
            <a:off x="5541170" y="2518284"/>
            <a:ext cx="3450425" cy="2472825"/>
          </a:xfrm>
          <a:prstGeom prst="rect">
            <a:avLst/>
          </a:prstGeom>
          <a:noFill/>
          <a:ln>
            <a:noFill/>
          </a:ln>
        </p:spPr>
      </p:pic>
      <p:sp>
        <p:nvSpPr>
          <p:cNvPr id="103" name="Google Shape;103;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no illustration">
  <p:cSld name="BLANK_1">
    <p:spTree>
      <p:nvGrpSpPr>
        <p:cNvPr id="1" name="Shape 104"/>
        <p:cNvGrpSpPr/>
        <p:nvPr/>
      </p:nvGrpSpPr>
      <p:grpSpPr>
        <a:xfrm>
          <a:off x="0" y="0"/>
          <a:ext cx="0" cy="0"/>
          <a:chOff x="0" y="0"/>
          <a:chExt cx="0" cy="0"/>
        </a:xfrm>
      </p:grpSpPr>
      <p:sp>
        <p:nvSpPr>
          <p:cNvPr id="105" name="Google Shape;105;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rt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52" name="Google Shape;52;p13"/>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600"/>
              </a:spcBef>
              <a:spcAft>
                <a:spcPts val="0"/>
              </a:spcAft>
              <a:buClr>
                <a:schemeClr val="dk2"/>
              </a:buClr>
              <a:buSzPts val="2200"/>
              <a:buFont typeface="Muli Regular"/>
              <a:buChar char="●"/>
              <a:defRPr sz="2200">
                <a:solidFill>
                  <a:schemeClr val="dk1"/>
                </a:solidFill>
                <a:latin typeface="Muli Regular"/>
                <a:ea typeface="Muli Regular"/>
                <a:cs typeface="Muli Regular"/>
                <a:sym typeface="Muli Regular"/>
              </a:defRPr>
            </a:lvl1pPr>
            <a:lvl2pPr marL="914400" lvl="1" indent="-368300" rtl="0">
              <a:lnSpc>
                <a:spcPct val="115000"/>
              </a:lnSpc>
              <a:spcBef>
                <a:spcPts val="0"/>
              </a:spcBef>
              <a:spcAft>
                <a:spcPts val="0"/>
              </a:spcAft>
              <a:buClr>
                <a:schemeClr val="accent5"/>
              </a:buClr>
              <a:buSzPts val="2200"/>
              <a:buFont typeface="Muli Regular"/>
              <a:buChar char="○"/>
              <a:defRPr sz="2200">
                <a:solidFill>
                  <a:schemeClr val="dk1"/>
                </a:solidFill>
                <a:latin typeface="Muli Regular"/>
                <a:ea typeface="Muli Regular"/>
                <a:cs typeface="Muli Regular"/>
                <a:sym typeface="Muli Regular"/>
              </a:defRPr>
            </a:lvl2pPr>
            <a:lvl3pPr marL="1371600" lvl="2" indent="-368300" rtl="0">
              <a:lnSpc>
                <a:spcPct val="115000"/>
              </a:lnSpc>
              <a:spcBef>
                <a:spcPts val="0"/>
              </a:spcBef>
              <a:spcAft>
                <a:spcPts val="0"/>
              </a:spcAft>
              <a:buClr>
                <a:schemeClr val="accent4"/>
              </a:buClr>
              <a:buSzPts val="2200"/>
              <a:buFont typeface="Muli Regular"/>
              <a:buChar char="■"/>
              <a:defRPr sz="2200">
                <a:solidFill>
                  <a:schemeClr val="dk1"/>
                </a:solidFill>
                <a:latin typeface="Muli Regular"/>
                <a:ea typeface="Muli Regular"/>
                <a:cs typeface="Muli Regular"/>
                <a:sym typeface="Muli Regular"/>
              </a:defRPr>
            </a:lvl3pPr>
            <a:lvl4pPr marL="1828800" lvl="3" indent="-368300" rtl="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4pPr>
            <a:lvl5pPr marL="2286000" lvl="4" indent="-368300" rtl="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5pPr>
            <a:lvl6pPr marL="2743200" lvl="5" indent="-368300" rtl="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6pPr>
            <a:lvl7pPr marL="3200400" lvl="6" indent="-368300" rtl="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7pPr>
            <a:lvl8pPr marL="3657600" lvl="7" indent="-368300" rtl="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8pPr>
            <a:lvl9pPr marL="4114800" lvl="8" indent="-368300" rtl="0">
              <a:lnSpc>
                <a:spcPct val="115000"/>
              </a:lnSpc>
              <a:spcBef>
                <a:spcPts val="0"/>
              </a:spcBef>
              <a:spcAft>
                <a:spcPts val="0"/>
              </a:spcAft>
              <a:buClr>
                <a:schemeClr val="dk1"/>
              </a:buClr>
              <a:buSzPts val="2200"/>
              <a:buFont typeface="Muli Regular"/>
              <a:buChar char="■"/>
              <a:defRPr sz="2200">
                <a:solidFill>
                  <a:schemeClr val="dk1"/>
                </a:solidFill>
                <a:latin typeface="Muli Regular"/>
                <a:ea typeface="Muli Regular"/>
                <a:cs typeface="Muli Regular"/>
                <a:sym typeface="Muli Regular"/>
              </a:defRPr>
            </a:lvl9pPr>
          </a:lstStyle>
          <a:p>
            <a:endParaRPr/>
          </a:p>
        </p:txBody>
      </p:sp>
      <p:sp>
        <p:nvSpPr>
          <p:cNvPr id="53" name="Google Shape;53;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Poppins Light"/>
                <a:ea typeface="Poppins Light"/>
                <a:cs typeface="Poppins Light"/>
                <a:sym typeface="Poppins Light"/>
              </a:defRPr>
            </a:lvl1pPr>
            <a:lvl2pPr lvl="1" algn="r" rtl="0">
              <a:buNone/>
              <a:defRPr sz="1300">
                <a:solidFill>
                  <a:schemeClr val="dk2"/>
                </a:solidFill>
                <a:latin typeface="Poppins Light"/>
                <a:ea typeface="Poppins Light"/>
                <a:cs typeface="Poppins Light"/>
                <a:sym typeface="Poppins Light"/>
              </a:defRPr>
            </a:lvl2pPr>
            <a:lvl3pPr lvl="2" algn="r" rtl="0">
              <a:buNone/>
              <a:defRPr sz="1300">
                <a:solidFill>
                  <a:schemeClr val="dk2"/>
                </a:solidFill>
                <a:latin typeface="Poppins Light"/>
                <a:ea typeface="Poppins Light"/>
                <a:cs typeface="Poppins Light"/>
                <a:sym typeface="Poppins Light"/>
              </a:defRPr>
            </a:lvl3pPr>
            <a:lvl4pPr lvl="3" algn="r" rtl="0">
              <a:buNone/>
              <a:defRPr sz="1300">
                <a:solidFill>
                  <a:schemeClr val="dk2"/>
                </a:solidFill>
                <a:latin typeface="Poppins Light"/>
                <a:ea typeface="Poppins Light"/>
                <a:cs typeface="Poppins Light"/>
                <a:sym typeface="Poppins Light"/>
              </a:defRPr>
            </a:lvl4pPr>
            <a:lvl5pPr lvl="4" algn="r" rtl="0">
              <a:buNone/>
              <a:defRPr sz="1300">
                <a:solidFill>
                  <a:schemeClr val="dk2"/>
                </a:solidFill>
                <a:latin typeface="Poppins Light"/>
                <a:ea typeface="Poppins Light"/>
                <a:cs typeface="Poppins Light"/>
                <a:sym typeface="Poppins Light"/>
              </a:defRPr>
            </a:lvl5pPr>
            <a:lvl6pPr lvl="5" algn="r" rtl="0">
              <a:buNone/>
              <a:defRPr sz="1300">
                <a:solidFill>
                  <a:schemeClr val="dk2"/>
                </a:solidFill>
                <a:latin typeface="Poppins Light"/>
                <a:ea typeface="Poppins Light"/>
                <a:cs typeface="Poppins Light"/>
                <a:sym typeface="Poppins Light"/>
              </a:defRPr>
            </a:lvl6pPr>
            <a:lvl7pPr lvl="6" algn="r" rtl="0">
              <a:buNone/>
              <a:defRPr sz="1300">
                <a:solidFill>
                  <a:schemeClr val="dk2"/>
                </a:solidFill>
                <a:latin typeface="Poppins Light"/>
                <a:ea typeface="Poppins Light"/>
                <a:cs typeface="Poppins Light"/>
                <a:sym typeface="Poppins Light"/>
              </a:defRPr>
            </a:lvl7pPr>
            <a:lvl8pPr lvl="7" algn="r" rtl="0">
              <a:buNone/>
              <a:defRPr sz="1300">
                <a:solidFill>
                  <a:schemeClr val="dk2"/>
                </a:solidFill>
                <a:latin typeface="Poppins Light"/>
                <a:ea typeface="Poppins Light"/>
                <a:cs typeface="Poppins Light"/>
                <a:sym typeface="Poppins Light"/>
              </a:defRPr>
            </a:lvl8pPr>
            <a:lvl9pPr lvl="8" algn="r" rtl="0">
              <a:buNone/>
              <a:defRPr sz="1300">
                <a:solidFill>
                  <a:schemeClr val="dk2"/>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14.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9"/>
        <p:cNvGrpSpPr/>
        <p:nvPr/>
      </p:nvGrpSpPr>
      <p:grpSpPr>
        <a:xfrm>
          <a:off x="0" y="0"/>
          <a:ext cx="0" cy="0"/>
          <a:chOff x="0" y="0"/>
          <a:chExt cx="0" cy="0"/>
        </a:xfrm>
      </p:grpSpPr>
      <p:pic>
        <p:nvPicPr>
          <p:cNvPr id="110" name="Google Shape;110;p26"/>
          <p:cNvPicPr preferRelativeResize="0"/>
          <p:nvPr/>
        </p:nvPicPr>
        <p:blipFill>
          <a:blip r:embed="rId3">
            <a:alphaModFix/>
          </a:blip>
          <a:stretch>
            <a:fillRect/>
          </a:stretch>
        </p:blipFill>
        <p:spPr>
          <a:xfrm>
            <a:off x="4488750" y="1303275"/>
            <a:ext cx="4575849" cy="3676674"/>
          </a:xfrm>
          <a:prstGeom prst="rect">
            <a:avLst/>
          </a:prstGeom>
          <a:noFill/>
          <a:ln>
            <a:noFill/>
          </a:ln>
        </p:spPr>
      </p:pic>
      <p:sp>
        <p:nvSpPr>
          <p:cNvPr id="111" name="Google Shape;111;p26"/>
          <p:cNvSpPr txBox="1">
            <a:spLocks noGrp="1"/>
          </p:cNvSpPr>
          <p:nvPr>
            <p:ph type="ctrTitle"/>
          </p:nvPr>
        </p:nvSpPr>
        <p:spPr>
          <a:xfrm>
            <a:off x="685800" y="696425"/>
            <a:ext cx="5391000" cy="1875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nl">
                <a:solidFill>
                  <a:srgbClr val="448AFF"/>
                </a:solidFill>
              </a:rPr>
              <a:t>Lir Water Solutions</a:t>
            </a:r>
            <a:endParaRPr>
              <a:solidFill>
                <a:srgbClr val="448AFF"/>
              </a:solidFill>
            </a:endParaRPr>
          </a:p>
        </p:txBody>
      </p:sp>
      <p:sp>
        <p:nvSpPr>
          <p:cNvPr id="112" name="Google Shape;112;p26"/>
          <p:cNvSpPr txBox="1"/>
          <p:nvPr/>
        </p:nvSpPr>
        <p:spPr>
          <a:xfrm>
            <a:off x="685800" y="2479400"/>
            <a:ext cx="1876500" cy="8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29549B"/>
                </a:solidFill>
                <a:latin typeface="Poppins"/>
                <a:ea typeface="Poppins"/>
                <a:cs typeface="Poppins"/>
                <a:sym typeface="Poppins"/>
              </a:rPr>
              <a:t>Our vision</a:t>
            </a:r>
            <a:endParaRPr b="1">
              <a:solidFill>
                <a:srgbClr val="29549B"/>
              </a:solidFill>
              <a:latin typeface="Poppins"/>
              <a:ea typeface="Poppins"/>
              <a:cs typeface="Poppins"/>
              <a:sym typeface="Poppins"/>
            </a:endParaRPr>
          </a:p>
        </p:txBody>
      </p:sp>
      <p:pic>
        <p:nvPicPr>
          <p:cNvPr id="114" name="Google Shape;114;p26"/>
          <p:cNvPicPr preferRelativeResize="0"/>
          <p:nvPr/>
        </p:nvPicPr>
        <p:blipFill>
          <a:blip r:embed="rId4">
            <a:alphaModFix/>
          </a:blip>
          <a:stretch>
            <a:fillRect/>
          </a:stretch>
        </p:blipFill>
        <p:spPr>
          <a:xfrm>
            <a:off x="7594475" y="0"/>
            <a:ext cx="1549524" cy="1162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ctrTitle" idx="4294967295"/>
          </p:nvPr>
        </p:nvSpPr>
        <p:spPr>
          <a:xfrm>
            <a:off x="381000" y="262625"/>
            <a:ext cx="4976700" cy="2212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nl">
                <a:solidFill>
                  <a:schemeClr val="accent1"/>
                </a:solidFill>
              </a:rPr>
              <a:t>Do not take clean water for granted</a:t>
            </a:r>
            <a:endParaRPr>
              <a:solidFill>
                <a:schemeClr val="accent1"/>
              </a:solidFill>
            </a:endParaRPr>
          </a:p>
        </p:txBody>
      </p:sp>
      <p:sp>
        <p:nvSpPr>
          <p:cNvPr id="120" name="Google Shape;120;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nl">
                <a:solidFill>
                  <a:srgbClr val="4285F4"/>
                </a:solidFill>
              </a:rPr>
              <a:t>2</a:t>
            </a:fld>
            <a:endParaRPr>
              <a:solidFill>
                <a:srgbClr val="4285F4"/>
              </a:solidFill>
            </a:endParaRPr>
          </a:p>
        </p:txBody>
      </p:sp>
      <p:sp>
        <p:nvSpPr>
          <p:cNvPr id="121" name="Google Shape;121;p27"/>
          <p:cNvSpPr txBox="1"/>
          <p:nvPr/>
        </p:nvSpPr>
        <p:spPr>
          <a:xfrm>
            <a:off x="2294995" y="3034356"/>
            <a:ext cx="5179500" cy="8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latin typeface="Muli Regular"/>
                <a:ea typeface="Muli Regular"/>
                <a:cs typeface="Muli Regular"/>
                <a:sym typeface="Muli Regular"/>
              </a:rPr>
              <a:t>Januari 22, 2020 - the Guardian:</a:t>
            </a:r>
            <a:endParaRPr>
              <a:latin typeface="Muli Regular"/>
              <a:ea typeface="Muli Regular"/>
              <a:cs typeface="Muli Regular"/>
              <a:sym typeface="Muli Regular"/>
            </a:endParaRPr>
          </a:p>
          <a:p>
            <a:pPr marL="0" lvl="0" indent="0" algn="l" rtl="0">
              <a:spcBef>
                <a:spcPts val="0"/>
              </a:spcBef>
              <a:spcAft>
                <a:spcPts val="0"/>
              </a:spcAft>
              <a:buNone/>
            </a:pPr>
            <a:r>
              <a:rPr lang="nl">
                <a:latin typeface="Muli Regular"/>
                <a:ea typeface="Muli Regular"/>
                <a:cs typeface="Muli Regular"/>
                <a:sym typeface="Muli Regular"/>
              </a:rPr>
              <a:t>“US drinking water contamination with ‘forever chemicals’ far worse than scientists thought”</a:t>
            </a:r>
            <a:endParaRPr>
              <a:latin typeface="Muli Regular"/>
              <a:ea typeface="Muli Regular"/>
              <a:cs typeface="Muli Regular"/>
              <a:sym typeface="Muli Regular"/>
            </a:endParaRPr>
          </a:p>
          <a:p>
            <a:pPr marL="0" lvl="0" indent="0" algn="l" rtl="0">
              <a:spcBef>
                <a:spcPts val="0"/>
              </a:spcBef>
              <a:spcAft>
                <a:spcPts val="0"/>
              </a:spcAft>
              <a:buNone/>
            </a:pPr>
            <a:endParaRPr>
              <a:latin typeface="Muli Regular"/>
              <a:ea typeface="Muli Regular"/>
              <a:cs typeface="Muli Regular"/>
              <a:sym typeface="Muli Regular"/>
            </a:endParaRPr>
          </a:p>
        </p:txBody>
      </p:sp>
      <p:sp>
        <p:nvSpPr>
          <p:cNvPr id="122" name="Google Shape;122;p27"/>
          <p:cNvSpPr txBox="1"/>
          <p:nvPr/>
        </p:nvSpPr>
        <p:spPr>
          <a:xfrm rot="-398">
            <a:off x="1057447" y="4183361"/>
            <a:ext cx="5179200" cy="7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latin typeface="Muli Regular"/>
                <a:ea typeface="Muli Regular"/>
                <a:cs typeface="Muli Regular"/>
                <a:sym typeface="Muli Regular"/>
              </a:rPr>
              <a:t>May 7, 2019 - CBS News:</a:t>
            </a:r>
            <a:endParaRPr>
              <a:latin typeface="Muli Regular"/>
              <a:ea typeface="Muli Regular"/>
              <a:cs typeface="Muli Regular"/>
              <a:sym typeface="Muli Regular"/>
            </a:endParaRPr>
          </a:p>
          <a:p>
            <a:pPr marL="0" lvl="0" indent="0" algn="l" rtl="0">
              <a:spcBef>
                <a:spcPts val="0"/>
              </a:spcBef>
              <a:spcAft>
                <a:spcPts val="0"/>
              </a:spcAft>
              <a:buNone/>
            </a:pPr>
            <a:r>
              <a:rPr lang="nl">
                <a:latin typeface="Muli Regular"/>
                <a:ea typeface="Muli Regular"/>
                <a:cs typeface="Muli Regular"/>
                <a:sym typeface="Muli Regular"/>
              </a:rPr>
              <a:t>“43 states expose millions to dangerous chemical in drinking water”</a:t>
            </a:r>
            <a:endParaRPr>
              <a:latin typeface="Muli Regular"/>
              <a:ea typeface="Muli Regular"/>
              <a:cs typeface="Muli Regular"/>
              <a:sym typeface="Muli Regular"/>
            </a:endParaRPr>
          </a:p>
        </p:txBody>
      </p:sp>
      <p:sp>
        <p:nvSpPr>
          <p:cNvPr id="123" name="Google Shape;123;p27"/>
          <p:cNvSpPr txBox="1"/>
          <p:nvPr/>
        </p:nvSpPr>
        <p:spPr>
          <a:xfrm rot="-398">
            <a:off x="4389615" y="2090555"/>
            <a:ext cx="5179800" cy="60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latin typeface="Muli Regular"/>
                <a:ea typeface="Muli Regular"/>
                <a:cs typeface="Muli Regular"/>
                <a:sym typeface="Muli Regular"/>
              </a:rPr>
              <a:t>Januari 20, 2020 - NRC:</a:t>
            </a:r>
            <a:endParaRPr>
              <a:latin typeface="Muli Regular"/>
              <a:ea typeface="Muli Regular"/>
              <a:cs typeface="Muli Regular"/>
              <a:sym typeface="Muli Regular"/>
            </a:endParaRPr>
          </a:p>
          <a:p>
            <a:pPr marL="0" lvl="0" indent="0" algn="l" rtl="0">
              <a:spcBef>
                <a:spcPts val="0"/>
              </a:spcBef>
              <a:spcAft>
                <a:spcPts val="0"/>
              </a:spcAft>
              <a:buNone/>
            </a:pPr>
            <a:r>
              <a:rPr lang="nl">
                <a:latin typeface="Muli Regular"/>
                <a:ea typeface="Muli Regular"/>
                <a:cs typeface="Muli Regular"/>
                <a:sym typeface="Muli Regular"/>
              </a:rPr>
              <a:t>“Lead in drinking water at Amsterdam daycares”</a:t>
            </a:r>
            <a:endParaRPr>
              <a:latin typeface="Muli Regular"/>
              <a:ea typeface="Muli Regular"/>
              <a:cs typeface="Muli Regular"/>
              <a:sym typeface="Muli Regular"/>
            </a:endParaRPr>
          </a:p>
        </p:txBody>
      </p:sp>
      <p:pic>
        <p:nvPicPr>
          <p:cNvPr id="124" name="Google Shape;124;p27"/>
          <p:cNvPicPr preferRelativeResize="0"/>
          <p:nvPr/>
        </p:nvPicPr>
        <p:blipFill>
          <a:blip r:embed="rId3">
            <a:alphaModFix/>
          </a:blip>
          <a:stretch>
            <a:fillRect/>
          </a:stretch>
        </p:blipFill>
        <p:spPr>
          <a:xfrm>
            <a:off x="7594475" y="0"/>
            <a:ext cx="1549524" cy="1162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pic>
        <p:nvPicPr>
          <p:cNvPr id="129" name="Google Shape;129;p28"/>
          <p:cNvPicPr preferRelativeResize="0"/>
          <p:nvPr/>
        </p:nvPicPr>
        <p:blipFill rotWithShape="1">
          <a:blip r:embed="rId3">
            <a:alphaModFix/>
          </a:blip>
          <a:srcRect r="5695"/>
          <a:stretch/>
        </p:blipFill>
        <p:spPr>
          <a:xfrm>
            <a:off x="5569575" y="2221050"/>
            <a:ext cx="3574426" cy="2922400"/>
          </a:xfrm>
          <a:prstGeom prst="rect">
            <a:avLst/>
          </a:prstGeom>
          <a:noFill/>
          <a:ln>
            <a:noFill/>
          </a:ln>
        </p:spPr>
      </p:pic>
      <p:sp>
        <p:nvSpPr>
          <p:cNvPr id="130" name="Google Shape;130;p28"/>
          <p:cNvSpPr txBox="1">
            <a:spLocks noGrp="1"/>
          </p:cNvSpPr>
          <p:nvPr>
            <p:ph type="title"/>
          </p:nvPr>
        </p:nvSpPr>
        <p:spPr>
          <a:xfrm>
            <a:off x="457200" y="1044175"/>
            <a:ext cx="4047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nl">
                <a:solidFill>
                  <a:schemeClr val="accent1"/>
                </a:solidFill>
              </a:rPr>
              <a:t>Our process is easy</a:t>
            </a:r>
            <a:endParaRPr>
              <a:solidFill>
                <a:schemeClr val="accent1"/>
              </a:solidFill>
            </a:endParaRPr>
          </a:p>
        </p:txBody>
      </p:sp>
      <p:sp>
        <p:nvSpPr>
          <p:cNvPr id="131" name="Google Shape;131;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nl">
                <a:solidFill>
                  <a:srgbClr val="4285F4"/>
                </a:solidFill>
              </a:rPr>
              <a:t>3</a:t>
            </a:fld>
            <a:endParaRPr>
              <a:solidFill>
                <a:srgbClr val="4285F4"/>
              </a:solidFill>
            </a:endParaRPr>
          </a:p>
        </p:txBody>
      </p:sp>
      <p:grpSp>
        <p:nvGrpSpPr>
          <p:cNvPr id="132" name="Google Shape;132;p28"/>
          <p:cNvGrpSpPr/>
          <p:nvPr/>
        </p:nvGrpSpPr>
        <p:grpSpPr>
          <a:xfrm>
            <a:off x="78111" y="2050450"/>
            <a:ext cx="2726286" cy="2547000"/>
            <a:chOff x="1293736" y="1258050"/>
            <a:chExt cx="2726286" cy="2547000"/>
          </a:xfrm>
        </p:grpSpPr>
        <p:sp>
          <p:nvSpPr>
            <p:cNvPr id="133" name="Google Shape;133;p28"/>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CBE5F"/>
                </a:solidFill>
              </a:endParaRPr>
            </a:p>
          </p:txBody>
        </p:sp>
        <p:sp>
          <p:nvSpPr>
            <p:cNvPr id="134" name="Google Shape;134;p28"/>
            <p:cNvSpPr/>
            <p:nvPr/>
          </p:nvSpPr>
          <p:spPr>
            <a:xfrm>
              <a:off x="151075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nl" sz="1200" b="1">
                  <a:solidFill>
                    <a:srgbClr val="2962FF"/>
                  </a:solidFill>
                  <a:latin typeface="Muli"/>
                  <a:ea typeface="Muli"/>
                  <a:cs typeface="Muli"/>
                  <a:sym typeface="Muli"/>
                </a:rPr>
                <a:t>1</a:t>
              </a:r>
              <a:endParaRPr sz="1200" b="1">
                <a:solidFill>
                  <a:srgbClr val="2962FF"/>
                </a:solidFill>
                <a:latin typeface="Muli"/>
                <a:ea typeface="Muli"/>
                <a:cs typeface="Muli"/>
                <a:sym typeface="Muli"/>
              </a:endParaRPr>
            </a:p>
          </p:txBody>
        </p:sp>
        <p:sp>
          <p:nvSpPr>
            <p:cNvPr id="135" name="Google Shape;135;p28"/>
            <p:cNvSpPr txBox="1"/>
            <p:nvPr/>
          </p:nvSpPr>
          <p:spPr>
            <a:xfrm rot="-2700000">
              <a:off x="1501398" y="2241353"/>
              <a:ext cx="2332604"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nl" sz="1200" b="1">
                  <a:solidFill>
                    <a:srgbClr val="FFFFFF"/>
                  </a:solidFill>
                  <a:latin typeface="Muli"/>
                  <a:ea typeface="Muli"/>
                  <a:cs typeface="Muli"/>
                  <a:sym typeface="Muli"/>
                </a:rPr>
                <a:t>Measure</a:t>
              </a:r>
              <a:endParaRPr sz="800" b="1">
                <a:solidFill>
                  <a:srgbClr val="FFFFFF"/>
                </a:solidFill>
                <a:latin typeface="Muli"/>
                <a:ea typeface="Muli"/>
                <a:cs typeface="Muli"/>
                <a:sym typeface="Muli"/>
              </a:endParaRPr>
            </a:p>
          </p:txBody>
        </p:sp>
        <p:sp>
          <p:nvSpPr>
            <p:cNvPr id="136" name="Google Shape;136;p28"/>
            <p:cNvSpPr txBox="1"/>
            <p:nvPr/>
          </p:nvSpPr>
          <p:spPr>
            <a:xfrm rot="-2700000">
              <a:off x="195970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solidFill>
                  <a:srgbClr val="65617D"/>
                </a:solidFill>
                <a:latin typeface="Muli"/>
                <a:ea typeface="Muli"/>
                <a:cs typeface="Muli"/>
                <a:sym typeface="Muli"/>
              </a:endParaRPr>
            </a:p>
          </p:txBody>
        </p:sp>
      </p:grpSp>
      <p:grpSp>
        <p:nvGrpSpPr>
          <p:cNvPr id="137" name="Google Shape;137;p28"/>
          <p:cNvGrpSpPr/>
          <p:nvPr/>
        </p:nvGrpSpPr>
        <p:grpSpPr>
          <a:xfrm>
            <a:off x="1988333" y="2050450"/>
            <a:ext cx="2726286" cy="2547000"/>
            <a:chOff x="3203958" y="1258050"/>
            <a:chExt cx="2726286" cy="2547000"/>
          </a:xfrm>
        </p:grpSpPr>
        <p:sp>
          <p:nvSpPr>
            <p:cNvPr id="138" name="Google Shape;138;p28"/>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CBE5F"/>
                </a:solidFill>
              </a:endParaRPr>
            </a:p>
          </p:txBody>
        </p:sp>
        <p:sp>
          <p:nvSpPr>
            <p:cNvPr id="139" name="Google Shape;139;p28"/>
            <p:cNvSpPr/>
            <p:nvPr/>
          </p:nvSpPr>
          <p:spPr>
            <a:xfrm>
              <a:off x="3420974"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nl" sz="1200" b="1">
                  <a:solidFill>
                    <a:srgbClr val="2962FF"/>
                  </a:solidFill>
                  <a:latin typeface="Muli"/>
                  <a:ea typeface="Muli"/>
                  <a:cs typeface="Muli"/>
                  <a:sym typeface="Muli"/>
                </a:rPr>
                <a:t>2</a:t>
              </a:r>
              <a:endParaRPr sz="1200" b="1">
                <a:solidFill>
                  <a:srgbClr val="2962FF"/>
                </a:solidFill>
                <a:latin typeface="Muli"/>
                <a:ea typeface="Muli"/>
                <a:cs typeface="Muli"/>
                <a:sym typeface="Muli"/>
              </a:endParaRPr>
            </a:p>
          </p:txBody>
        </p:sp>
        <p:sp>
          <p:nvSpPr>
            <p:cNvPr id="140" name="Google Shape;140;p28"/>
            <p:cNvSpPr txBox="1"/>
            <p:nvPr/>
          </p:nvSpPr>
          <p:spPr>
            <a:xfrm rot="-2700000">
              <a:off x="3410687" y="2240903"/>
              <a:ext cx="2333877"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nl" sz="1200" b="1">
                  <a:solidFill>
                    <a:srgbClr val="FFFFFF"/>
                  </a:solidFill>
                  <a:latin typeface="Muli"/>
                  <a:ea typeface="Muli"/>
                  <a:cs typeface="Muli"/>
                  <a:sym typeface="Muli"/>
                </a:rPr>
                <a:t>Notify</a:t>
              </a:r>
              <a:endParaRPr sz="800" b="1">
                <a:solidFill>
                  <a:srgbClr val="FFFFFF"/>
                </a:solidFill>
                <a:latin typeface="Muli"/>
                <a:ea typeface="Muli"/>
                <a:cs typeface="Muli"/>
                <a:sym typeface="Muli"/>
              </a:endParaRPr>
            </a:p>
          </p:txBody>
        </p:sp>
        <p:sp>
          <p:nvSpPr>
            <p:cNvPr id="141" name="Google Shape;141;p28"/>
            <p:cNvSpPr txBox="1"/>
            <p:nvPr/>
          </p:nvSpPr>
          <p:spPr>
            <a:xfrm rot="-2700000">
              <a:off x="3869931"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solidFill>
                  <a:srgbClr val="65617D"/>
                </a:solidFill>
                <a:latin typeface="Muli"/>
                <a:ea typeface="Muli"/>
                <a:cs typeface="Muli"/>
                <a:sym typeface="Muli"/>
              </a:endParaRPr>
            </a:p>
          </p:txBody>
        </p:sp>
      </p:grpSp>
      <p:grpSp>
        <p:nvGrpSpPr>
          <p:cNvPr id="142" name="Google Shape;142;p28"/>
          <p:cNvGrpSpPr/>
          <p:nvPr/>
        </p:nvGrpSpPr>
        <p:grpSpPr>
          <a:xfrm>
            <a:off x="3908352" y="2050450"/>
            <a:ext cx="2726286" cy="2547000"/>
            <a:chOff x="5123977" y="1258050"/>
            <a:chExt cx="2726286" cy="2547000"/>
          </a:xfrm>
        </p:grpSpPr>
        <p:sp>
          <p:nvSpPr>
            <p:cNvPr id="143" name="Google Shape;143;p28"/>
            <p:cNvSpPr/>
            <p:nvPr/>
          </p:nvSpPr>
          <p:spPr>
            <a:xfrm rot="2700000">
              <a:off x="6116614"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5340992" y="3205393"/>
              <a:ext cx="374100" cy="374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nl" sz="1200" b="1">
                  <a:solidFill>
                    <a:srgbClr val="2962FF"/>
                  </a:solidFill>
                  <a:latin typeface="Muli"/>
                  <a:ea typeface="Muli"/>
                  <a:cs typeface="Muli"/>
                  <a:sym typeface="Muli"/>
                </a:rPr>
                <a:t>3</a:t>
              </a:r>
              <a:endParaRPr sz="1200" b="1">
                <a:solidFill>
                  <a:srgbClr val="2962FF"/>
                </a:solidFill>
                <a:latin typeface="Muli"/>
                <a:ea typeface="Muli"/>
                <a:cs typeface="Muli"/>
                <a:sym typeface="Muli"/>
              </a:endParaRPr>
            </a:p>
          </p:txBody>
        </p:sp>
        <p:sp>
          <p:nvSpPr>
            <p:cNvPr id="145" name="Google Shape;145;p28"/>
            <p:cNvSpPr txBox="1"/>
            <p:nvPr/>
          </p:nvSpPr>
          <p:spPr>
            <a:xfrm rot="-2700000">
              <a:off x="5323969" y="2238203"/>
              <a:ext cx="2341513" cy="393293"/>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nl" sz="1200" b="1">
                  <a:solidFill>
                    <a:srgbClr val="FFFFFF"/>
                  </a:solidFill>
                  <a:latin typeface="Muli"/>
                  <a:ea typeface="Muli"/>
                  <a:cs typeface="Muli"/>
                  <a:sym typeface="Muli"/>
                </a:rPr>
                <a:t>Share</a:t>
              </a:r>
              <a:endParaRPr sz="800" b="1">
                <a:solidFill>
                  <a:srgbClr val="FFFFFF"/>
                </a:solidFill>
                <a:latin typeface="Muli"/>
                <a:ea typeface="Muli"/>
                <a:cs typeface="Muli"/>
                <a:sym typeface="Muli"/>
              </a:endParaRPr>
            </a:p>
          </p:txBody>
        </p:sp>
        <p:sp>
          <p:nvSpPr>
            <p:cNvPr id="146" name="Google Shape;146;p28"/>
            <p:cNvSpPr txBox="1"/>
            <p:nvPr/>
          </p:nvSpPr>
          <p:spPr>
            <a:xfrm rot="-2700000">
              <a:off x="5789949" y="2550697"/>
              <a:ext cx="2203628" cy="5074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endParaRPr sz="800" b="1">
                <a:solidFill>
                  <a:srgbClr val="65617D"/>
                </a:solidFill>
                <a:latin typeface="Muli"/>
                <a:ea typeface="Muli"/>
                <a:cs typeface="Muli"/>
                <a:sym typeface="Muli"/>
              </a:endParaRPr>
            </a:p>
          </p:txBody>
        </p:sp>
      </p:grpSp>
      <p:pic>
        <p:nvPicPr>
          <p:cNvPr id="147" name="Google Shape;147;p28"/>
          <p:cNvPicPr preferRelativeResize="0"/>
          <p:nvPr/>
        </p:nvPicPr>
        <p:blipFill>
          <a:blip r:embed="rId4">
            <a:alphaModFix/>
          </a:blip>
          <a:stretch>
            <a:fillRect/>
          </a:stretch>
        </p:blipFill>
        <p:spPr>
          <a:xfrm>
            <a:off x="7594475" y="0"/>
            <a:ext cx="1549524" cy="1162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29"/>
          <p:cNvSpPr txBox="1">
            <a:spLocks noGrp="1"/>
          </p:cNvSpPr>
          <p:nvPr>
            <p:ph type="body" idx="4294967295"/>
          </p:nvPr>
        </p:nvSpPr>
        <p:spPr>
          <a:xfrm>
            <a:off x="457200" y="2687850"/>
            <a:ext cx="2542200" cy="1483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nl" sz="1800">
                <a:solidFill>
                  <a:srgbClr val="FFFFFF"/>
                </a:solidFill>
              </a:rPr>
              <a:t>Initial app concept</a:t>
            </a:r>
            <a:endParaRPr sz="1800">
              <a:solidFill>
                <a:srgbClr val="FFFFFF"/>
              </a:solidFill>
            </a:endParaRPr>
          </a:p>
          <a:p>
            <a:pPr marL="0" lvl="0" indent="0" algn="l" rtl="0">
              <a:spcBef>
                <a:spcPts val="600"/>
              </a:spcBef>
              <a:spcAft>
                <a:spcPts val="0"/>
              </a:spcAft>
              <a:buNone/>
            </a:pPr>
            <a:endParaRPr sz="1800">
              <a:solidFill>
                <a:srgbClr val="FFFFFF"/>
              </a:solidFill>
            </a:endParaRPr>
          </a:p>
        </p:txBody>
      </p:sp>
      <p:sp>
        <p:nvSpPr>
          <p:cNvPr id="153" name="Google Shape;153;p29"/>
          <p:cNvSpPr/>
          <p:nvPr/>
        </p:nvSpPr>
        <p:spPr>
          <a:xfrm>
            <a:off x="3571350"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nl" sz="1000">
                <a:solidFill>
                  <a:srgbClr val="A7A4BC"/>
                </a:solidFill>
                <a:latin typeface="Muli"/>
                <a:ea typeface="Muli"/>
                <a:cs typeface="Muli"/>
                <a:sym typeface="Muli"/>
              </a:rPr>
              <a:t>Place your screenshot here</a:t>
            </a:r>
            <a:endParaRPr sz="1000">
              <a:solidFill>
                <a:srgbClr val="A7A4BC"/>
              </a:solidFill>
              <a:latin typeface="Muli"/>
              <a:ea typeface="Muli"/>
              <a:cs typeface="Muli"/>
              <a:sym typeface="Muli"/>
            </a:endParaRPr>
          </a:p>
        </p:txBody>
      </p:sp>
      <p:sp>
        <p:nvSpPr>
          <p:cNvPr id="154" name="Google Shape;154;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nl"/>
              <a:t>4</a:t>
            </a:fld>
            <a:endParaRPr/>
          </a:p>
        </p:txBody>
      </p:sp>
      <p:grpSp>
        <p:nvGrpSpPr>
          <p:cNvPr id="155" name="Google Shape;155;p29"/>
          <p:cNvGrpSpPr/>
          <p:nvPr/>
        </p:nvGrpSpPr>
        <p:grpSpPr>
          <a:xfrm>
            <a:off x="3512225" y="373572"/>
            <a:ext cx="2119546" cy="4396359"/>
            <a:chOff x="2547150" y="238125"/>
            <a:chExt cx="2525675" cy="5238750"/>
          </a:xfrm>
        </p:grpSpPr>
        <p:sp>
          <p:nvSpPr>
            <p:cNvPr id="156" name="Google Shape;156;p29"/>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rgbClr val="D8D5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9"/>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9"/>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A7A4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29"/>
          <p:cNvSpPr txBox="1">
            <a:spLocks noGrp="1"/>
          </p:cNvSpPr>
          <p:nvPr>
            <p:ph type="title"/>
          </p:nvPr>
        </p:nvSpPr>
        <p:spPr>
          <a:xfrm>
            <a:off x="457200" y="1577575"/>
            <a:ext cx="25422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nl">
                <a:solidFill>
                  <a:srgbClr val="4285F4"/>
                </a:solidFill>
              </a:rPr>
              <a:t>The App</a:t>
            </a:r>
            <a:endParaRPr>
              <a:solidFill>
                <a:srgbClr val="4285F4"/>
              </a:solidFill>
            </a:endParaRPr>
          </a:p>
        </p:txBody>
      </p:sp>
      <p:pic>
        <p:nvPicPr>
          <p:cNvPr id="161" name="Google Shape;161;p29"/>
          <p:cNvPicPr preferRelativeResize="0"/>
          <p:nvPr/>
        </p:nvPicPr>
        <p:blipFill rotWithShape="1">
          <a:blip r:embed="rId3">
            <a:alphaModFix/>
          </a:blip>
          <a:srcRect t="5811"/>
          <a:stretch/>
        </p:blipFill>
        <p:spPr>
          <a:xfrm>
            <a:off x="3571350" y="647425"/>
            <a:ext cx="2007300" cy="3812675"/>
          </a:xfrm>
          <a:prstGeom prst="rect">
            <a:avLst/>
          </a:prstGeom>
          <a:noFill/>
          <a:ln>
            <a:noFill/>
          </a:ln>
        </p:spPr>
      </p:pic>
      <p:pic>
        <p:nvPicPr>
          <p:cNvPr id="162" name="Google Shape;162;p29"/>
          <p:cNvPicPr preferRelativeResize="0"/>
          <p:nvPr/>
        </p:nvPicPr>
        <p:blipFill rotWithShape="1">
          <a:blip r:embed="rId4">
            <a:alphaModFix/>
          </a:blip>
          <a:srcRect l="5477" r="4423"/>
          <a:stretch/>
        </p:blipFill>
        <p:spPr>
          <a:xfrm>
            <a:off x="5889850" y="2134200"/>
            <a:ext cx="3183200" cy="2971424"/>
          </a:xfrm>
          <a:prstGeom prst="rect">
            <a:avLst/>
          </a:prstGeom>
          <a:noFill/>
          <a:ln>
            <a:noFill/>
          </a:ln>
        </p:spPr>
      </p:pic>
      <p:sp>
        <p:nvSpPr>
          <p:cNvPr id="163" name="Google Shape;163;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nl">
                <a:solidFill>
                  <a:srgbClr val="4285F4"/>
                </a:solidFill>
              </a:rPr>
              <a:t>4</a:t>
            </a:fld>
            <a:endParaRPr>
              <a:solidFill>
                <a:srgbClr val="4285F4"/>
              </a:solidFill>
            </a:endParaRPr>
          </a:p>
        </p:txBody>
      </p:sp>
      <p:pic>
        <p:nvPicPr>
          <p:cNvPr id="164" name="Google Shape;164;p29"/>
          <p:cNvPicPr preferRelativeResize="0"/>
          <p:nvPr/>
        </p:nvPicPr>
        <p:blipFill rotWithShape="1">
          <a:blip r:embed="rId5">
            <a:alphaModFix/>
          </a:blip>
          <a:srcRect l="150" t="9163" r="-150" b="469"/>
          <a:stretch/>
        </p:blipFill>
        <p:spPr>
          <a:xfrm>
            <a:off x="3571350" y="647425"/>
            <a:ext cx="2007300" cy="3812675"/>
          </a:xfrm>
          <a:prstGeom prst="rect">
            <a:avLst/>
          </a:prstGeom>
          <a:noFill/>
          <a:ln>
            <a:noFill/>
          </a:ln>
        </p:spPr>
      </p:pic>
      <p:pic>
        <p:nvPicPr>
          <p:cNvPr id="165" name="Google Shape;165;p29"/>
          <p:cNvPicPr preferRelativeResize="0"/>
          <p:nvPr/>
        </p:nvPicPr>
        <p:blipFill>
          <a:blip r:embed="rId6">
            <a:alphaModFix/>
          </a:blip>
          <a:stretch>
            <a:fillRect/>
          </a:stretch>
        </p:blipFill>
        <p:spPr>
          <a:xfrm>
            <a:off x="7594475" y="0"/>
            <a:ext cx="1549524" cy="1162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5172900" y="2464500"/>
            <a:ext cx="3856375" cy="2527749"/>
          </a:xfrm>
          <a:prstGeom prst="rect">
            <a:avLst/>
          </a:prstGeom>
          <a:noFill/>
          <a:ln>
            <a:noFill/>
          </a:ln>
        </p:spPr>
      </p:pic>
      <p:sp>
        <p:nvSpPr>
          <p:cNvPr id="171" name="Google Shape;171;p30"/>
          <p:cNvSpPr txBox="1">
            <a:spLocks noGrp="1"/>
          </p:cNvSpPr>
          <p:nvPr>
            <p:ph type="ctrTitle" idx="4294967295"/>
          </p:nvPr>
        </p:nvSpPr>
        <p:spPr>
          <a:xfrm>
            <a:off x="685800" y="440350"/>
            <a:ext cx="48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nl" sz="6000" dirty="0">
                <a:solidFill>
                  <a:srgbClr val="448AFF"/>
                </a:solidFill>
              </a:rPr>
              <a:t>Thanks!</a:t>
            </a:r>
            <a:endParaRPr sz="6000" dirty="0">
              <a:solidFill>
                <a:srgbClr val="448AFF"/>
              </a:solidFill>
            </a:endParaRPr>
          </a:p>
        </p:txBody>
      </p:sp>
      <p:sp>
        <p:nvSpPr>
          <p:cNvPr id="172" name="Google Shape;172;p30"/>
          <p:cNvSpPr txBox="1">
            <a:spLocks noGrp="1"/>
          </p:cNvSpPr>
          <p:nvPr>
            <p:ph type="subTitle" idx="4294967295"/>
          </p:nvPr>
        </p:nvSpPr>
        <p:spPr>
          <a:xfrm>
            <a:off x="685800" y="1639925"/>
            <a:ext cx="4863900" cy="7848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nl" sz="3600" b="1"/>
              <a:t>Any questions?</a:t>
            </a:r>
            <a:endParaRPr sz="3600" b="1"/>
          </a:p>
        </p:txBody>
      </p:sp>
      <p:sp>
        <p:nvSpPr>
          <p:cNvPr id="173" name="Google Shape;17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nl">
                <a:solidFill>
                  <a:srgbClr val="4285F4"/>
                </a:solidFill>
              </a:rPr>
              <a:t>5</a:t>
            </a:fld>
            <a:endParaRPr>
              <a:solidFill>
                <a:srgbClr val="4285F4"/>
              </a:solidFill>
            </a:endParaRPr>
          </a:p>
        </p:txBody>
      </p:sp>
      <p:pic>
        <p:nvPicPr>
          <p:cNvPr id="174" name="Google Shape;174;p30"/>
          <p:cNvPicPr preferRelativeResize="0"/>
          <p:nvPr/>
        </p:nvPicPr>
        <p:blipFill>
          <a:blip r:embed="rId4">
            <a:alphaModFix/>
          </a:blip>
          <a:stretch>
            <a:fillRect/>
          </a:stretch>
        </p:blipFill>
        <p:spPr>
          <a:xfrm>
            <a:off x="7594475" y="0"/>
            <a:ext cx="1549524" cy="11621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448AFF"/>
      </a:accent1>
      <a:accent2>
        <a:srgbClr val="2979FF"/>
      </a:accent2>
      <a:accent3>
        <a:srgbClr val="2962FF"/>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Words>
  <Application>Microsoft Office PowerPoint</Application>
  <PresentationFormat>On-screen Show (16:9)</PresentationFormat>
  <Paragraphs>39</Paragraphs>
  <Slides>5</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Poppins Light</vt:lpstr>
      <vt:lpstr>Poppins</vt:lpstr>
      <vt:lpstr>Muli</vt:lpstr>
      <vt:lpstr>Arial</vt:lpstr>
      <vt:lpstr>Muli Regular</vt:lpstr>
      <vt:lpstr>Simple Light</vt:lpstr>
      <vt:lpstr>Gower template</vt:lpstr>
      <vt:lpstr>Lir Water Solutions</vt:lpstr>
      <vt:lpstr>Do not take clean water for granted</vt:lpstr>
      <vt:lpstr>Our process is easy</vt:lpstr>
      <vt:lpstr>The App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Lir Water Solutions</dc:title>
  <dc:creator>Hans T</dc:creator>
  <cp:lastModifiedBy>Wagenaar, G. (Gerard)</cp:lastModifiedBy>
  <cp:revision>4</cp:revision>
  <dcterms:modified xsi:type="dcterms:W3CDTF">2021-02-16T16:08:12Z</dcterms:modified>
</cp:coreProperties>
</file>