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25"/>
  </p:notesMasterIdLst>
  <p:handoutMasterIdLst>
    <p:handoutMasterId r:id="rId26"/>
  </p:handoutMasterIdLst>
  <p:sldIdLst>
    <p:sldId id="470" r:id="rId3"/>
    <p:sldId id="500" r:id="rId4"/>
    <p:sldId id="600" r:id="rId5"/>
    <p:sldId id="566" r:id="rId6"/>
    <p:sldId id="607" r:id="rId7"/>
    <p:sldId id="563" r:id="rId8"/>
    <p:sldId id="589" r:id="rId9"/>
    <p:sldId id="608" r:id="rId10"/>
    <p:sldId id="609" r:id="rId11"/>
    <p:sldId id="610" r:id="rId12"/>
    <p:sldId id="611" r:id="rId13"/>
    <p:sldId id="587" r:id="rId14"/>
    <p:sldId id="621" r:id="rId15"/>
    <p:sldId id="622" r:id="rId16"/>
    <p:sldId id="614" r:id="rId17"/>
    <p:sldId id="599" r:id="rId18"/>
    <p:sldId id="613" r:id="rId19"/>
    <p:sldId id="619" r:id="rId20"/>
    <p:sldId id="623" r:id="rId21"/>
    <p:sldId id="620" r:id="rId22"/>
    <p:sldId id="617" r:id="rId23"/>
    <p:sldId id="286"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BF29"/>
    <a:srgbClr val="FFCD00"/>
    <a:srgbClr val="FFFFFF"/>
    <a:srgbClr val="FF8000"/>
    <a:srgbClr val="E3AA38"/>
    <a:srgbClr val="3DCC74"/>
    <a:srgbClr val="E8E8E8"/>
    <a:srgbClr val="9999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autoAdjust="0"/>
    <p:restoredTop sz="83684" autoAdjust="0"/>
  </p:normalViewPr>
  <p:slideViewPr>
    <p:cSldViewPr>
      <p:cViewPr varScale="1">
        <p:scale>
          <a:sx n="65" d="100"/>
          <a:sy n="65" d="100"/>
        </p:scale>
        <p:origin x="1877" y="48"/>
      </p:cViewPr>
      <p:guideLst>
        <p:guide orient="horz" pos="2160"/>
        <p:guide pos="2880"/>
      </p:guideLst>
    </p:cSldViewPr>
  </p:slideViewPr>
  <p:outlineViewPr>
    <p:cViewPr>
      <p:scale>
        <a:sx n="33" d="100"/>
        <a:sy n="33" d="100"/>
      </p:scale>
      <p:origin x="0" y="56000"/>
    </p:cViewPr>
  </p:outlineViewPr>
  <p:notesTextViewPr>
    <p:cViewPr>
      <p:scale>
        <a:sx n="1" d="1"/>
        <a:sy n="1" d="1"/>
      </p:scale>
      <p:origin x="0" y="0"/>
    </p:cViewPr>
  </p:notesTextViewPr>
  <p:sorterViewPr>
    <p:cViewPr>
      <p:scale>
        <a:sx n="100" d="100"/>
        <a:sy n="100" d="100"/>
      </p:scale>
      <p:origin x="0" y="126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09BF2-56D3-4008-8754-8533DD581F6F}"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6197FAE5-6645-4E15-BC7D-6E3A028E385C}">
      <dgm:prSet phldrT="[Text]" custT="1"/>
      <dgm:spPr>
        <a:ln w="31750">
          <a:noFill/>
        </a:ln>
      </dgm:spPr>
      <dgm:t>
        <a:bodyPr anchor="ctr" anchorCtr="0"/>
        <a:lstStyle/>
        <a:p>
          <a:pPr algn="ctr">
            <a:lnSpc>
              <a:spcPct val="100000"/>
            </a:lnSpc>
            <a:spcAft>
              <a:spcPts val="0"/>
            </a:spcAft>
          </a:pPr>
          <a:r>
            <a:rPr lang="en-GB" sz="2400" b="0" noProof="0" dirty="0">
              <a:latin typeface="Open Sans Light" panose="020B0306030504020204" pitchFamily="34" charset="0"/>
              <a:ea typeface="Open Sans Light" panose="020B0306030504020204" pitchFamily="34" charset="0"/>
              <a:cs typeface="Open Sans Light" panose="020B0306030504020204" pitchFamily="34" charset="0"/>
            </a:rPr>
            <a:t>Business plan- Assignment</a:t>
          </a:r>
        </a:p>
      </dgm:t>
    </dgm:pt>
    <dgm:pt modelId="{7FE64B5C-173A-432A-8375-A5FFB37E07C7}" type="parTrans" cxnId="{60229F6C-EED3-4273-AED8-DE1272850F2B}">
      <dgm:prSet/>
      <dgm:spPr/>
      <dgm:t>
        <a:bodyPr/>
        <a:lstStyle/>
        <a:p>
          <a:endParaRPr lang="en-US" sz="2400"/>
        </a:p>
      </dgm:t>
    </dgm:pt>
    <dgm:pt modelId="{35F93272-0B4A-47FC-B862-7DE716FC8196}" type="sibTrans" cxnId="{60229F6C-EED3-4273-AED8-DE1272850F2B}">
      <dgm:prSet/>
      <dgm:spPr/>
      <dgm:t>
        <a:bodyPr/>
        <a:lstStyle/>
        <a:p>
          <a:endParaRPr lang="en-GB" sz="2400" noProof="0" dirty="0"/>
        </a:p>
      </dgm:t>
    </dgm:pt>
    <dgm:pt modelId="{D3CB01B2-93AC-4378-866F-5B320DCFB72E}">
      <dgm:prSet phldrT="[Text]" custT="1"/>
      <dgm:spPr>
        <a:ln w="31750">
          <a:noFill/>
        </a:ln>
      </dgm:spPr>
      <dgm:t>
        <a:bodyPr anchor="ctr" anchorCtr="0"/>
        <a:lstStyle/>
        <a:p>
          <a:pPr algn="ctr"/>
          <a:r>
            <a:rPr lang="en-GB" sz="2400" b="0" noProof="0" dirty="0">
              <a:latin typeface="Open Sans Light" panose="020B0306030504020204" pitchFamily="34" charset="0"/>
              <a:ea typeface="Open Sans Light" panose="020B0306030504020204" pitchFamily="34" charset="0"/>
              <a:cs typeface="Open Sans Light" panose="020B0306030504020204" pitchFamily="34" charset="0"/>
            </a:rPr>
            <a:t>The End</a:t>
          </a:r>
        </a:p>
      </dgm:t>
    </dgm:pt>
    <dgm:pt modelId="{9FC6C4F5-B135-4F17-BE31-A01292A2B37C}" type="parTrans" cxnId="{239CB442-9F3C-4AA6-A6C6-0C1814ABE37B}">
      <dgm:prSet/>
      <dgm:spPr/>
      <dgm:t>
        <a:bodyPr/>
        <a:lstStyle/>
        <a:p>
          <a:endParaRPr lang="nl-NL"/>
        </a:p>
      </dgm:t>
    </dgm:pt>
    <dgm:pt modelId="{F143A548-4E8D-4778-9F93-29F08B5CBE90}" type="sibTrans" cxnId="{239CB442-9F3C-4AA6-A6C6-0C1814ABE37B}">
      <dgm:prSet/>
      <dgm:spPr/>
      <dgm:t>
        <a:bodyPr/>
        <a:lstStyle/>
        <a:p>
          <a:endParaRPr lang="nl-NL"/>
        </a:p>
      </dgm:t>
    </dgm:pt>
    <dgm:pt modelId="{7F1FAD7A-D5D1-4D55-A05F-E099D41B4008}" type="pres">
      <dgm:prSet presAssocID="{46209BF2-56D3-4008-8754-8533DD581F6F}" presName="Name0" presStyleCnt="0">
        <dgm:presLayoutVars>
          <dgm:chMax val="7"/>
          <dgm:chPref val="5"/>
        </dgm:presLayoutVars>
      </dgm:prSet>
      <dgm:spPr/>
    </dgm:pt>
    <dgm:pt modelId="{3DDEE307-079A-4167-B41A-BEC90101C711}" type="pres">
      <dgm:prSet presAssocID="{46209BF2-56D3-4008-8754-8533DD581F6F}" presName="arrowNode" presStyleLbl="node1" presStyleIdx="0" presStyleCnt="1" custLinFactNeighborX="2479"/>
      <dgm:spPr/>
    </dgm:pt>
    <dgm:pt modelId="{2C851897-3FA4-41CC-847E-4694EC5D0822}" type="pres">
      <dgm:prSet presAssocID="{6197FAE5-6645-4E15-BC7D-6E3A028E385C}" presName="txNode1" presStyleLbl="revTx" presStyleIdx="0" presStyleCnt="2" custScaleX="185831" custScaleY="89276" custLinFactY="100000" custLinFactNeighborX="-9933" custLinFactNeighborY="126781">
        <dgm:presLayoutVars>
          <dgm:bulletEnabled val="1"/>
        </dgm:presLayoutVars>
      </dgm:prSet>
      <dgm:spPr/>
    </dgm:pt>
    <dgm:pt modelId="{40144BEC-91C4-4B72-835D-0FD36B474FCD}" type="pres">
      <dgm:prSet presAssocID="{D3CB01B2-93AC-4378-866F-5B320DCFB72E}" presName="txNode2" presStyleLbl="revTx" presStyleIdx="1" presStyleCnt="2">
        <dgm:presLayoutVars>
          <dgm:bulletEnabled val="1"/>
        </dgm:presLayoutVars>
      </dgm:prSet>
      <dgm:spPr/>
    </dgm:pt>
  </dgm:ptLst>
  <dgm:cxnLst>
    <dgm:cxn modelId="{11CB520B-EFC5-4B13-8371-E25EE5F1CF4B}" type="presOf" srcId="{D3CB01B2-93AC-4378-866F-5B320DCFB72E}" destId="{40144BEC-91C4-4B72-835D-0FD36B474FCD}" srcOrd="0" destOrd="0" presId="urn:microsoft.com/office/officeart/2009/3/layout/DescendingProcess"/>
    <dgm:cxn modelId="{239CB442-9F3C-4AA6-A6C6-0C1814ABE37B}" srcId="{46209BF2-56D3-4008-8754-8533DD581F6F}" destId="{D3CB01B2-93AC-4378-866F-5B320DCFB72E}" srcOrd="1" destOrd="0" parTransId="{9FC6C4F5-B135-4F17-BE31-A01292A2B37C}" sibTransId="{F143A548-4E8D-4778-9F93-29F08B5CBE90}"/>
    <dgm:cxn modelId="{60229F6C-EED3-4273-AED8-DE1272850F2B}" srcId="{46209BF2-56D3-4008-8754-8533DD581F6F}" destId="{6197FAE5-6645-4E15-BC7D-6E3A028E385C}" srcOrd="0" destOrd="0" parTransId="{7FE64B5C-173A-432A-8375-A5FFB37E07C7}" sibTransId="{35F93272-0B4A-47FC-B862-7DE716FC8196}"/>
    <dgm:cxn modelId="{F3F43554-F07E-47B5-9898-A371A14C7F8A}" type="presOf" srcId="{46209BF2-56D3-4008-8754-8533DD581F6F}" destId="{7F1FAD7A-D5D1-4D55-A05F-E099D41B4008}" srcOrd="0" destOrd="0" presId="urn:microsoft.com/office/officeart/2009/3/layout/DescendingProcess"/>
    <dgm:cxn modelId="{09D783A2-F0CE-4F0F-A4A6-40277B350FB9}" type="presOf" srcId="{6197FAE5-6645-4E15-BC7D-6E3A028E385C}" destId="{2C851897-3FA4-41CC-847E-4694EC5D0822}" srcOrd="0" destOrd="0" presId="urn:microsoft.com/office/officeart/2009/3/layout/DescendingProcess"/>
    <dgm:cxn modelId="{A5A046E7-F1D0-41EC-AA3A-0007EFE16AF8}" type="presParOf" srcId="{7F1FAD7A-D5D1-4D55-A05F-E099D41B4008}" destId="{3DDEE307-079A-4167-B41A-BEC90101C711}" srcOrd="0" destOrd="0" presId="urn:microsoft.com/office/officeart/2009/3/layout/DescendingProcess"/>
    <dgm:cxn modelId="{6CE9168A-62A0-465F-B63E-29E2EAF291E5}" type="presParOf" srcId="{7F1FAD7A-D5D1-4D55-A05F-E099D41B4008}" destId="{2C851897-3FA4-41CC-847E-4694EC5D0822}" srcOrd="1" destOrd="0" presId="urn:microsoft.com/office/officeart/2009/3/layout/DescendingProcess"/>
    <dgm:cxn modelId="{4A3DDA0A-995E-4305-9FF2-0483BEB5D1C2}" type="presParOf" srcId="{7F1FAD7A-D5D1-4D55-A05F-E099D41B4008}" destId="{40144BEC-91C4-4B72-835D-0FD36B474FCD}" srcOrd="2" destOrd="0" presId="urn:microsoft.com/office/officeart/2009/3/layout/DescendingProcess"/>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209BF2-56D3-4008-8754-8533DD581F6F}"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6197FAE5-6645-4E15-BC7D-6E3A028E385C}">
      <dgm:prSet phldrT="[Text]" custT="1"/>
      <dgm:spPr>
        <a:ln w="31750">
          <a:solidFill>
            <a:schemeClr val="tx1"/>
          </a:solidFill>
        </a:ln>
      </dgm:spPr>
      <dgm:t>
        <a:bodyPr anchor="ctr" anchorCtr="0"/>
        <a:lstStyle/>
        <a:p>
          <a:pPr algn="ctr">
            <a:lnSpc>
              <a:spcPct val="100000"/>
            </a:lnSpc>
            <a:spcAft>
              <a:spcPts val="0"/>
            </a:spcAft>
          </a:pPr>
          <a:r>
            <a:rPr lang="en-GB" sz="2400" b="1" noProof="0" dirty="0">
              <a:latin typeface="Open Sans Light" panose="020B0306030504020204" pitchFamily="34" charset="0"/>
              <a:ea typeface="Open Sans Light" panose="020B0306030504020204" pitchFamily="34" charset="0"/>
              <a:cs typeface="Open Sans Light" panose="020B0306030504020204" pitchFamily="34" charset="0"/>
            </a:rPr>
            <a:t>Business plan- Assignment</a:t>
          </a:r>
        </a:p>
      </dgm:t>
    </dgm:pt>
    <dgm:pt modelId="{7FE64B5C-173A-432A-8375-A5FFB37E07C7}" type="parTrans" cxnId="{60229F6C-EED3-4273-AED8-DE1272850F2B}">
      <dgm:prSet/>
      <dgm:spPr/>
      <dgm:t>
        <a:bodyPr/>
        <a:lstStyle/>
        <a:p>
          <a:endParaRPr lang="en-US" sz="2400"/>
        </a:p>
      </dgm:t>
    </dgm:pt>
    <dgm:pt modelId="{35F93272-0B4A-47FC-B862-7DE716FC8196}" type="sibTrans" cxnId="{60229F6C-EED3-4273-AED8-DE1272850F2B}">
      <dgm:prSet/>
      <dgm:spPr/>
      <dgm:t>
        <a:bodyPr/>
        <a:lstStyle/>
        <a:p>
          <a:endParaRPr lang="en-GB" sz="2400" noProof="0" dirty="0"/>
        </a:p>
      </dgm:t>
    </dgm:pt>
    <dgm:pt modelId="{D3CB01B2-93AC-4378-866F-5B320DCFB72E}">
      <dgm:prSet phldrT="[Text]" custT="1"/>
      <dgm:spPr>
        <a:ln w="31750">
          <a:noFill/>
        </a:ln>
      </dgm:spPr>
      <dgm:t>
        <a:bodyPr anchor="ctr" anchorCtr="0"/>
        <a:lstStyle/>
        <a:p>
          <a:pPr algn="ctr"/>
          <a:r>
            <a:rPr lang="en-GB" sz="2400" b="0" noProof="0" dirty="0">
              <a:latin typeface="Open Sans Light" panose="020B0306030504020204" pitchFamily="34" charset="0"/>
              <a:ea typeface="Open Sans Light" panose="020B0306030504020204" pitchFamily="34" charset="0"/>
              <a:cs typeface="Open Sans Light" panose="020B0306030504020204" pitchFamily="34" charset="0"/>
            </a:rPr>
            <a:t>The End</a:t>
          </a:r>
        </a:p>
      </dgm:t>
    </dgm:pt>
    <dgm:pt modelId="{9FC6C4F5-B135-4F17-BE31-A01292A2B37C}" type="parTrans" cxnId="{239CB442-9F3C-4AA6-A6C6-0C1814ABE37B}">
      <dgm:prSet/>
      <dgm:spPr/>
      <dgm:t>
        <a:bodyPr/>
        <a:lstStyle/>
        <a:p>
          <a:endParaRPr lang="nl-NL"/>
        </a:p>
      </dgm:t>
    </dgm:pt>
    <dgm:pt modelId="{F143A548-4E8D-4778-9F93-29F08B5CBE90}" type="sibTrans" cxnId="{239CB442-9F3C-4AA6-A6C6-0C1814ABE37B}">
      <dgm:prSet/>
      <dgm:spPr/>
      <dgm:t>
        <a:bodyPr/>
        <a:lstStyle/>
        <a:p>
          <a:endParaRPr lang="nl-NL"/>
        </a:p>
      </dgm:t>
    </dgm:pt>
    <dgm:pt modelId="{7F1FAD7A-D5D1-4D55-A05F-E099D41B4008}" type="pres">
      <dgm:prSet presAssocID="{46209BF2-56D3-4008-8754-8533DD581F6F}" presName="Name0" presStyleCnt="0">
        <dgm:presLayoutVars>
          <dgm:chMax val="7"/>
          <dgm:chPref val="5"/>
        </dgm:presLayoutVars>
      </dgm:prSet>
      <dgm:spPr/>
    </dgm:pt>
    <dgm:pt modelId="{3DDEE307-079A-4167-B41A-BEC90101C711}" type="pres">
      <dgm:prSet presAssocID="{46209BF2-56D3-4008-8754-8533DD581F6F}" presName="arrowNode" presStyleLbl="node1" presStyleIdx="0" presStyleCnt="1" custLinFactNeighborX="2479"/>
      <dgm:spPr/>
    </dgm:pt>
    <dgm:pt modelId="{2C851897-3FA4-41CC-847E-4694EC5D0822}" type="pres">
      <dgm:prSet presAssocID="{6197FAE5-6645-4E15-BC7D-6E3A028E385C}" presName="txNode1" presStyleLbl="revTx" presStyleIdx="0" presStyleCnt="2" custScaleX="185831" custScaleY="89276" custLinFactY="100000" custLinFactNeighborX="-9933" custLinFactNeighborY="126781">
        <dgm:presLayoutVars>
          <dgm:bulletEnabled val="1"/>
        </dgm:presLayoutVars>
      </dgm:prSet>
      <dgm:spPr/>
    </dgm:pt>
    <dgm:pt modelId="{40144BEC-91C4-4B72-835D-0FD36B474FCD}" type="pres">
      <dgm:prSet presAssocID="{D3CB01B2-93AC-4378-866F-5B320DCFB72E}" presName="txNode2" presStyleLbl="revTx" presStyleIdx="1" presStyleCnt="2">
        <dgm:presLayoutVars>
          <dgm:bulletEnabled val="1"/>
        </dgm:presLayoutVars>
      </dgm:prSet>
      <dgm:spPr/>
    </dgm:pt>
  </dgm:ptLst>
  <dgm:cxnLst>
    <dgm:cxn modelId="{11CB520B-EFC5-4B13-8371-E25EE5F1CF4B}" type="presOf" srcId="{D3CB01B2-93AC-4378-866F-5B320DCFB72E}" destId="{40144BEC-91C4-4B72-835D-0FD36B474FCD}" srcOrd="0" destOrd="0" presId="urn:microsoft.com/office/officeart/2009/3/layout/DescendingProcess"/>
    <dgm:cxn modelId="{239CB442-9F3C-4AA6-A6C6-0C1814ABE37B}" srcId="{46209BF2-56D3-4008-8754-8533DD581F6F}" destId="{D3CB01B2-93AC-4378-866F-5B320DCFB72E}" srcOrd="1" destOrd="0" parTransId="{9FC6C4F5-B135-4F17-BE31-A01292A2B37C}" sibTransId="{F143A548-4E8D-4778-9F93-29F08B5CBE90}"/>
    <dgm:cxn modelId="{60229F6C-EED3-4273-AED8-DE1272850F2B}" srcId="{46209BF2-56D3-4008-8754-8533DD581F6F}" destId="{6197FAE5-6645-4E15-BC7D-6E3A028E385C}" srcOrd="0" destOrd="0" parTransId="{7FE64B5C-173A-432A-8375-A5FFB37E07C7}" sibTransId="{35F93272-0B4A-47FC-B862-7DE716FC8196}"/>
    <dgm:cxn modelId="{F3F43554-F07E-47B5-9898-A371A14C7F8A}" type="presOf" srcId="{46209BF2-56D3-4008-8754-8533DD581F6F}" destId="{7F1FAD7A-D5D1-4D55-A05F-E099D41B4008}" srcOrd="0" destOrd="0" presId="urn:microsoft.com/office/officeart/2009/3/layout/DescendingProcess"/>
    <dgm:cxn modelId="{09D783A2-F0CE-4F0F-A4A6-40277B350FB9}" type="presOf" srcId="{6197FAE5-6645-4E15-BC7D-6E3A028E385C}" destId="{2C851897-3FA4-41CC-847E-4694EC5D0822}" srcOrd="0" destOrd="0" presId="urn:microsoft.com/office/officeart/2009/3/layout/DescendingProcess"/>
    <dgm:cxn modelId="{A5A046E7-F1D0-41EC-AA3A-0007EFE16AF8}" type="presParOf" srcId="{7F1FAD7A-D5D1-4D55-A05F-E099D41B4008}" destId="{3DDEE307-079A-4167-B41A-BEC90101C711}" srcOrd="0" destOrd="0" presId="urn:microsoft.com/office/officeart/2009/3/layout/DescendingProcess"/>
    <dgm:cxn modelId="{6CE9168A-62A0-465F-B63E-29E2EAF291E5}" type="presParOf" srcId="{7F1FAD7A-D5D1-4D55-A05F-E099D41B4008}" destId="{2C851897-3FA4-41CC-847E-4694EC5D0822}" srcOrd="1" destOrd="0" presId="urn:microsoft.com/office/officeart/2009/3/layout/DescendingProcess"/>
    <dgm:cxn modelId="{4A3DDA0A-995E-4305-9FF2-0483BEB5D1C2}" type="presParOf" srcId="{7F1FAD7A-D5D1-4D55-A05F-E099D41B4008}" destId="{40144BEC-91C4-4B72-835D-0FD36B474FCD}" srcOrd="2" destOrd="0" presId="urn:microsoft.com/office/officeart/2009/3/layout/DescendingProcess"/>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209BF2-56D3-4008-8754-8533DD581F6F}"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6197FAE5-6645-4E15-BC7D-6E3A028E385C}">
      <dgm:prSet phldrT="[Text]" custT="1"/>
      <dgm:spPr>
        <a:ln w="31750">
          <a:noFill/>
        </a:ln>
      </dgm:spPr>
      <dgm:t>
        <a:bodyPr anchor="ctr" anchorCtr="0"/>
        <a:lstStyle/>
        <a:p>
          <a:pPr algn="ctr">
            <a:lnSpc>
              <a:spcPct val="100000"/>
            </a:lnSpc>
            <a:spcAft>
              <a:spcPts val="0"/>
            </a:spcAft>
          </a:pPr>
          <a:r>
            <a:rPr lang="en-GB" sz="2400" b="0" noProof="0" dirty="0">
              <a:latin typeface="Open Sans Light" panose="020B0306030504020204" pitchFamily="34" charset="0"/>
              <a:ea typeface="Open Sans Light" panose="020B0306030504020204" pitchFamily="34" charset="0"/>
              <a:cs typeface="Open Sans Light" panose="020B0306030504020204" pitchFamily="34" charset="0"/>
            </a:rPr>
            <a:t>Business plan- Assignment</a:t>
          </a:r>
        </a:p>
      </dgm:t>
    </dgm:pt>
    <dgm:pt modelId="{7FE64B5C-173A-432A-8375-A5FFB37E07C7}" type="parTrans" cxnId="{60229F6C-EED3-4273-AED8-DE1272850F2B}">
      <dgm:prSet/>
      <dgm:spPr/>
      <dgm:t>
        <a:bodyPr/>
        <a:lstStyle/>
        <a:p>
          <a:endParaRPr lang="en-US" sz="2400"/>
        </a:p>
      </dgm:t>
    </dgm:pt>
    <dgm:pt modelId="{35F93272-0B4A-47FC-B862-7DE716FC8196}" type="sibTrans" cxnId="{60229F6C-EED3-4273-AED8-DE1272850F2B}">
      <dgm:prSet/>
      <dgm:spPr/>
      <dgm:t>
        <a:bodyPr/>
        <a:lstStyle/>
        <a:p>
          <a:endParaRPr lang="en-GB" sz="2400" noProof="0" dirty="0"/>
        </a:p>
      </dgm:t>
    </dgm:pt>
    <dgm:pt modelId="{D3CB01B2-93AC-4378-866F-5B320DCFB72E}">
      <dgm:prSet phldrT="[Text]" custT="1"/>
      <dgm:spPr>
        <a:ln w="31750">
          <a:solidFill>
            <a:schemeClr val="tx1"/>
          </a:solidFill>
        </a:ln>
      </dgm:spPr>
      <dgm:t>
        <a:bodyPr anchor="ctr" anchorCtr="0"/>
        <a:lstStyle/>
        <a:p>
          <a:pPr algn="ctr"/>
          <a:r>
            <a:rPr lang="en-GB" sz="2400" b="1" noProof="0" dirty="0">
              <a:latin typeface="Open Sans Light" panose="020B0306030504020204" pitchFamily="34" charset="0"/>
              <a:ea typeface="Open Sans Light" panose="020B0306030504020204" pitchFamily="34" charset="0"/>
              <a:cs typeface="Open Sans Light" panose="020B0306030504020204" pitchFamily="34" charset="0"/>
            </a:rPr>
            <a:t>The End</a:t>
          </a:r>
        </a:p>
      </dgm:t>
    </dgm:pt>
    <dgm:pt modelId="{9FC6C4F5-B135-4F17-BE31-A01292A2B37C}" type="parTrans" cxnId="{239CB442-9F3C-4AA6-A6C6-0C1814ABE37B}">
      <dgm:prSet/>
      <dgm:spPr/>
      <dgm:t>
        <a:bodyPr/>
        <a:lstStyle/>
        <a:p>
          <a:endParaRPr lang="nl-NL"/>
        </a:p>
      </dgm:t>
    </dgm:pt>
    <dgm:pt modelId="{F143A548-4E8D-4778-9F93-29F08B5CBE90}" type="sibTrans" cxnId="{239CB442-9F3C-4AA6-A6C6-0C1814ABE37B}">
      <dgm:prSet/>
      <dgm:spPr/>
      <dgm:t>
        <a:bodyPr/>
        <a:lstStyle/>
        <a:p>
          <a:endParaRPr lang="nl-NL"/>
        </a:p>
      </dgm:t>
    </dgm:pt>
    <dgm:pt modelId="{7F1FAD7A-D5D1-4D55-A05F-E099D41B4008}" type="pres">
      <dgm:prSet presAssocID="{46209BF2-56D3-4008-8754-8533DD581F6F}" presName="Name0" presStyleCnt="0">
        <dgm:presLayoutVars>
          <dgm:chMax val="7"/>
          <dgm:chPref val="5"/>
        </dgm:presLayoutVars>
      </dgm:prSet>
      <dgm:spPr/>
    </dgm:pt>
    <dgm:pt modelId="{3DDEE307-079A-4167-B41A-BEC90101C711}" type="pres">
      <dgm:prSet presAssocID="{46209BF2-56D3-4008-8754-8533DD581F6F}" presName="arrowNode" presStyleLbl="node1" presStyleIdx="0" presStyleCnt="1" custLinFactNeighborX="2479"/>
      <dgm:spPr/>
    </dgm:pt>
    <dgm:pt modelId="{2C851897-3FA4-41CC-847E-4694EC5D0822}" type="pres">
      <dgm:prSet presAssocID="{6197FAE5-6645-4E15-BC7D-6E3A028E385C}" presName="txNode1" presStyleLbl="revTx" presStyleIdx="0" presStyleCnt="2" custScaleX="185831" custScaleY="89276" custLinFactY="100000" custLinFactNeighborX="-9933" custLinFactNeighborY="126781">
        <dgm:presLayoutVars>
          <dgm:bulletEnabled val="1"/>
        </dgm:presLayoutVars>
      </dgm:prSet>
      <dgm:spPr/>
    </dgm:pt>
    <dgm:pt modelId="{40144BEC-91C4-4B72-835D-0FD36B474FCD}" type="pres">
      <dgm:prSet presAssocID="{D3CB01B2-93AC-4378-866F-5B320DCFB72E}" presName="txNode2" presStyleLbl="revTx" presStyleIdx="1" presStyleCnt="2" custScaleY="89276">
        <dgm:presLayoutVars>
          <dgm:bulletEnabled val="1"/>
        </dgm:presLayoutVars>
      </dgm:prSet>
      <dgm:spPr/>
    </dgm:pt>
  </dgm:ptLst>
  <dgm:cxnLst>
    <dgm:cxn modelId="{11CB520B-EFC5-4B13-8371-E25EE5F1CF4B}" type="presOf" srcId="{D3CB01B2-93AC-4378-866F-5B320DCFB72E}" destId="{40144BEC-91C4-4B72-835D-0FD36B474FCD}" srcOrd="0" destOrd="0" presId="urn:microsoft.com/office/officeart/2009/3/layout/DescendingProcess"/>
    <dgm:cxn modelId="{239CB442-9F3C-4AA6-A6C6-0C1814ABE37B}" srcId="{46209BF2-56D3-4008-8754-8533DD581F6F}" destId="{D3CB01B2-93AC-4378-866F-5B320DCFB72E}" srcOrd="1" destOrd="0" parTransId="{9FC6C4F5-B135-4F17-BE31-A01292A2B37C}" sibTransId="{F143A548-4E8D-4778-9F93-29F08B5CBE90}"/>
    <dgm:cxn modelId="{60229F6C-EED3-4273-AED8-DE1272850F2B}" srcId="{46209BF2-56D3-4008-8754-8533DD581F6F}" destId="{6197FAE5-6645-4E15-BC7D-6E3A028E385C}" srcOrd="0" destOrd="0" parTransId="{7FE64B5C-173A-432A-8375-A5FFB37E07C7}" sibTransId="{35F93272-0B4A-47FC-B862-7DE716FC8196}"/>
    <dgm:cxn modelId="{F3F43554-F07E-47B5-9898-A371A14C7F8A}" type="presOf" srcId="{46209BF2-56D3-4008-8754-8533DD581F6F}" destId="{7F1FAD7A-D5D1-4D55-A05F-E099D41B4008}" srcOrd="0" destOrd="0" presId="urn:microsoft.com/office/officeart/2009/3/layout/DescendingProcess"/>
    <dgm:cxn modelId="{09D783A2-F0CE-4F0F-A4A6-40277B350FB9}" type="presOf" srcId="{6197FAE5-6645-4E15-BC7D-6E3A028E385C}" destId="{2C851897-3FA4-41CC-847E-4694EC5D0822}" srcOrd="0" destOrd="0" presId="urn:microsoft.com/office/officeart/2009/3/layout/DescendingProcess"/>
    <dgm:cxn modelId="{A5A046E7-F1D0-41EC-AA3A-0007EFE16AF8}" type="presParOf" srcId="{7F1FAD7A-D5D1-4D55-A05F-E099D41B4008}" destId="{3DDEE307-079A-4167-B41A-BEC90101C711}" srcOrd="0" destOrd="0" presId="urn:microsoft.com/office/officeart/2009/3/layout/DescendingProcess"/>
    <dgm:cxn modelId="{6CE9168A-62A0-465F-B63E-29E2EAF291E5}" type="presParOf" srcId="{7F1FAD7A-D5D1-4D55-A05F-E099D41B4008}" destId="{2C851897-3FA4-41CC-847E-4694EC5D0822}" srcOrd="1" destOrd="0" presId="urn:microsoft.com/office/officeart/2009/3/layout/DescendingProcess"/>
    <dgm:cxn modelId="{4A3DDA0A-995E-4305-9FF2-0483BEB5D1C2}" type="presParOf" srcId="{7F1FAD7A-D5D1-4D55-A05F-E099D41B4008}" destId="{40144BEC-91C4-4B72-835D-0FD36B474FCD}" srcOrd="2" destOrd="0" presId="urn:microsoft.com/office/officeart/2009/3/layout/DescendingProcess"/>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EE307-079A-4167-B41A-BEC90101C711}">
      <dsp:nvSpPr>
        <dsp:cNvPr id="0" name=""/>
        <dsp:cNvSpPr/>
      </dsp:nvSpPr>
      <dsp:spPr>
        <a:xfrm rot="4396374">
          <a:off x="2419170" y="1003031"/>
          <a:ext cx="4351310" cy="303449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51897-3FA4-41CC-847E-4694EC5D0822}">
      <dsp:nvSpPr>
        <dsp:cNvPr id="0" name=""/>
        <dsp:cNvSpPr/>
      </dsp:nvSpPr>
      <dsp:spPr>
        <a:xfrm>
          <a:off x="940192" y="1872209"/>
          <a:ext cx="3812337" cy="720001"/>
        </a:xfrm>
        <a:prstGeom prst="rect">
          <a:avLst/>
        </a:prstGeom>
        <a:noFill/>
        <a:ln w="31750">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100000"/>
            </a:lnSpc>
            <a:spcBef>
              <a:spcPct val="0"/>
            </a:spcBef>
            <a:spcAft>
              <a:spcPts val="0"/>
            </a:spcAft>
            <a:buNone/>
          </a:pPr>
          <a:r>
            <a:rPr lang="en-GB" sz="2400" b="0" kern="1200" noProof="0" dirty="0">
              <a:latin typeface="Open Sans Light" panose="020B0306030504020204" pitchFamily="34" charset="0"/>
              <a:ea typeface="Open Sans Light" panose="020B0306030504020204" pitchFamily="34" charset="0"/>
              <a:cs typeface="Open Sans Light" panose="020B0306030504020204" pitchFamily="34" charset="0"/>
            </a:rPr>
            <a:t>Business plan- Assignment</a:t>
          </a:r>
        </a:p>
      </dsp:txBody>
      <dsp:txXfrm>
        <a:off x="940192" y="1872209"/>
        <a:ext cx="3812337" cy="720001"/>
      </dsp:txXfrm>
    </dsp:sp>
    <dsp:sp modelId="{40144BEC-91C4-4B72-835D-0FD36B474FCD}">
      <dsp:nvSpPr>
        <dsp:cNvPr id="0" name=""/>
        <dsp:cNvSpPr/>
      </dsp:nvSpPr>
      <dsp:spPr>
        <a:xfrm>
          <a:off x="4796691" y="4234070"/>
          <a:ext cx="2772308" cy="806489"/>
        </a:xfrm>
        <a:prstGeom prst="rect">
          <a:avLst/>
        </a:prstGeom>
        <a:noFill/>
        <a:ln w="31750">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0" kern="1200" noProof="0" dirty="0">
              <a:latin typeface="Open Sans Light" panose="020B0306030504020204" pitchFamily="34" charset="0"/>
              <a:ea typeface="Open Sans Light" panose="020B0306030504020204" pitchFamily="34" charset="0"/>
              <a:cs typeface="Open Sans Light" panose="020B0306030504020204" pitchFamily="34" charset="0"/>
            </a:rPr>
            <a:t>The End</a:t>
          </a:r>
        </a:p>
      </dsp:txBody>
      <dsp:txXfrm>
        <a:off x="4796691" y="4234070"/>
        <a:ext cx="2772308" cy="806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EE307-079A-4167-B41A-BEC90101C711}">
      <dsp:nvSpPr>
        <dsp:cNvPr id="0" name=""/>
        <dsp:cNvSpPr/>
      </dsp:nvSpPr>
      <dsp:spPr>
        <a:xfrm rot="4396374">
          <a:off x="2419170" y="1003031"/>
          <a:ext cx="4351310" cy="303449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51897-3FA4-41CC-847E-4694EC5D0822}">
      <dsp:nvSpPr>
        <dsp:cNvPr id="0" name=""/>
        <dsp:cNvSpPr/>
      </dsp:nvSpPr>
      <dsp:spPr>
        <a:xfrm>
          <a:off x="940192" y="1872209"/>
          <a:ext cx="3812337" cy="720001"/>
        </a:xfrm>
        <a:prstGeom prst="rect">
          <a:avLst/>
        </a:prstGeom>
        <a:noFill/>
        <a:ln w="31750">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100000"/>
            </a:lnSpc>
            <a:spcBef>
              <a:spcPct val="0"/>
            </a:spcBef>
            <a:spcAft>
              <a:spcPts val="0"/>
            </a:spcAft>
            <a:buNone/>
          </a:pPr>
          <a:r>
            <a:rPr lang="en-GB" sz="2400" b="1" kern="1200" noProof="0" dirty="0">
              <a:latin typeface="Open Sans Light" panose="020B0306030504020204" pitchFamily="34" charset="0"/>
              <a:ea typeface="Open Sans Light" panose="020B0306030504020204" pitchFamily="34" charset="0"/>
              <a:cs typeface="Open Sans Light" panose="020B0306030504020204" pitchFamily="34" charset="0"/>
            </a:rPr>
            <a:t>Business plan- Assignment</a:t>
          </a:r>
        </a:p>
      </dsp:txBody>
      <dsp:txXfrm>
        <a:off x="940192" y="1872209"/>
        <a:ext cx="3812337" cy="720001"/>
      </dsp:txXfrm>
    </dsp:sp>
    <dsp:sp modelId="{40144BEC-91C4-4B72-835D-0FD36B474FCD}">
      <dsp:nvSpPr>
        <dsp:cNvPr id="0" name=""/>
        <dsp:cNvSpPr/>
      </dsp:nvSpPr>
      <dsp:spPr>
        <a:xfrm>
          <a:off x="4796691" y="4234070"/>
          <a:ext cx="2772308" cy="806489"/>
        </a:xfrm>
        <a:prstGeom prst="rect">
          <a:avLst/>
        </a:prstGeom>
        <a:noFill/>
        <a:ln w="31750">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0" kern="1200" noProof="0" dirty="0">
              <a:latin typeface="Open Sans Light" panose="020B0306030504020204" pitchFamily="34" charset="0"/>
              <a:ea typeface="Open Sans Light" panose="020B0306030504020204" pitchFamily="34" charset="0"/>
              <a:cs typeface="Open Sans Light" panose="020B0306030504020204" pitchFamily="34" charset="0"/>
            </a:rPr>
            <a:t>The End</a:t>
          </a:r>
        </a:p>
      </dsp:txBody>
      <dsp:txXfrm>
        <a:off x="4796691" y="4234070"/>
        <a:ext cx="2772308" cy="8064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EE307-079A-4167-B41A-BEC90101C711}">
      <dsp:nvSpPr>
        <dsp:cNvPr id="0" name=""/>
        <dsp:cNvSpPr/>
      </dsp:nvSpPr>
      <dsp:spPr>
        <a:xfrm rot="4396374">
          <a:off x="2419170" y="1003031"/>
          <a:ext cx="4351310" cy="303449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51897-3FA4-41CC-847E-4694EC5D0822}">
      <dsp:nvSpPr>
        <dsp:cNvPr id="0" name=""/>
        <dsp:cNvSpPr/>
      </dsp:nvSpPr>
      <dsp:spPr>
        <a:xfrm>
          <a:off x="940192" y="1872209"/>
          <a:ext cx="3812337" cy="720001"/>
        </a:xfrm>
        <a:prstGeom prst="rect">
          <a:avLst/>
        </a:prstGeom>
        <a:noFill/>
        <a:ln w="31750">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100000"/>
            </a:lnSpc>
            <a:spcBef>
              <a:spcPct val="0"/>
            </a:spcBef>
            <a:spcAft>
              <a:spcPts val="0"/>
            </a:spcAft>
            <a:buNone/>
          </a:pPr>
          <a:r>
            <a:rPr lang="en-GB" sz="2400" b="0" kern="1200" noProof="0" dirty="0">
              <a:latin typeface="Open Sans Light" panose="020B0306030504020204" pitchFamily="34" charset="0"/>
              <a:ea typeface="Open Sans Light" panose="020B0306030504020204" pitchFamily="34" charset="0"/>
              <a:cs typeface="Open Sans Light" panose="020B0306030504020204" pitchFamily="34" charset="0"/>
            </a:rPr>
            <a:t>Business plan- Assignment</a:t>
          </a:r>
        </a:p>
      </dsp:txBody>
      <dsp:txXfrm>
        <a:off x="940192" y="1872209"/>
        <a:ext cx="3812337" cy="720001"/>
      </dsp:txXfrm>
    </dsp:sp>
    <dsp:sp modelId="{40144BEC-91C4-4B72-835D-0FD36B474FCD}">
      <dsp:nvSpPr>
        <dsp:cNvPr id="0" name=""/>
        <dsp:cNvSpPr/>
      </dsp:nvSpPr>
      <dsp:spPr>
        <a:xfrm>
          <a:off x="4796691" y="4277314"/>
          <a:ext cx="2772308" cy="720001"/>
        </a:xfrm>
        <a:prstGeom prst="rect">
          <a:avLst/>
        </a:prstGeom>
        <a:noFill/>
        <a:ln w="31750">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1" kern="1200" noProof="0" dirty="0">
              <a:latin typeface="Open Sans Light" panose="020B0306030504020204" pitchFamily="34" charset="0"/>
              <a:ea typeface="Open Sans Light" panose="020B0306030504020204" pitchFamily="34" charset="0"/>
              <a:cs typeface="Open Sans Light" panose="020B0306030504020204" pitchFamily="34" charset="0"/>
            </a:rPr>
            <a:t>The End</a:t>
          </a:r>
        </a:p>
      </dsp:txBody>
      <dsp:txXfrm>
        <a:off x="4796691" y="4277314"/>
        <a:ext cx="2772308" cy="720001"/>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170490" cy="480060"/>
          </a:xfrm>
          <a:prstGeom prst="rect">
            <a:avLst/>
          </a:prstGeom>
        </p:spPr>
        <p:txBody>
          <a:bodyPr vert="horz" lIns="91723" tIns="45862" rIns="91723" bIns="45862" rtlCol="0"/>
          <a:lstStyle>
            <a:lvl1pPr algn="l">
              <a:defRPr sz="1200"/>
            </a:lvl1pPr>
          </a:lstStyle>
          <a:p>
            <a:endParaRPr lang="en-US" dirty="0"/>
          </a:p>
        </p:txBody>
      </p:sp>
      <p:sp>
        <p:nvSpPr>
          <p:cNvPr id="3" name="Date Placeholder 2"/>
          <p:cNvSpPr>
            <a:spLocks noGrp="1"/>
          </p:cNvSpPr>
          <p:nvPr>
            <p:ph type="dt" sz="quarter" idx="1"/>
          </p:nvPr>
        </p:nvSpPr>
        <p:spPr>
          <a:xfrm>
            <a:off x="4143003" y="0"/>
            <a:ext cx="3170490" cy="480060"/>
          </a:xfrm>
          <a:prstGeom prst="rect">
            <a:avLst/>
          </a:prstGeom>
        </p:spPr>
        <p:txBody>
          <a:bodyPr vert="horz" lIns="91723" tIns="45862" rIns="91723" bIns="45862" rtlCol="0"/>
          <a:lstStyle>
            <a:lvl1pPr algn="r">
              <a:defRPr sz="1200"/>
            </a:lvl1pPr>
          </a:lstStyle>
          <a:p>
            <a:fld id="{B011C4BA-AB1B-4391-BB67-8060AC4A7C15}" type="datetimeFigureOut">
              <a:rPr lang="en-US" smtClean="0"/>
              <a:t>4/6/2021</a:t>
            </a:fld>
            <a:endParaRPr lang="en-US" dirty="0"/>
          </a:p>
        </p:txBody>
      </p:sp>
      <p:sp>
        <p:nvSpPr>
          <p:cNvPr id="4" name="Footer Placeholder 3"/>
          <p:cNvSpPr>
            <a:spLocks noGrp="1"/>
          </p:cNvSpPr>
          <p:nvPr>
            <p:ph type="ftr" sz="quarter" idx="2"/>
          </p:nvPr>
        </p:nvSpPr>
        <p:spPr>
          <a:xfrm>
            <a:off x="2" y="9119602"/>
            <a:ext cx="3170490" cy="480060"/>
          </a:xfrm>
          <a:prstGeom prst="rect">
            <a:avLst/>
          </a:prstGeom>
        </p:spPr>
        <p:txBody>
          <a:bodyPr vert="horz" lIns="91723" tIns="45862" rIns="91723" bIns="458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003" y="9119602"/>
            <a:ext cx="3170490" cy="480060"/>
          </a:xfrm>
          <a:prstGeom prst="rect">
            <a:avLst/>
          </a:prstGeom>
        </p:spPr>
        <p:txBody>
          <a:bodyPr vert="horz" lIns="91723" tIns="45862" rIns="91723" bIns="45862" rtlCol="0" anchor="b"/>
          <a:lstStyle>
            <a:lvl1pPr algn="r">
              <a:defRPr sz="1200"/>
            </a:lvl1pPr>
          </a:lstStyle>
          <a:p>
            <a:fld id="{CE746AD4-DE2E-4101-A981-BCEBFA11CC8D}" type="slidenum">
              <a:rPr lang="en-US" smtClean="0"/>
              <a:t>‹#›</a:t>
            </a:fld>
            <a:endParaRPr lang="en-US" dirty="0"/>
          </a:p>
        </p:txBody>
      </p:sp>
    </p:spTree>
    <p:extLst>
      <p:ext uri="{BB962C8B-B14F-4D97-AF65-F5344CB8AC3E}">
        <p14:creationId xmlns:p14="http://schemas.microsoft.com/office/powerpoint/2010/main" val="1559284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19" cy="480060"/>
          </a:xfrm>
          <a:prstGeom prst="rect">
            <a:avLst/>
          </a:prstGeom>
        </p:spPr>
        <p:txBody>
          <a:bodyPr vert="horz" lIns="91723" tIns="45862" rIns="91723" bIns="45862" rtlCol="0"/>
          <a:lstStyle>
            <a:lvl1pPr algn="l">
              <a:defRPr sz="1200"/>
            </a:lvl1pPr>
          </a:lstStyle>
          <a:p>
            <a:endParaRPr lang="en-US" dirty="0"/>
          </a:p>
        </p:txBody>
      </p:sp>
      <p:sp>
        <p:nvSpPr>
          <p:cNvPr id="3" name="Date Placeholder 2"/>
          <p:cNvSpPr>
            <a:spLocks noGrp="1"/>
          </p:cNvSpPr>
          <p:nvPr>
            <p:ph type="dt" idx="1"/>
          </p:nvPr>
        </p:nvSpPr>
        <p:spPr>
          <a:xfrm>
            <a:off x="4143589" y="0"/>
            <a:ext cx="3169919" cy="480060"/>
          </a:xfrm>
          <a:prstGeom prst="rect">
            <a:avLst/>
          </a:prstGeom>
        </p:spPr>
        <p:txBody>
          <a:bodyPr vert="horz" lIns="91723" tIns="45862" rIns="91723" bIns="45862" rtlCol="0"/>
          <a:lstStyle>
            <a:lvl1pPr algn="r">
              <a:defRPr sz="1200"/>
            </a:lvl1pPr>
          </a:lstStyle>
          <a:p>
            <a:fld id="{5E8E3DC8-2A67-49CA-BD7F-2217D9CE8AC9}" type="datetimeFigureOut">
              <a:rPr lang="en-US" smtClean="0"/>
              <a:t>4/6/2021</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1723" tIns="45862" rIns="91723" bIns="4586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1723" tIns="45862" rIns="91723" bIns="458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19" cy="480060"/>
          </a:xfrm>
          <a:prstGeom prst="rect">
            <a:avLst/>
          </a:prstGeom>
        </p:spPr>
        <p:txBody>
          <a:bodyPr vert="horz" lIns="91723" tIns="45862" rIns="91723" bIns="458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9" y="9119474"/>
            <a:ext cx="3169919" cy="480060"/>
          </a:xfrm>
          <a:prstGeom prst="rect">
            <a:avLst/>
          </a:prstGeom>
        </p:spPr>
        <p:txBody>
          <a:bodyPr vert="horz" lIns="91723" tIns="45862" rIns="91723" bIns="45862" rtlCol="0" anchor="b"/>
          <a:lstStyle>
            <a:lvl1pPr algn="r">
              <a:defRPr sz="1200"/>
            </a:lvl1pPr>
          </a:lstStyle>
          <a:p>
            <a:fld id="{11FD0E4F-CFE6-4DD2-9C73-A666B714A4CD}" type="slidenum">
              <a:rPr lang="en-US" smtClean="0"/>
              <a:t>‹#›</a:t>
            </a:fld>
            <a:endParaRPr lang="en-US" dirty="0"/>
          </a:p>
        </p:txBody>
      </p:sp>
    </p:spTree>
    <p:extLst>
      <p:ext uri="{BB962C8B-B14F-4D97-AF65-F5344CB8AC3E}">
        <p14:creationId xmlns:p14="http://schemas.microsoft.com/office/powerpoint/2010/main" val="375102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9192510</a:t>
            </a:r>
            <a:endParaRPr lang="nl-NL" dirty="0"/>
          </a:p>
        </p:txBody>
      </p:sp>
      <p:sp>
        <p:nvSpPr>
          <p:cNvPr id="4" name="Slide Number Placeholder 3"/>
          <p:cNvSpPr>
            <a:spLocks noGrp="1"/>
          </p:cNvSpPr>
          <p:nvPr>
            <p:ph type="sldNum" sz="quarter" idx="5"/>
          </p:nvPr>
        </p:nvSpPr>
        <p:spPr/>
        <p:txBody>
          <a:bodyPr/>
          <a:lstStyle/>
          <a:p>
            <a:fld id="{11FD0E4F-CFE6-4DD2-9C73-A666B714A4CD}" type="slidenum">
              <a:rPr lang="en-US" smtClean="0"/>
              <a:t>1</a:t>
            </a:fld>
            <a:endParaRPr lang="en-US" dirty="0"/>
          </a:p>
        </p:txBody>
      </p:sp>
    </p:spTree>
    <p:extLst>
      <p:ext uri="{BB962C8B-B14F-4D97-AF65-F5344CB8AC3E}">
        <p14:creationId xmlns:p14="http://schemas.microsoft.com/office/powerpoint/2010/main" val="1126251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11</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737536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12</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a:latin typeface="Arial" charset="0"/>
              <a:ea typeface="ＭＳ Ｐゴシック" pitchFamily="34" charset="-128"/>
            </a:endParaRPr>
          </a:p>
        </p:txBody>
      </p:sp>
    </p:spTree>
    <p:extLst>
      <p:ext uri="{BB962C8B-B14F-4D97-AF65-F5344CB8AC3E}">
        <p14:creationId xmlns:p14="http://schemas.microsoft.com/office/powerpoint/2010/main" val="1631514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13</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a:latin typeface="Arial" charset="0"/>
              <a:ea typeface="ＭＳ Ｐゴシック" pitchFamily="34" charset="-128"/>
            </a:endParaRPr>
          </a:p>
        </p:txBody>
      </p:sp>
    </p:spTree>
    <p:extLst>
      <p:ext uri="{BB962C8B-B14F-4D97-AF65-F5344CB8AC3E}">
        <p14:creationId xmlns:p14="http://schemas.microsoft.com/office/powerpoint/2010/main" val="3665412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14</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a:latin typeface="Arial" charset="0"/>
              <a:ea typeface="ＭＳ Ｐゴシック" pitchFamily="34" charset="-128"/>
            </a:endParaRPr>
          </a:p>
        </p:txBody>
      </p:sp>
    </p:spTree>
    <p:extLst>
      <p:ext uri="{BB962C8B-B14F-4D97-AF65-F5344CB8AC3E}">
        <p14:creationId xmlns:p14="http://schemas.microsoft.com/office/powerpoint/2010/main" val="283631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16</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a:latin typeface="Arial" charset="0"/>
              <a:ea typeface="ＭＳ Ｐゴシック" pitchFamily="34" charset="-128"/>
            </a:endParaRPr>
          </a:p>
        </p:txBody>
      </p:sp>
    </p:spTree>
    <p:extLst>
      <p:ext uri="{BB962C8B-B14F-4D97-AF65-F5344CB8AC3E}">
        <p14:creationId xmlns:p14="http://schemas.microsoft.com/office/powerpoint/2010/main" val="491283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17</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a:latin typeface="Arial" charset="0"/>
              <a:ea typeface="ＭＳ Ｐゴシック" pitchFamily="34" charset="-128"/>
            </a:endParaRPr>
          </a:p>
        </p:txBody>
      </p:sp>
    </p:spTree>
    <p:extLst>
      <p:ext uri="{BB962C8B-B14F-4D97-AF65-F5344CB8AC3E}">
        <p14:creationId xmlns:p14="http://schemas.microsoft.com/office/powerpoint/2010/main" val="930437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18</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a:latin typeface="Arial" charset="0"/>
              <a:ea typeface="ＭＳ Ｐゴシック" pitchFamily="34" charset="-128"/>
            </a:endParaRPr>
          </a:p>
        </p:txBody>
      </p:sp>
    </p:spTree>
    <p:extLst>
      <p:ext uri="{BB962C8B-B14F-4D97-AF65-F5344CB8AC3E}">
        <p14:creationId xmlns:p14="http://schemas.microsoft.com/office/powerpoint/2010/main" val="3829094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19</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a:latin typeface="Arial" charset="0"/>
              <a:ea typeface="ＭＳ Ｐゴシック" pitchFamily="34" charset="-128"/>
            </a:endParaRPr>
          </a:p>
        </p:txBody>
      </p:sp>
    </p:spTree>
    <p:extLst>
      <p:ext uri="{BB962C8B-B14F-4D97-AF65-F5344CB8AC3E}">
        <p14:creationId xmlns:p14="http://schemas.microsoft.com/office/powerpoint/2010/main" val="319349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20</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a:latin typeface="Arial" charset="0"/>
              <a:ea typeface="ＭＳ Ｐゴシック" pitchFamily="34" charset="-128"/>
            </a:endParaRPr>
          </a:p>
        </p:txBody>
      </p:sp>
    </p:spTree>
    <p:extLst>
      <p:ext uri="{BB962C8B-B14F-4D97-AF65-F5344CB8AC3E}">
        <p14:creationId xmlns:p14="http://schemas.microsoft.com/office/powerpoint/2010/main" val="376878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3</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97211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4</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03841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5</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What's wrong with most business plans? The answer is relatively straightforward. Most waste too much ink on numbers and devote too little to the information that really matters to intelligent investors. As every seasoned investor knows, financial projections for a new company -- especially detailed, month-by-month projections that stretch out for more than a year -- are an act of imagination. An entrepreneurial venture faces far too many unknowns to predict revenues, let alone profits. Moreover, few if any entrepreneurs correctly anticipate how much capital and time will be required to accomplish their objectives. Typically, they are wildly optimistic, padding their projections. Investors know about the padding effect and therefore discount the figures in business plans. These maneuvers create a vicious circle of inaccuracy that benefits no one.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Don't misunderstand me: business plans should include some numbers. But those numbers should appear mainly in the form of a business model that shows the entrepreneurial team has thought through the key drivers of the venture's success or failure. In manufacturing, such a driver might be the yield on a production process; in magazine publishing, the anticipated renewal rate; or in software, the impact of using various distribution channels. The model should also address the break-even issue: At what level of sales does the business begin to make a profit? And even more important, When does cash flow turn positive? Without a doubt, these questions deserve a few pages in any business plan. Near the back.</a:t>
            </a:r>
            <a:endParaRPr lang="en-US" dirty="0"/>
          </a:p>
        </p:txBody>
      </p:sp>
    </p:spTree>
    <p:extLst>
      <p:ext uri="{BB962C8B-B14F-4D97-AF65-F5344CB8AC3E}">
        <p14:creationId xmlns:p14="http://schemas.microsoft.com/office/powerpoint/2010/main" val="30498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6</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a:latin typeface="Arial" charset="0"/>
              <a:ea typeface="ＭＳ Ｐゴシック" pitchFamily="34" charset="-128"/>
            </a:endParaRPr>
          </a:p>
        </p:txBody>
      </p:sp>
    </p:spTree>
    <p:extLst>
      <p:ext uri="{BB962C8B-B14F-4D97-AF65-F5344CB8AC3E}">
        <p14:creationId xmlns:p14="http://schemas.microsoft.com/office/powerpoint/2010/main" val="304738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7</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129392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8</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416653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9</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44254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02860E2C-945C-4843-AC4E-A1D4CCD5244F}" type="slidenum">
              <a:rPr lang="en-US" altLang="en-US" sz="1200" smtClean="0">
                <a:latin typeface="Arial" charset="0"/>
              </a:rPr>
              <a:pPr eaLnBrk="1" hangingPunct="1"/>
              <a:t>10</a:t>
            </a:fld>
            <a:endParaRPr lang="en-US" altLang="en-US" sz="1200" dirty="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302021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16"/>
          <p:cNvSpPr>
            <a:spLocks noChangeArrowheads="1"/>
          </p:cNvSpPr>
          <p:nvPr/>
        </p:nvSpPr>
        <p:spPr bwMode="auto">
          <a:xfrm>
            <a:off x="76200" y="6477000"/>
            <a:ext cx="533400" cy="381000"/>
          </a:xfrm>
          <a:prstGeom prst="rect">
            <a:avLst/>
          </a:prstGeom>
          <a:noFill/>
          <a:ln w="9525">
            <a:noFill/>
            <a:miter lim="800000"/>
            <a:headEnd/>
            <a:tailEnd/>
          </a:ln>
          <a:effectLst/>
        </p:spPr>
        <p:txBody>
          <a:bodyPr/>
          <a:lstStyle/>
          <a:p>
            <a:pPr algn="r" eaLnBrk="0" hangingPunct="0">
              <a:defRPr/>
            </a:pPr>
            <a:fld id="{5185CEA8-4305-466F-AD06-72A17F519615}" type="slidenum">
              <a:rPr lang="en-US" sz="1200">
                <a:latin typeface="Verdana" charset="0"/>
              </a:rPr>
              <a:pPr algn="r" eaLnBrk="0" hangingPunct="0">
                <a:defRPr/>
              </a:pPr>
              <a:t>‹#›</a:t>
            </a:fld>
            <a:endParaRPr lang="en-US" sz="1400" dirty="0">
              <a:latin typeface="Verdana" charset="0"/>
            </a:endParaRPr>
          </a:p>
        </p:txBody>
      </p:sp>
      <p:pic>
        <p:nvPicPr>
          <p:cNvPr id="5" name="Picture 29" descr="1024x768 T01Inf-E.png                                          0042198FMacintosh HD                   BB707946:"/>
          <p:cNvPicPr>
            <a:picLocks noChangeAspect="1" noChangeArrowheads="1"/>
          </p:cNvPicPr>
          <p:nvPr/>
        </p:nvPicPr>
        <p:blipFill>
          <a:blip r:embed="rId2"/>
          <a:srcRect/>
          <a:stretch>
            <a:fillRect/>
          </a:stretch>
        </p:blipFill>
        <p:spPr bwMode="auto">
          <a:xfrm>
            <a:off x="0" y="-1588"/>
            <a:ext cx="9144000" cy="6861176"/>
          </a:xfrm>
          <a:prstGeom prst="rect">
            <a:avLst/>
          </a:prstGeom>
          <a:noFill/>
          <a:ln w="9525">
            <a:noFill/>
            <a:miter lim="800000"/>
            <a:headEnd/>
            <a:tailEnd/>
          </a:ln>
        </p:spPr>
      </p:pic>
      <p:sp>
        <p:nvSpPr>
          <p:cNvPr id="3074" name="Rectangle 2"/>
          <p:cNvSpPr>
            <a:spLocks noGrp="1" noChangeArrowheads="1"/>
          </p:cNvSpPr>
          <p:nvPr>
            <p:ph type="ctrTitle"/>
          </p:nvPr>
        </p:nvSpPr>
        <p:spPr>
          <a:xfrm>
            <a:off x="1752600" y="2057400"/>
            <a:ext cx="7010400" cy="1676400"/>
          </a:xfrm>
        </p:spPr>
        <p:txBody>
          <a:bodyPr/>
          <a:lstStyle>
            <a:lvl1pPr algn="r">
              <a:lnSpc>
                <a:spcPts val="4400"/>
              </a:lnSpc>
              <a:spcAft>
                <a:spcPts val="300"/>
              </a:spcAft>
              <a:defRPr sz="2800"/>
            </a:lvl1pPr>
          </a:lstStyle>
          <a:p>
            <a:r>
              <a:rPr lang="en-US"/>
              <a:t>Click to edit Master title style</a:t>
            </a:r>
          </a:p>
        </p:txBody>
      </p:sp>
      <p:sp>
        <p:nvSpPr>
          <p:cNvPr id="3075" name="Rectangle 3"/>
          <p:cNvSpPr>
            <a:spLocks noGrp="1" noChangeArrowheads="1"/>
          </p:cNvSpPr>
          <p:nvPr>
            <p:ph type="subTitle" idx="1"/>
          </p:nvPr>
        </p:nvSpPr>
        <p:spPr>
          <a:xfrm>
            <a:off x="2362200" y="3962400"/>
            <a:ext cx="6400800" cy="1752600"/>
          </a:xfrm>
        </p:spPr>
        <p:txBody>
          <a:bodyPr/>
          <a:lstStyle>
            <a:lvl1pPr marL="0" indent="0" algn="r">
              <a:buFont typeface="Webdings" charset="2"/>
              <a:buNone/>
              <a:defRPr sz="2000"/>
            </a:lvl1pPr>
          </a:lstStyle>
          <a:p>
            <a:r>
              <a:rPr lang="en-US"/>
              <a:t>Click to edit Master subtitle style</a:t>
            </a:r>
          </a:p>
        </p:txBody>
      </p:sp>
      <p:sp>
        <p:nvSpPr>
          <p:cNvPr id="6" name="Rectangle 5"/>
          <p:cNvSpPr>
            <a:spLocks noGrp="1" noChangeArrowheads="1"/>
          </p:cNvSpPr>
          <p:nvPr>
            <p:ph type="ftr" sz="quarter" idx="10"/>
          </p:nvPr>
        </p:nvSpPr>
        <p:spPr>
          <a:xfrm>
            <a:off x="2362200" y="6248400"/>
            <a:ext cx="3657600" cy="457200"/>
          </a:xfrm>
        </p:spPr>
        <p:txBody>
          <a:bodyPr/>
          <a:lstStyle>
            <a:lvl1pPr>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304800"/>
            <a:ext cx="18478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304800"/>
            <a:ext cx="53911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391400" cy="1143000"/>
          </a:xfrm>
        </p:spPr>
        <p:txBody>
          <a:bodyPr/>
          <a:lstStyle/>
          <a:p>
            <a:r>
              <a:rPr lang="en-US"/>
              <a:t>Click to edit Master title style</a:t>
            </a:r>
          </a:p>
        </p:txBody>
      </p:sp>
      <p:sp>
        <p:nvSpPr>
          <p:cNvPr id="3" name="Chart Placeholder 2"/>
          <p:cNvSpPr>
            <a:spLocks noGrp="1"/>
          </p:cNvSpPr>
          <p:nvPr>
            <p:ph type="chart" idx="1"/>
          </p:nvPr>
        </p:nvSpPr>
        <p:spPr>
          <a:xfrm>
            <a:off x="1371600" y="1828800"/>
            <a:ext cx="7391400" cy="3962400"/>
          </a:xfrm>
        </p:spPr>
        <p:txBody>
          <a:bodyPr/>
          <a:lstStyle/>
          <a:p>
            <a:pPr lvl="0"/>
            <a:r>
              <a:rPr lang="en-US" noProof="0" dirty="0"/>
              <a:t>Click icon to add chart</a:t>
            </a:r>
          </a:p>
        </p:txBody>
      </p:sp>
      <p:sp>
        <p:nvSpPr>
          <p:cNvPr id="4"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el en diagram of organigram">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391400" cy="1143000"/>
          </a:xfrm>
        </p:spPr>
        <p:txBody>
          <a:bodyPr/>
          <a:lstStyle/>
          <a:p>
            <a:r>
              <a:rPr lang="en-US"/>
              <a:t>Click to edit Master title style</a:t>
            </a:r>
          </a:p>
        </p:txBody>
      </p:sp>
      <p:sp>
        <p:nvSpPr>
          <p:cNvPr id="3" name="SmartArt Placeholder 2"/>
          <p:cNvSpPr>
            <a:spLocks noGrp="1"/>
          </p:cNvSpPr>
          <p:nvPr>
            <p:ph type="dgm" idx="1"/>
          </p:nvPr>
        </p:nvSpPr>
        <p:spPr>
          <a:xfrm>
            <a:off x="1371600" y="1828800"/>
            <a:ext cx="7391400" cy="3962400"/>
          </a:xfrm>
        </p:spPr>
        <p:txBody>
          <a:bodyPr/>
          <a:lstStyle/>
          <a:p>
            <a:pPr lvl="0"/>
            <a:r>
              <a:rPr lang="en-US" noProof="0" dirty="0"/>
              <a:t>Click icon to add SmartArt graphic</a:t>
            </a:r>
          </a:p>
        </p:txBody>
      </p:sp>
      <p:sp>
        <p:nvSpPr>
          <p:cNvPr id="4"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391400" cy="1143000"/>
          </a:xfrm>
        </p:spPr>
        <p:txBody>
          <a:bodyPr/>
          <a:lstStyle/>
          <a:p>
            <a:r>
              <a:rPr lang="en-US"/>
              <a:t>Click to edit Master title style</a:t>
            </a:r>
          </a:p>
        </p:txBody>
      </p:sp>
      <p:sp>
        <p:nvSpPr>
          <p:cNvPr id="3" name="Table Placeholder 2"/>
          <p:cNvSpPr>
            <a:spLocks noGrp="1"/>
          </p:cNvSpPr>
          <p:nvPr>
            <p:ph type="tbl" idx="1"/>
          </p:nvPr>
        </p:nvSpPr>
        <p:spPr>
          <a:xfrm>
            <a:off x="1371600" y="1828800"/>
            <a:ext cx="7391400" cy="3962400"/>
          </a:xfrm>
        </p:spPr>
        <p:txBody>
          <a:bodyPr/>
          <a:lstStyle/>
          <a:p>
            <a:pPr lvl="0"/>
            <a:r>
              <a:rPr lang="en-US" noProof="0" dirty="0"/>
              <a:t>Click icon to add table</a:t>
            </a:r>
          </a:p>
        </p:txBody>
      </p:sp>
      <p:sp>
        <p:nvSpPr>
          <p:cNvPr id="4"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ext only">
    <p:bg bwMode="gray">
      <p:bgPr>
        <a:solidFill>
          <a:schemeClr val="bg1"/>
        </a:solidFill>
        <a:effectLst/>
      </p:bgPr>
    </p:b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C1824C1D-4906-3A4A-B5A7-7CF6C4EB7B5A}"/>
              </a:ext>
            </a:extLst>
          </p:cNvPr>
          <p:cNvSpPr>
            <a:spLocks noGrp="1"/>
          </p:cNvSpPr>
          <p:nvPr>
            <p:ph type="ctrTitle" hasCustomPrompt="1"/>
          </p:nvPr>
        </p:nvSpPr>
        <p:spPr>
          <a:xfrm>
            <a:off x="1737860" y="421723"/>
            <a:ext cx="5668280" cy="1253617"/>
          </a:xfrm>
          <a:prstGeom prst="rect">
            <a:avLst/>
          </a:prstGeom>
        </p:spPr>
        <p:txBody>
          <a:bodyPr anchor="t" anchorCtr="0"/>
          <a:lstStyle>
            <a:lvl1pPr marL="0" marR="0" indent="0" algn="ctr" defTabSz="685617" rtl="0" eaLnBrk="1" fontAlgn="auto" latinLnBrk="0" hangingPunct="1">
              <a:lnSpc>
                <a:spcPct val="100000"/>
              </a:lnSpc>
              <a:spcBef>
                <a:spcPct val="0"/>
              </a:spcBef>
              <a:spcAft>
                <a:spcPts val="0"/>
              </a:spcAft>
              <a:buClrTx/>
              <a:buSzTx/>
              <a:buFontTx/>
              <a:buNone/>
              <a:tabLst/>
              <a:defRPr lang="nl-NL" sz="2399"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10" name="Tijdelijke aanduiding voor tekst 2">
            <a:extLst>
              <a:ext uri="{FF2B5EF4-FFF2-40B4-BE49-F238E27FC236}">
                <a16:creationId xmlns:a16="http://schemas.microsoft.com/office/drawing/2014/main" id="{5E1B5542-E518-FB47-95E8-2B71A026A2A9}"/>
              </a:ext>
            </a:extLst>
          </p:cNvPr>
          <p:cNvSpPr>
            <a:spLocks noGrp="1"/>
          </p:cNvSpPr>
          <p:nvPr>
            <p:ph type="body" sz="quarter" idx="10" hasCustomPrompt="1"/>
          </p:nvPr>
        </p:nvSpPr>
        <p:spPr>
          <a:xfrm>
            <a:off x="1285540" y="2120900"/>
            <a:ext cx="6646719" cy="3773009"/>
          </a:xfrm>
          <a:prstGeom prst="rect">
            <a:avLst/>
          </a:prstGeom>
        </p:spPr>
        <p:txBody>
          <a:bodyPr/>
          <a:lstStyle>
            <a:lvl1pPr marL="0" marR="0" indent="0" algn="l" defTabSz="685617" rtl="0" eaLnBrk="1" fontAlgn="auto" latinLnBrk="0" hangingPunct="1">
              <a:lnSpc>
                <a:spcPct val="110000"/>
              </a:lnSpc>
              <a:spcBef>
                <a:spcPts val="0"/>
              </a:spcBef>
              <a:spcAft>
                <a:spcPts val="0"/>
              </a:spcAft>
              <a:buClrTx/>
              <a:buSzTx/>
              <a:buFont typeface="Arial" pitchFamily="34" charset="0"/>
              <a:buNone/>
              <a:tabLst/>
              <a:defRPr lang="nl-NL" sz="1650" b="0" i="0" kern="1200" baseline="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a:t>
            </a:r>
            <a:r>
              <a:rPr lang="nl-NL" dirty="0"/>
              <a:t> et </a:t>
            </a:r>
            <a:r>
              <a:rPr lang="nl-NL" dirty="0" err="1"/>
              <a:t>adiantot</a:t>
            </a:r>
            <a:r>
              <a:rPr lang="nl-NL" dirty="0"/>
              <a:t> </a:t>
            </a:r>
            <a:r>
              <a:rPr lang="nl-NL" dirty="0" err="1"/>
              <a:t>Ique</a:t>
            </a:r>
            <a:r>
              <a:rPr lang="nl-NL" dirty="0"/>
              <a:t> </a:t>
            </a:r>
            <a:r>
              <a:rPr lang="nl-NL" dirty="0" err="1"/>
              <a:t>niminti</a:t>
            </a:r>
            <a:r>
              <a:rPr lang="nl-NL" dirty="0"/>
              <a:t> </a:t>
            </a:r>
            <a:r>
              <a:rPr lang="nl-NL" dirty="0" err="1"/>
              <a:t>nonsendaecae</a:t>
            </a:r>
            <a:r>
              <a:rPr lang="nl-NL" dirty="0"/>
              <a:t> </a:t>
            </a: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esecto</a:t>
            </a:r>
            <a:r>
              <a:rPr lang="nl-NL" dirty="0"/>
              <a:t> </a:t>
            </a:r>
            <a:r>
              <a:rPr lang="nl-NL" dirty="0" err="1"/>
              <a:t>dolorumenis</a:t>
            </a:r>
            <a:r>
              <a:rPr lang="nl-NL" dirty="0"/>
              <a:t> </a:t>
            </a:r>
            <a:r>
              <a:rPr lang="nl-NL" dirty="0" err="1"/>
              <a:t>aritat</a:t>
            </a:r>
            <a:r>
              <a:rPr lang="nl-NL" dirty="0"/>
              <a:t> et des </a:t>
            </a:r>
            <a:r>
              <a:rPr lang="nl-NL" dirty="0" err="1"/>
              <a:t>earcit</a:t>
            </a:r>
            <a:r>
              <a:rPr lang="nl-NL" dirty="0"/>
              <a:t>, </a:t>
            </a:r>
            <a:r>
              <a:rPr lang="nl-NL" dirty="0" err="1"/>
              <a:t>ium</a:t>
            </a:r>
            <a:r>
              <a:rPr lang="nl-NL" dirty="0"/>
              <a:t> ad </a:t>
            </a:r>
            <a:r>
              <a:rPr lang="nl-NL" dirty="0" err="1"/>
              <a:t>quam</a:t>
            </a:r>
            <a:r>
              <a:rPr lang="nl-NL" dirty="0"/>
              <a:t> </a:t>
            </a:r>
            <a:r>
              <a:rPr lang="nl-NL" dirty="0" err="1"/>
              <a:t>faccupt</a:t>
            </a:r>
            <a:r>
              <a:rPr lang="nl-NL" dirty="0"/>
              <a:t> </a:t>
            </a:r>
            <a:r>
              <a:rPr lang="nl-NL" dirty="0" err="1"/>
              <a:t>atiature</a:t>
            </a:r>
            <a:r>
              <a:rPr lang="nl-NL" dirty="0"/>
              <a:t>, </a:t>
            </a:r>
            <a:r>
              <a:rPr lang="nl-NL" dirty="0" err="1"/>
              <a:t>qui</a:t>
            </a:r>
            <a:r>
              <a:rPr lang="nl-NL" dirty="0"/>
              <a:t> </a:t>
            </a:r>
            <a:r>
              <a:rPr lang="nl-NL" dirty="0" err="1"/>
              <a:t>officipis</a:t>
            </a:r>
            <a:r>
              <a:rPr lang="nl-NL" dirty="0"/>
              <a:t> </a:t>
            </a:r>
            <a:r>
              <a:rPr lang="nl-NL" dirty="0" err="1"/>
              <a:t>dolupta</a:t>
            </a:r>
            <a:r>
              <a:rPr lang="nl-NL" dirty="0"/>
              <a:t> </a:t>
            </a:r>
            <a:r>
              <a:rPr lang="nl-NL" dirty="0" err="1"/>
              <a:t>spereium</a:t>
            </a:r>
            <a:r>
              <a:rPr lang="nl-NL" dirty="0"/>
              <a:t> </a:t>
            </a:r>
            <a:r>
              <a:rPr lang="nl-NL" dirty="0" err="1"/>
              <a:t>quias</a:t>
            </a:r>
            <a:r>
              <a:rPr lang="nl-NL" dirty="0"/>
              <a:t> </a:t>
            </a:r>
            <a:r>
              <a:rPr lang="nl-NL" dirty="0" err="1"/>
              <a:t>sum</a:t>
            </a:r>
            <a:r>
              <a:rPr lang="nl-NL" dirty="0"/>
              <a:t> </a:t>
            </a:r>
            <a:r>
              <a:rPr lang="nl-NL" dirty="0" err="1"/>
              <a:t>aut</a:t>
            </a:r>
            <a:r>
              <a:rPr lang="nl-NL" dirty="0"/>
              <a:t> min </a:t>
            </a:r>
            <a:r>
              <a:rPr lang="nl-NL" dirty="0" err="1"/>
              <a:t>prae</a:t>
            </a:r>
            <a:r>
              <a:rPr lang="nl-NL" dirty="0"/>
              <a:t> nam </a:t>
            </a:r>
            <a:r>
              <a:rPr lang="nl-NL" dirty="0" err="1"/>
              <a:t>aut</a:t>
            </a:r>
            <a:r>
              <a:rPr lang="nl-NL" dirty="0"/>
              <a:t> que </a:t>
            </a:r>
            <a:r>
              <a:rPr lang="nl-NL" dirty="0" err="1"/>
              <a:t>nobitatur</a:t>
            </a:r>
            <a:r>
              <a:rPr lang="nl-NL" dirty="0"/>
              <a:t>, </a:t>
            </a:r>
            <a:r>
              <a:rPr lang="nl-NL" dirty="0" err="1"/>
              <a:t>cus</a:t>
            </a:r>
            <a:r>
              <a:rPr lang="nl-NL" dirty="0"/>
              <a:t> </a:t>
            </a:r>
            <a:r>
              <a:rPr lang="nl-NL" dirty="0" err="1"/>
              <a:t>eario</a:t>
            </a:r>
            <a:r>
              <a:rPr lang="nl-NL" dirty="0"/>
              <a:t> </a:t>
            </a:r>
            <a:r>
              <a:rPr lang="nl-NL" dirty="0" err="1"/>
              <a:t>omnihic</a:t>
            </a:r>
            <a:r>
              <a:rPr lang="nl-NL" dirty="0"/>
              <a:t> </a:t>
            </a:r>
            <a:r>
              <a:rPr lang="nl-NL" dirty="0" err="1"/>
              <a:t>aeruptur</a:t>
            </a:r>
            <a:r>
              <a:rPr lang="nl-NL" dirty="0"/>
              <a:t>, </a:t>
            </a:r>
            <a:r>
              <a:rPr lang="nl-NL" dirty="0" err="1"/>
              <a:t>sunt</a:t>
            </a:r>
            <a:r>
              <a:rPr lang="nl-NL" dirty="0"/>
              <a:t> </a:t>
            </a:r>
            <a:r>
              <a:rPr lang="nl-NL" dirty="0" err="1"/>
              <a:t>eruptat</a:t>
            </a:r>
            <a:r>
              <a:rPr lang="nl-NL" dirty="0"/>
              <a:t> </a:t>
            </a:r>
            <a:r>
              <a:rPr lang="nl-NL" dirty="0" err="1"/>
              <a:t>volorep</a:t>
            </a:r>
            <a:r>
              <a:rPr lang="nl-NL" dirty="0"/>
              <a:t>. &lt;Max. 70 </a:t>
            </a:r>
            <a:r>
              <a:rPr lang="nl-NL" dirty="0" err="1"/>
              <a:t>words</a:t>
            </a:r>
            <a:r>
              <a:rPr lang="nl-NL" dirty="0"/>
              <a:t>&gt; </a:t>
            </a:r>
          </a:p>
        </p:txBody>
      </p:sp>
      <p:pic>
        <p:nvPicPr>
          <p:cNvPr id="4" name="Afbeelding 3">
            <a:extLst>
              <a:ext uri="{FF2B5EF4-FFF2-40B4-BE49-F238E27FC236}">
                <a16:creationId xmlns:a16="http://schemas.microsoft.com/office/drawing/2014/main" id="{DA76D091-77BC-2F42-913C-F8B10415F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664" y="6001200"/>
            <a:ext cx="1295663" cy="679430"/>
          </a:xfrm>
          <a:prstGeom prst="rect">
            <a:avLst/>
          </a:prstGeom>
          <a:ln>
            <a:noFill/>
          </a:ln>
        </p:spPr>
      </p:pic>
    </p:spTree>
    <p:extLst>
      <p:ext uri="{BB962C8B-B14F-4D97-AF65-F5344CB8AC3E}">
        <p14:creationId xmlns:p14="http://schemas.microsoft.com/office/powerpoint/2010/main" val="55516314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Cover yellow">
    <p:bg bwMode="gray">
      <p:bgPr>
        <a:solidFill>
          <a:schemeClr val="accent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7487082" y="512911"/>
            <a:ext cx="1389714" cy="216025"/>
          </a:xfrm>
          <a:prstGeom prst="rect">
            <a:avLst/>
          </a:prstGeom>
        </p:spPr>
        <p:txBody>
          <a:bodyPr/>
          <a:lstStyle>
            <a:lvl1pPr algn="r">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31 August 2020</a:t>
            </a:r>
            <a:endParaRPr lang="en-GB" dirty="0"/>
          </a:p>
        </p:txBody>
      </p:sp>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07" y="1"/>
            <a:ext cx="2419504" cy="1268759"/>
          </a:xfrm>
          <a:prstGeom prst="rect">
            <a:avLst/>
          </a:prstGeom>
          <a:ln>
            <a:noFill/>
          </a:ln>
        </p:spPr>
      </p:pic>
      <p:sp>
        <p:nvSpPr>
          <p:cNvPr id="31" name="Tijdelijke aanduiding voor tekst 30">
            <a:extLst>
              <a:ext uri="{FF2B5EF4-FFF2-40B4-BE49-F238E27FC236}">
                <a16:creationId xmlns:a16="http://schemas.microsoft.com/office/drawing/2014/main" id="{E6D5F428-993B-6A4C-A7CE-238F44C7C548}"/>
              </a:ext>
            </a:extLst>
          </p:cNvPr>
          <p:cNvSpPr>
            <a:spLocks noGrp="1"/>
          </p:cNvSpPr>
          <p:nvPr>
            <p:ph type="body" sz="quarter" idx="14" hasCustomPrompt="1"/>
          </p:nvPr>
        </p:nvSpPr>
        <p:spPr>
          <a:xfrm>
            <a:off x="1931391" y="501835"/>
            <a:ext cx="5255031" cy="227101"/>
          </a:xfrm>
          <a:prstGeom prst="rect">
            <a:avLst/>
          </a:prstGeom>
        </p:spPr>
        <p:txBody>
          <a:bodyPr/>
          <a:lstStyle>
            <a:lvl1pPr algn="ctr">
              <a:defRPr sz="900" b="0" i="0" u="none" cap="all" spc="37" baseline="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2680685" y="5800329"/>
            <a:ext cx="3782631" cy="217169"/>
          </a:xfrm>
          <a:prstGeom prst="rect">
            <a:avLst/>
          </a:prstGeom>
        </p:spPr>
        <p:txBody>
          <a:bodyPr/>
          <a:lstStyle>
            <a:lvl1pPr algn="ctr">
              <a:defRPr sz="9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2680685" y="6017497"/>
            <a:ext cx="3782631" cy="270592"/>
          </a:xfrm>
          <a:prstGeom prst="rect">
            <a:avLst/>
          </a:prstGeom>
        </p:spPr>
        <p:txBody>
          <a:bodyPr/>
          <a:lstStyle>
            <a:lvl1pPr algn="ctr">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
        <p:nvSpPr>
          <p:cNvPr id="41" name="Titel 1">
            <a:extLst>
              <a:ext uri="{FF2B5EF4-FFF2-40B4-BE49-F238E27FC236}">
                <a16:creationId xmlns:a16="http://schemas.microsoft.com/office/drawing/2014/main" id="{75804E32-4442-4548-B1CA-E4A4F92AB285}"/>
              </a:ext>
            </a:extLst>
          </p:cNvPr>
          <p:cNvSpPr>
            <a:spLocks noGrp="1"/>
          </p:cNvSpPr>
          <p:nvPr>
            <p:ph type="ctrTitle" hasCustomPrompt="1"/>
          </p:nvPr>
        </p:nvSpPr>
        <p:spPr>
          <a:xfrm>
            <a:off x="294892" y="1196750"/>
            <a:ext cx="8528758" cy="4603578"/>
          </a:xfrm>
          <a:prstGeom prst="rect">
            <a:avLst/>
          </a:prstGeom>
        </p:spPr>
        <p:txBody>
          <a:bodyPr anchor="ctr" anchorCtr="0"/>
          <a:lstStyle>
            <a:lvl1pPr algn="ctr">
              <a:defRPr sz="3074" b="0" i="1">
                <a:latin typeface="Merriweather" panose="02060503050406030704" pitchFamily="18" charset="77"/>
              </a:defRPr>
            </a:lvl1pPr>
          </a:lstStyle>
          <a:p>
            <a:r>
              <a:rPr lang="en-GB" dirty="0"/>
              <a:t>Place your attention-grabbing</a:t>
            </a:r>
            <a:br>
              <a:rPr lang="en-GB" dirty="0"/>
            </a:br>
            <a:r>
              <a:rPr lang="en-GB" dirty="0"/>
              <a:t>headline here</a:t>
            </a:r>
          </a:p>
        </p:txBody>
      </p:sp>
    </p:spTree>
    <p:extLst>
      <p:ext uri="{BB962C8B-B14F-4D97-AF65-F5344CB8AC3E}">
        <p14:creationId xmlns:p14="http://schemas.microsoft.com/office/powerpoint/2010/main" val="261242322"/>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8" orient="horz" pos="754">
          <p15:clr>
            <a:srgbClr val="FBAE40"/>
          </p15:clr>
        </p15:guide>
        <p15:guide id="19" orient="horz" pos="211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ver yellow">
    <p:bg bwMode="gray">
      <p:bgPr>
        <a:solidFill>
          <a:schemeClr val="accent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7487082" y="512911"/>
            <a:ext cx="1389714" cy="216025"/>
          </a:xfrm>
          <a:prstGeom prst="rect">
            <a:avLst/>
          </a:prstGeom>
        </p:spPr>
        <p:txBody>
          <a:bodyPr/>
          <a:lstStyle>
            <a:lvl1pPr algn="r">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31 August 2020</a:t>
            </a:r>
            <a:endParaRPr lang="en-GB" dirty="0"/>
          </a:p>
        </p:txBody>
      </p:sp>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07" y="1"/>
            <a:ext cx="2419504" cy="1268759"/>
          </a:xfrm>
          <a:prstGeom prst="rect">
            <a:avLst/>
          </a:prstGeom>
          <a:ln>
            <a:noFill/>
          </a:ln>
        </p:spPr>
      </p:pic>
      <p:sp>
        <p:nvSpPr>
          <p:cNvPr id="31" name="Tijdelijke aanduiding voor tekst 30">
            <a:extLst>
              <a:ext uri="{FF2B5EF4-FFF2-40B4-BE49-F238E27FC236}">
                <a16:creationId xmlns:a16="http://schemas.microsoft.com/office/drawing/2014/main" id="{E6D5F428-993B-6A4C-A7CE-238F44C7C548}"/>
              </a:ext>
            </a:extLst>
          </p:cNvPr>
          <p:cNvSpPr>
            <a:spLocks noGrp="1"/>
          </p:cNvSpPr>
          <p:nvPr>
            <p:ph type="body" sz="quarter" idx="14" hasCustomPrompt="1"/>
          </p:nvPr>
        </p:nvSpPr>
        <p:spPr>
          <a:xfrm>
            <a:off x="1931391" y="501835"/>
            <a:ext cx="5255031" cy="227101"/>
          </a:xfrm>
          <a:prstGeom prst="rect">
            <a:avLst/>
          </a:prstGeom>
        </p:spPr>
        <p:txBody>
          <a:bodyPr/>
          <a:lstStyle>
            <a:lvl1pPr algn="ctr">
              <a:defRPr sz="900" b="0" i="0" u="none" cap="all" spc="37" baseline="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2680685" y="5800329"/>
            <a:ext cx="3782631" cy="217169"/>
          </a:xfrm>
          <a:prstGeom prst="rect">
            <a:avLst/>
          </a:prstGeom>
        </p:spPr>
        <p:txBody>
          <a:bodyPr/>
          <a:lstStyle>
            <a:lvl1pPr algn="ctr">
              <a:defRPr sz="9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2680685" y="6017497"/>
            <a:ext cx="3782631" cy="270592"/>
          </a:xfrm>
          <a:prstGeom prst="rect">
            <a:avLst/>
          </a:prstGeom>
        </p:spPr>
        <p:txBody>
          <a:bodyPr/>
          <a:lstStyle>
            <a:lvl1pPr algn="ctr">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
        <p:nvSpPr>
          <p:cNvPr id="41" name="Titel 1">
            <a:extLst>
              <a:ext uri="{FF2B5EF4-FFF2-40B4-BE49-F238E27FC236}">
                <a16:creationId xmlns:a16="http://schemas.microsoft.com/office/drawing/2014/main" id="{75804E32-4442-4548-B1CA-E4A4F92AB285}"/>
              </a:ext>
            </a:extLst>
          </p:cNvPr>
          <p:cNvSpPr>
            <a:spLocks noGrp="1"/>
          </p:cNvSpPr>
          <p:nvPr>
            <p:ph type="ctrTitle" hasCustomPrompt="1"/>
          </p:nvPr>
        </p:nvSpPr>
        <p:spPr>
          <a:xfrm>
            <a:off x="294892" y="1196750"/>
            <a:ext cx="8528758" cy="4603578"/>
          </a:xfrm>
          <a:prstGeom prst="rect">
            <a:avLst/>
          </a:prstGeom>
        </p:spPr>
        <p:txBody>
          <a:bodyPr anchor="ctr" anchorCtr="0"/>
          <a:lstStyle>
            <a:lvl1pPr algn="ctr">
              <a:defRPr sz="3074" b="0" i="1">
                <a:latin typeface="Merriweather" panose="02060503050406030704" pitchFamily="18" charset="77"/>
              </a:defRPr>
            </a:lvl1pPr>
          </a:lstStyle>
          <a:p>
            <a:r>
              <a:rPr lang="en-GB" dirty="0"/>
              <a:t>Place your attention-grabbing</a:t>
            </a:r>
            <a:br>
              <a:rPr lang="en-GB" dirty="0"/>
            </a:br>
            <a:r>
              <a:rPr lang="en-GB" dirty="0"/>
              <a:t>headline here</a:t>
            </a:r>
          </a:p>
        </p:txBody>
      </p:sp>
    </p:spTree>
    <p:extLst>
      <p:ext uri="{BB962C8B-B14F-4D97-AF65-F5344CB8AC3E}">
        <p14:creationId xmlns:p14="http://schemas.microsoft.com/office/powerpoint/2010/main" val="2137991656"/>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8" orient="horz" pos="754">
          <p15:clr>
            <a:srgbClr val="FBAE40"/>
          </p15:clr>
        </p15:guide>
        <p15:guide id="19" orient="horz" pos="211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white">
    <p:bg bwMode="gray">
      <p:bgPr>
        <a:solidFill>
          <a:schemeClr val="bg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7487082" y="512911"/>
            <a:ext cx="1389714" cy="216025"/>
          </a:xfrm>
          <a:prstGeom prst="rect">
            <a:avLst/>
          </a:prstGeom>
        </p:spPr>
        <p:txBody>
          <a:bodyPr/>
          <a:lstStyle>
            <a:lvl1pPr algn="r">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31 August 2020</a:t>
            </a:r>
            <a:endParaRPr lang="en-GB" dirty="0"/>
          </a:p>
        </p:txBody>
      </p:sp>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07" y="0"/>
            <a:ext cx="2419504" cy="1268760"/>
          </a:xfrm>
          <a:prstGeom prst="rect">
            <a:avLst/>
          </a:prstGeom>
          <a:ln>
            <a:noFill/>
          </a:ln>
        </p:spPr>
      </p:pic>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2682962" y="5800329"/>
            <a:ext cx="3778076" cy="199729"/>
          </a:xfrm>
          <a:prstGeom prst="rect">
            <a:avLst/>
          </a:prstGeom>
        </p:spPr>
        <p:txBody>
          <a:bodyPr/>
          <a:lstStyle>
            <a:lvl1pPr algn="ctr">
              <a:defRPr sz="9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2682970" y="6017497"/>
            <a:ext cx="3778060" cy="270592"/>
          </a:xfrm>
          <a:prstGeom prst="rect">
            <a:avLst/>
          </a:prstGeom>
        </p:spPr>
        <p:txBody>
          <a:bodyPr/>
          <a:lstStyle>
            <a:lvl1pPr algn="ctr">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
        <p:nvSpPr>
          <p:cNvPr id="8" name="Titel 1">
            <a:extLst>
              <a:ext uri="{FF2B5EF4-FFF2-40B4-BE49-F238E27FC236}">
                <a16:creationId xmlns:a16="http://schemas.microsoft.com/office/drawing/2014/main" id="{8D0FC209-A5EA-0147-8CC1-DEEC093C7247}"/>
              </a:ext>
            </a:extLst>
          </p:cNvPr>
          <p:cNvSpPr>
            <a:spLocks noGrp="1"/>
          </p:cNvSpPr>
          <p:nvPr>
            <p:ph type="ctrTitle" hasCustomPrompt="1"/>
          </p:nvPr>
        </p:nvSpPr>
        <p:spPr>
          <a:xfrm>
            <a:off x="294892" y="1196750"/>
            <a:ext cx="8528758" cy="4603578"/>
          </a:xfrm>
          <a:prstGeom prst="rect">
            <a:avLst/>
          </a:prstGeom>
        </p:spPr>
        <p:txBody>
          <a:bodyPr anchor="ctr" anchorCtr="0"/>
          <a:lstStyle>
            <a:lvl1pPr algn="ctr">
              <a:defRPr sz="3074" b="0" i="1">
                <a:latin typeface="Merriweather" panose="02060503050406030704" pitchFamily="18" charset="77"/>
              </a:defRPr>
            </a:lvl1pPr>
          </a:lstStyle>
          <a:p>
            <a:r>
              <a:rPr lang="en-GB" dirty="0"/>
              <a:t>Place your attention-grabbing</a:t>
            </a:r>
            <a:br>
              <a:rPr lang="en-GB" dirty="0"/>
            </a:br>
            <a:r>
              <a:rPr lang="en-GB" dirty="0"/>
              <a:t>headline here</a:t>
            </a:r>
          </a:p>
        </p:txBody>
      </p:sp>
      <p:sp>
        <p:nvSpPr>
          <p:cNvPr id="16" name="Tijdelijke aanduiding voor tekst 30">
            <a:extLst>
              <a:ext uri="{FF2B5EF4-FFF2-40B4-BE49-F238E27FC236}">
                <a16:creationId xmlns:a16="http://schemas.microsoft.com/office/drawing/2014/main" id="{18DC5878-969C-0849-B41E-F7CAD75B0E14}"/>
              </a:ext>
            </a:extLst>
          </p:cNvPr>
          <p:cNvSpPr>
            <a:spLocks noGrp="1"/>
          </p:cNvSpPr>
          <p:nvPr>
            <p:ph type="body" sz="quarter" idx="14" hasCustomPrompt="1"/>
          </p:nvPr>
        </p:nvSpPr>
        <p:spPr>
          <a:xfrm>
            <a:off x="1931391" y="501835"/>
            <a:ext cx="5255031" cy="227101"/>
          </a:xfrm>
          <a:prstGeom prst="rect">
            <a:avLst/>
          </a:prstGeom>
        </p:spPr>
        <p:txBody>
          <a:bodyPr/>
          <a:lstStyle>
            <a:lvl1pPr algn="ctr">
              <a:defRPr sz="900" b="0" i="0" u="none" cap="all" spc="37"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Tree>
    <p:extLst>
      <p:ext uri="{BB962C8B-B14F-4D97-AF65-F5344CB8AC3E}">
        <p14:creationId xmlns:p14="http://schemas.microsoft.com/office/powerpoint/2010/main" val="2712528873"/>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ver white + image">
    <p:bg bwMode="gray">
      <p:bgPr>
        <a:solidFill>
          <a:schemeClr val="bg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7476980" y="512911"/>
            <a:ext cx="1399816" cy="216025"/>
          </a:xfrm>
          <a:prstGeom prst="rect">
            <a:avLst/>
          </a:prstGeom>
        </p:spPr>
        <p:txBody>
          <a:bodyPr/>
          <a:lstStyle>
            <a:lvl1pPr algn="r">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31 August 2020</a:t>
            </a:r>
            <a:endParaRPr lang="en-GB" dirty="0"/>
          </a:p>
        </p:txBody>
      </p:sp>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250234" y="1196750"/>
            <a:ext cx="4187261" cy="4603578"/>
          </a:xfrm>
          <a:prstGeom prst="rect">
            <a:avLst/>
          </a:prstGeom>
        </p:spPr>
        <p:txBody>
          <a:bodyPr anchor="ctr" anchorCtr="0"/>
          <a:lstStyle>
            <a:lvl1pPr algn="ctr">
              <a:defRPr sz="3074" b="0" i="1">
                <a:latin typeface="Merriweather" panose="02060503050406030704" pitchFamily="18" charset="77"/>
              </a:defRPr>
            </a:lvl1pPr>
          </a:lstStyle>
          <a:p>
            <a:r>
              <a:rPr lang="en-GB" dirty="0"/>
              <a:t>Place your attention-grabbing headline here</a:t>
            </a:r>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250234" y="6084056"/>
            <a:ext cx="4187261" cy="217169"/>
          </a:xfrm>
          <a:prstGeom prst="rect">
            <a:avLst/>
          </a:prstGeom>
        </p:spPr>
        <p:txBody>
          <a:bodyPr/>
          <a:lstStyle>
            <a:lvl1pPr algn="ctr">
              <a:defRPr sz="9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252347" y="6309175"/>
            <a:ext cx="4185148" cy="270592"/>
          </a:xfrm>
          <a:prstGeom prst="rect">
            <a:avLst/>
          </a:prstGeom>
        </p:spPr>
        <p:txBody>
          <a:bodyPr/>
          <a:lstStyle>
            <a:lvl1pPr algn="ctr">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pic>
        <p:nvPicPr>
          <p:cNvPr id="10" name="Afbeelding 9">
            <a:extLst>
              <a:ext uri="{FF2B5EF4-FFF2-40B4-BE49-F238E27FC236}">
                <a16:creationId xmlns:a16="http://schemas.microsoft.com/office/drawing/2014/main" id="{A2CC677B-B7D7-DB49-BF89-96F1FEEBA2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07" y="0"/>
            <a:ext cx="2419504" cy="1268760"/>
          </a:xfrm>
          <a:prstGeom prst="rect">
            <a:avLst/>
          </a:prstGeom>
          <a:ln>
            <a:noFill/>
          </a:ln>
        </p:spPr>
      </p:pic>
      <p:sp>
        <p:nvSpPr>
          <p:cNvPr id="4" name="Tijdelijke aanduiding voor afbeelding 3">
            <a:extLst>
              <a:ext uri="{FF2B5EF4-FFF2-40B4-BE49-F238E27FC236}">
                <a16:creationId xmlns:a16="http://schemas.microsoft.com/office/drawing/2014/main" id="{0899AEA0-D03E-3444-8E81-C754D975C6B2}"/>
              </a:ext>
            </a:extLst>
          </p:cNvPr>
          <p:cNvSpPr>
            <a:spLocks noGrp="1"/>
          </p:cNvSpPr>
          <p:nvPr>
            <p:ph type="pic" sz="quarter" idx="17" hasCustomPrompt="1"/>
          </p:nvPr>
        </p:nvSpPr>
        <p:spPr>
          <a:xfrm>
            <a:off x="4706506" y="1196751"/>
            <a:ext cx="4170864" cy="5292950"/>
          </a:xfrm>
          <a:prstGeom prst="rect">
            <a:avLst/>
          </a:prstGeom>
          <a:solidFill>
            <a:schemeClr val="bg1"/>
          </a:solidFill>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to add an image</a:t>
            </a:r>
          </a:p>
        </p:txBody>
      </p:sp>
      <p:sp>
        <p:nvSpPr>
          <p:cNvPr id="13" name="Tijdelijke aanduiding voor tekst 30">
            <a:extLst>
              <a:ext uri="{FF2B5EF4-FFF2-40B4-BE49-F238E27FC236}">
                <a16:creationId xmlns:a16="http://schemas.microsoft.com/office/drawing/2014/main" id="{7D271618-79F1-014C-8317-A706919B0EA9}"/>
              </a:ext>
            </a:extLst>
          </p:cNvPr>
          <p:cNvSpPr>
            <a:spLocks noGrp="1"/>
          </p:cNvSpPr>
          <p:nvPr>
            <p:ph type="body" sz="quarter" idx="14" hasCustomPrompt="1"/>
          </p:nvPr>
        </p:nvSpPr>
        <p:spPr>
          <a:xfrm>
            <a:off x="1935872" y="501835"/>
            <a:ext cx="5246069" cy="227101"/>
          </a:xfrm>
          <a:prstGeom prst="rect">
            <a:avLst/>
          </a:prstGeom>
        </p:spPr>
        <p:txBody>
          <a:bodyPr/>
          <a:lstStyle>
            <a:lvl1pPr marL="0" marR="0" indent="0" algn="ctr" defTabSz="685617" rtl="0" eaLnBrk="1" fontAlgn="auto" latinLnBrk="0" hangingPunct="1">
              <a:lnSpc>
                <a:spcPct val="110000"/>
              </a:lnSpc>
              <a:spcBef>
                <a:spcPts val="0"/>
              </a:spcBef>
              <a:spcAft>
                <a:spcPts val="0"/>
              </a:spcAft>
              <a:buClrTx/>
              <a:buSzTx/>
              <a:buFont typeface="Arial" pitchFamily="34" charset="0"/>
              <a:buNone/>
              <a:tabLst/>
              <a:defRPr sz="900" b="0" i="0" u="none" cap="all" spc="37"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Tree>
    <p:extLst>
      <p:ext uri="{BB962C8B-B14F-4D97-AF65-F5344CB8AC3E}">
        <p14:creationId xmlns:p14="http://schemas.microsoft.com/office/powerpoint/2010/main" val="2677168868"/>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8" orient="horz" pos="754">
          <p15:clr>
            <a:srgbClr val="FBAE40"/>
          </p15:clr>
        </p15:guide>
        <p15:guide id="19" orient="horz" pos="211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ext only">
    <p:bg bwMode="gray">
      <p:bgPr>
        <a:solidFill>
          <a:schemeClr val="bg1"/>
        </a:solidFill>
        <a:effectLst/>
      </p:bgPr>
    </p:b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C1824C1D-4906-3A4A-B5A7-7CF6C4EB7B5A}"/>
              </a:ext>
            </a:extLst>
          </p:cNvPr>
          <p:cNvSpPr>
            <a:spLocks noGrp="1"/>
          </p:cNvSpPr>
          <p:nvPr>
            <p:ph type="ctrTitle" hasCustomPrompt="1"/>
          </p:nvPr>
        </p:nvSpPr>
        <p:spPr>
          <a:xfrm>
            <a:off x="1737860" y="421723"/>
            <a:ext cx="5668280" cy="1253617"/>
          </a:xfrm>
          <a:prstGeom prst="rect">
            <a:avLst/>
          </a:prstGeom>
        </p:spPr>
        <p:txBody>
          <a:bodyPr anchor="t" anchorCtr="0"/>
          <a:lstStyle>
            <a:lvl1pPr marL="0" marR="0" indent="0" algn="ctr" defTabSz="685617" rtl="0" eaLnBrk="1" fontAlgn="auto" latinLnBrk="0" hangingPunct="1">
              <a:lnSpc>
                <a:spcPct val="100000"/>
              </a:lnSpc>
              <a:spcBef>
                <a:spcPct val="0"/>
              </a:spcBef>
              <a:spcAft>
                <a:spcPts val="0"/>
              </a:spcAft>
              <a:buClrTx/>
              <a:buSzTx/>
              <a:buFontTx/>
              <a:buNone/>
              <a:tabLst/>
              <a:defRPr lang="nl-NL" sz="2399"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10" name="Tijdelijke aanduiding voor tekst 2">
            <a:extLst>
              <a:ext uri="{FF2B5EF4-FFF2-40B4-BE49-F238E27FC236}">
                <a16:creationId xmlns:a16="http://schemas.microsoft.com/office/drawing/2014/main" id="{5E1B5542-E518-FB47-95E8-2B71A026A2A9}"/>
              </a:ext>
            </a:extLst>
          </p:cNvPr>
          <p:cNvSpPr>
            <a:spLocks noGrp="1"/>
          </p:cNvSpPr>
          <p:nvPr>
            <p:ph type="body" sz="quarter" idx="10" hasCustomPrompt="1"/>
          </p:nvPr>
        </p:nvSpPr>
        <p:spPr>
          <a:xfrm>
            <a:off x="1285540" y="2120900"/>
            <a:ext cx="6646719" cy="3773009"/>
          </a:xfrm>
          <a:prstGeom prst="rect">
            <a:avLst/>
          </a:prstGeom>
        </p:spPr>
        <p:txBody>
          <a:bodyPr/>
          <a:lstStyle>
            <a:lvl1pPr marL="0" marR="0" indent="0" algn="l" defTabSz="685617" rtl="0" eaLnBrk="1" fontAlgn="auto" latinLnBrk="0" hangingPunct="1">
              <a:lnSpc>
                <a:spcPct val="110000"/>
              </a:lnSpc>
              <a:spcBef>
                <a:spcPts val="0"/>
              </a:spcBef>
              <a:spcAft>
                <a:spcPts val="0"/>
              </a:spcAft>
              <a:buClrTx/>
              <a:buSzTx/>
              <a:buFont typeface="Arial" pitchFamily="34" charset="0"/>
              <a:buNone/>
              <a:tabLst/>
              <a:defRPr lang="nl-NL" sz="1650" b="0" i="0" kern="1200" baseline="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a:t>
            </a:r>
            <a:r>
              <a:rPr lang="nl-NL" dirty="0"/>
              <a:t> et </a:t>
            </a:r>
            <a:r>
              <a:rPr lang="nl-NL" dirty="0" err="1"/>
              <a:t>adiantot</a:t>
            </a:r>
            <a:r>
              <a:rPr lang="nl-NL" dirty="0"/>
              <a:t> </a:t>
            </a:r>
            <a:r>
              <a:rPr lang="nl-NL" dirty="0" err="1"/>
              <a:t>Ique</a:t>
            </a:r>
            <a:r>
              <a:rPr lang="nl-NL" dirty="0"/>
              <a:t> </a:t>
            </a:r>
            <a:r>
              <a:rPr lang="nl-NL" dirty="0" err="1"/>
              <a:t>niminti</a:t>
            </a:r>
            <a:r>
              <a:rPr lang="nl-NL" dirty="0"/>
              <a:t> </a:t>
            </a:r>
            <a:r>
              <a:rPr lang="nl-NL" dirty="0" err="1"/>
              <a:t>nonsendaecae</a:t>
            </a:r>
            <a:r>
              <a:rPr lang="nl-NL" dirty="0"/>
              <a:t> </a:t>
            </a: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esecto</a:t>
            </a:r>
            <a:r>
              <a:rPr lang="nl-NL" dirty="0"/>
              <a:t> </a:t>
            </a:r>
            <a:r>
              <a:rPr lang="nl-NL" dirty="0" err="1"/>
              <a:t>dolorumenis</a:t>
            </a:r>
            <a:r>
              <a:rPr lang="nl-NL" dirty="0"/>
              <a:t> </a:t>
            </a:r>
            <a:r>
              <a:rPr lang="nl-NL" dirty="0" err="1"/>
              <a:t>aritat</a:t>
            </a:r>
            <a:r>
              <a:rPr lang="nl-NL" dirty="0"/>
              <a:t> et des </a:t>
            </a:r>
            <a:r>
              <a:rPr lang="nl-NL" dirty="0" err="1"/>
              <a:t>earcit</a:t>
            </a:r>
            <a:r>
              <a:rPr lang="nl-NL" dirty="0"/>
              <a:t>, </a:t>
            </a:r>
            <a:r>
              <a:rPr lang="nl-NL" dirty="0" err="1"/>
              <a:t>ium</a:t>
            </a:r>
            <a:r>
              <a:rPr lang="nl-NL" dirty="0"/>
              <a:t> ad </a:t>
            </a:r>
            <a:r>
              <a:rPr lang="nl-NL" dirty="0" err="1"/>
              <a:t>quam</a:t>
            </a:r>
            <a:r>
              <a:rPr lang="nl-NL" dirty="0"/>
              <a:t> </a:t>
            </a:r>
            <a:r>
              <a:rPr lang="nl-NL" dirty="0" err="1"/>
              <a:t>faccupt</a:t>
            </a:r>
            <a:r>
              <a:rPr lang="nl-NL" dirty="0"/>
              <a:t> </a:t>
            </a:r>
            <a:r>
              <a:rPr lang="nl-NL" dirty="0" err="1"/>
              <a:t>atiature</a:t>
            </a:r>
            <a:r>
              <a:rPr lang="nl-NL" dirty="0"/>
              <a:t>, </a:t>
            </a:r>
            <a:r>
              <a:rPr lang="nl-NL" dirty="0" err="1"/>
              <a:t>qui</a:t>
            </a:r>
            <a:r>
              <a:rPr lang="nl-NL" dirty="0"/>
              <a:t> </a:t>
            </a:r>
            <a:r>
              <a:rPr lang="nl-NL" dirty="0" err="1"/>
              <a:t>officipis</a:t>
            </a:r>
            <a:r>
              <a:rPr lang="nl-NL" dirty="0"/>
              <a:t> </a:t>
            </a:r>
            <a:r>
              <a:rPr lang="nl-NL" dirty="0" err="1"/>
              <a:t>dolupta</a:t>
            </a:r>
            <a:r>
              <a:rPr lang="nl-NL" dirty="0"/>
              <a:t> </a:t>
            </a:r>
            <a:r>
              <a:rPr lang="nl-NL" dirty="0" err="1"/>
              <a:t>spereium</a:t>
            </a:r>
            <a:r>
              <a:rPr lang="nl-NL" dirty="0"/>
              <a:t> </a:t>
            </a:r>
            <a:r>
              <a:rPr lang="nl-NL" dirty="0" err="1"/>
              <a:t>quias</a:t>
            </a:r>
            <a:r>
              <a:rPr lang="nl-NL" dirty="0"/>
              <a:t> </a:t>
            </a:r>
            <a:r>
              <a:rPr lang="nl-NL" dirty="0" err="1"/>
              <a:t>sum</a:t>
            </a:r>
            <a:r>
              <a:rPr lang="nl-NL" dirty="0"/>
              <a:t> </a:t>
            </a:r>
            <a:r>
              <a:rPr lang="nl-NL" dirty="0" err="1"/>
              <a:t>aut</a:t>
            </a:r>
            <a:r>
              <a:rPr lang="nl-NL" dirty="0"/>
              <a:t> min </a:t>
            </a:r>
            <a:r>
              <a:rPr lang="nl-NL" dirty="0" err="1"/>
              <a:t>prae</a:t>
            </a:r>
            <a:r>
              <a:rPr lang="nl-NL" dirty="0"/>
              <a:t> nam </a:t>
            </a:r>
            <a:r>
              <a:rPr lang="nl-NL" dirty="0" err="1"/>
              <a:t>aut</a:t>
            </a:r>
            <a:r>
              <a:rPr lang="nl-NL" dirty="0"/>
              <a:t> que </a:t>
            </a:r>
            <a:r>
              <a:rPr lang="nl-NL" dirty="0" err="1"/>
              <a:t>nobitatur</a:t>
            </a:r>
            <a:r>
              <a:rPr lang="nl-NL" dirty="0"/>
              <a:t>, </a:t>
            </a:r>
            <a:r>
              <a:rPr lang="nl-NL" dirty="0" err="1"/>
              <a:t>cus</a:t>
            </a:r>
            <a:r>
              <a:rPr lang="nl-NL" dirty="0"/>
              <a:t> </a:t>
            </a:r>
            <a:r>
              <a:rPr lang="nl-NL" dirty="0" err="1"/>
              <a:t>eario</a:t>
            </a:r>
            <a:r>
              <a:rPr lang="nl-NL" dirty="0"/>
              <a:t> </a:t>
            </a:r>
            <a:r>
              <a:rPr lang="nl-NL" dirty="0" err="1"/>
              <a:t>omnihic</a:t>
            </a:r>
            <a:r>
              <a:rPr lang="nl-NL" dirty="0"/>
              <a:t> </a:t>
            </a:r>
            <a:r>
              <a:rPr lang="nl-NL" dirty="0" err="1"/>
              <a:t>aeruptur</a:t>
            </a:r>
            <a:r>
              <a:rPr lang="nl-NL" dirty="0"/>
              <a:t>, </a:t>
            </a:r>
            <a:r>
              <a:rPr lang="nl-NL" dirty="0" err="1"/>
              <a:t>sunt</a:t>
            </a:r>
            <a:r>
              <a:rPr lang="nl-NL" dirty="0"/>
              <a:t> </a:t>
            </a:r>
            <a:r>
              <a:rPr lang="nl-NL" dirty="0" err="1"/>
              <a:t>eruptat</a:t>
            </a:r>
            <a:r>
              <a:rPr lang="nl-NL" dirty="0"/>
              <a:t> </a:t>
            </a:r>
            <a:r>
              <a:rPr lang="nl-NL" dirty="0" err="1"/>
              <a:t>volorep</a:t>
            </a:r>
            <a:r>
              <a:rPr lang="nl-NL" dirty="0"/>
              <a:t>. &lt;Max. 70 </a:t>
            </a:r>
            <a:r>
              <a:rPr lang="nl-NL" dirty="0" err="1"/>
              <a:t>words</a:t>
            </a:r>
            <a:r>
              <a:rPr lang="nl-NL" dirty="0"/>
              <a:t>&gt; </a:t>
            </a:r>
          </a:p>
        </p:txBody>
      </p:sp>
      <p:pic>
        <p:nvPicPr>
          <p:cNvPr id="4" name="Afbeelding 3">
            <a:extLst>
              <a:ext uri="{FF2B5EF4-FFF2-40B4-BE49-F238E27FC236}">
                <a16:creationId xmlns:a16="http://schemas.microsoft.com/office/drawing/2014/main" id="{DA76D091-77BC-2F42-913C-F8B10415F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664" y="6001200"/>
            <a:ext cx="1295663" cy="679430"/>
          </a:xfrm>
          <a:prstGeom prst="rect">
            <a:avLst/>
          </a:prstGeom>
          <a:ln>
            <a:noFill/>
          </a:ln>
        </p:spPr>
      </p:pic>
    </p:spTree>
    <p:extLst>
      <p:ext uri="{BB962C8B-B14F-4D97-AF65-F5344CB8AC3E}">
        <p14:creationId xmlns:p14="http://schemas.microsoft.com/office/powerpoint/2010/main" val="2374862787"/>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left, image right">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222183" y="368301"/>
            <a:ext cx="5669470" cy="61214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to add an image</a:t>
            </a:r>
          </a:p>
        </p:txBody>
      </p:sp>
      <p:sp>
        <p:nvSpPr>
          <p:cNvPr id="9" name="Titel 1">
            <a:extLst>
              <a:ext uri="{FF2B5EF4-FFF2-40B4-BE49-F238E27FC236}">
                <a16:creationId xmlns:a16="http://schemas.microsoft.com/office/drawing/2014/main" id="{A07AE5D3-2C03-CD49-8B96-489B7649C6D1}"/>
              </a:ext>
            </a:extLst>
          </p:cNvPr>
          <p:cNvSpPr>
            <a:spLocks noGrp="1"/>
          </p:cNvSpPr>
          <p:nvPr>
            <p:ph type="ctrTitle" hasCustomPrompt="1"/>
          </p:nvPr>
        </p:nvSpPr>
        <p:spPr>
          <a:xfrm>
            <a:off x="253538" y="371475"/>
            <a:ext cx="2725821" cy="1080000"/>
          </a:xfrm>
          <a:prstGeom prst="rect">
            <a:avLst/>
          </a:prstGeom>
        </p:spPr>
        <p:txBody>
          <a:bodyPr anchor="t" anchorCtr="0"/>
          <a:lstStyle>
            <a:lvl1pPr marL="0" marR="0" indent="0" algn="l" defTabSz="685617" rtl="0" eaLnBrk="1" fontAlgn="auto" latinLnBrk="0" hangingPunct="1">
              <a:lnSpc>
                <a:spcPct val="100000"/>
              </a:lnSpc>
              <a:spcBef>
                <a:spcPct val="0"/>
              </a:spcBef>
              <a:spcAft>
                <a:spcPts val="0"/>
              </a:spcAft>
              <a:buClrTx/>
              <a:buSzTx/>
              <a:buFontTx/>
              <a:buNone/>
              <a:tabLst/>
              <a:defRPr lang="nl-NL" sz="1725"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10" name="Tijdelijke aanduiding voor tekst 2">
            <a:extLst>
              <a:ext uri="{FF2B5EF4-FFF2-40B4-BE49-F238E27FC236}">
                <a16:creationId xmlns:a16="http://schemas.microsoft.com/office/drawing/2014/main" id="{34EE854C-23EF-BD45-A084-2AE0D435916C}"/>
              </a:ext>
            </a:extLst>
          </p:cNvPr>
          <p:cNvSpPr>
            <a:spLocks noGrp="1"/>
          </p:cNvSpPr>
          <p:nvPr>
            <p:ph type="body" sz="quarter" idx="10" hasCustomPrompt="1"/>
          </p:nvPr>
        </p:nvSpPr>
        <p:spPr>
          <a:xfrm>
            <a:off x="253069" y="1664209"/>
            <a:ext cx="2726290" cy="4238714"/>
          </a:xfrm>
          <a:prstGeom prst="rect">
            <a:avLst/>
          </a:prstGeom>
        </p:spPr>
        <p:txBody>
          <a:bodyPr bIns="0" anchor="b" anchorCtr="0"/>
          <a:lstStyle>
            <a:lvl1pPr marL="0" marR="0" indent="0" algn="l" defTabSz="685617" rtl="0" eaLnBrk="1" fontAlgn="auto" latinLnBrk="0" hangingPunct="1">
              <a:lnSpc>
                <a:spcPct val="110000"/>
              </a:lnSpc>
              <a:spcBef>
                <a:spcPts val="0"/>
              </a:spcBef>
              <a:spcAft>
                <a:spcPts val="0"/>
              </a:spcAft>
              <a:buClrTx/>
              <a:buSzTx/>
              <a:buFont typeface="Arial" pitchFamily="34" charset="0"/>
              <a:buNone/>
              <a:tabLst/>
              <a:defRPr lang="nl-NL" sz="1650" b="0" i="0" kern="1200" baseline="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a:t>
            </a:r>
            <a:r>
              <a:rPr lang="nl-NL" dirty="0"/>
              <a:t> et </a:t>
            </a:r>
            <a:r>
              <a:rPr lang="nl-NL" dirty="0" err="1"/>
              <a:t>adiantot</a:t>
            </a:r>
            <a:r>
              <a:rPr lang="nl-NL" dirty="0"/>
              <a:t> </a:t>
            </a:r>
            <a:r>
              <a:rPr lang="nl-NL" dirty="0" err="1"/>
              <a:t>Ique</a:t>
            </a:r>
            <a:r>
              <a:rPr lang="nl-NL" dirty="0"/>
              <a:t> </a:t>
            </a:r>
            <a:r>
              <a:rPr lang="nl-NL" dirty="0" err="1"/>
              <a:t>niminti</a:t>
            </a:r>
            <a:r>
              <a:rPr lang="nl-NL" dirty="0"/>
              <a:t> </a:t>
            </a:r>
            <a:r>
              <a:rPr lang="nl-NL" dirty="0" err="1"/>
              <a:t>nonsendaecae</a:t>
            </a:r>
            <a:r>
              <a:rPr lang="nl-NL" dirty="0"/>
              <a:t> </a:t>
            </a: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esecto</a:t>
            </a:r>
            <a:r>
              <a:rPr lang="nl-NL" dirty="0"/>
              <a:t> </a:t>
            </a:r>
            <a:r>
              <a:rPr lang="nl-NL" dirty="0" err="1"/>
              <a:t>dolorumenis</a:t>
            </a:r>
            <a:r>
              <a:rPr lang="nl-NL" dirty="0"/>
              <a:t> </a:t>
            </a:r>
            <a:r>
              <a:rPr lang="nl-NL" dirty="0" err="1"/>
              <a:t>aritat</a:t>
            </a:r>
            <a:r>
              <a:rPr lang="nl-NL" dirty="0"/>
              <a:t> et. </a:t>
            </a:r>
            <a:br>
              <a:rPr lang="nl-NL" dirty="0"/>
            </a:br>
            <a:r>
              <a:rPr lang="nl-NL" dirty="0"/>
              <a:t>&lt;Max. 40 </a:t>
            </a:r>
            <a:r>
              <a:rPr lang="nl-NL" dirty="0" err="1"/>
              <a:t>words</a:t>
            </a:r>
            <a:r>
              <a:rPr lang="nl-NL" dirty="0"/>
              <a:t>&gt; </a:t>
            </a:r>
          </a:p>
        </p:txBody>
      </p:sp>
      <p:pic>
        <p:nvPicPr>
          <p:cNvPr id="6" name="Afbeelding 5">
            <a:extLst>
              <a:ext uri="{FF2B5EF4-FFF2-40B4-BE49-F238E27FC236}">
                <a16:creationId xmlns:a16="http://schemas.microsoft.com/office/drawing/2014/main" id="{E5726622-DE31-994D-AC81-121FDF141B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664" y="6001200"/>
            <a:ext cx="1295663" cy="679430"/>
          </a:xfrm>
          <a:prstGeom prst="rect">
            <a:avLst/>
          </a:prstGeom>
          <a:ln>
            <a:noFill/>
          </a:ln>
        </p:spPr>
      </p:pic>
    </p:spTree>
    <p:extLst>
      <p:ext uri="{BB962C8B-B14F-4D97-AF65-F5344CB8AC3E}">
        <p14:creationId xmlns:p14="http://schemas.microsoft.com/office/powerpoint/2010/main" val="4176614418"/>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ull screen image">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252347" y="368300"/>
            <a:ext cx="8639306" cy="61214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to add an image</a:t>
            </a:r>
          </a:p>
        </p:txBody>
      </p:sp>
    </p:spTree>
    <p:extLst>
      <p:ext uri="{BB962C8B-B14F-4D97-AF65-F5344CB8AC3E}">
        <p14:creationId xmlns:p14="http://schemas.microsoft.com/office/powerpoint/2010/main" val="198741491"/>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Full screen image + caption">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252347" y="368300"/>
            <a:ext cx="8639306" cy="55800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to add an image</a:t>
            </a:r>
          </a:p>
        </p:txBody>
      </p:sp>
      <p:sp>
        <p:nvSpPr>
          <p:cNvPr id="4" name="Tijdelijke aanduiding voor tekst 3">
            <a:extLst>
              <a:ext uri="{FF2B5EF4-FFF2-40B4-BE49-F238E27FC236}">
                <a16:creationId xmlns:a16="http://schemas.microsoft.com/office/drawing/2014/main" id="{2644E85E-CA6A-F844-A413-BC9479C4FF28}"/>
              </a:ext>
            </a:extLst>
          </p:cNvPr>
          <p:cNvSpPr>
            <a:spLocks noGrp="1"/>
          </p:cNvSpPr>
          <p:nvPr>
            <p:ph type="body" sz="quarter" idx="19" hasCustomPrompt="1"/>
          </p:nvPr>
        </p:nvSpPr>
        <p:spPr>
          <a:xfrm>
            <a:off x="252347" y="5948301"/>
            <a:ext cx="8639306" cy="541399"/>
          </a:xfrm>
          <a:prstGeom prst="rect">
            <a:avLst/>
          </a:prstGeom>
        </p:spPr>
        <p:txBody>
          <a:bodyPr lIns="0" bIns="0" anchor="b" anchorCtr="0"/>
          <a:lstStyle>
            <a:lvl1pPr marL="0" marR="0" indent="0" algn="l" defTabSz="685617" rtl="0" eaLnBrk="1" fontAlgn="auto" latinLnBrk="0" hangingPunct="1">
              <a:lnSpc>
                <a:spcPct val="110000"/>
              </a:lnSpc>
              <a:spcBef>
                <a:spcPts val="0"/>
              </a:spcBef>
              <a:spcAft>
                <a:spcPts val="0"/>
              </a:spcAft>
              <a:buClrTx/>
              <a:buSzTx/>
              <a:buFont typeface="Arial" pitchFamily="34" charset="0"/>
              <a:buNone/>
              <a:tabLst/>
              <a:defRPr lang="nl-NL" sz="900" b="0" i="0" smtClean="0">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Itasita</a:t>
            </a:r>
            <a:r>
              <a:rPr lang="nl-NL" dirty="0"/>
              <a:t> </a:t>
            </a:r>
            <a:r>
              <a:rPr lang="nl-NL" dirty="0" err="1"/>
              <a:t>sima</a:t>
            </a:r>
            <a:r>
              <a:rPr lang="nl-NL" dirty="0"/>
              <a:t> </a:t>
            </a:r>
            <a:r>
              <a:rPr lang="nl-NL" dirty="0" err="1"/>
              <a:t>dolor</a:t>
            </a:r>
            <a:r>
              <a:rPr lang="nl-NL" dirty="0"/>
              <a:t> min </a:t>
            </a:r>
            <a:r>
              <a:rPr lang="nl-NL" dirty="0" err="1"/>
              <a:t>evellor</a:t>
            </a:r>
            <a:r>
              <a:rPr lang="nl-NL" dirty="0"/>
              <a:t> </a:t>
            </a:r>
            <a:r>
              <a:rPr lang="nl-NL" dirty="0" err="1"/>
              <a:t>ratum</a:t>
            </a:r>
            <a:r>
              <a:rPr lang="nl-NL" dirty="0"/>
              <a:t> </a:t>
            </a:r>
            <a:r>
              <a:rPr lang="nl-NL" dirty="0" err="1"/>
              <a:t>laciis</a:t>
            </a:r>
            <a:r>
              <a:rPr lang="nl-NL" dirty="0"/>
              <a:t> et </a:t>
            </a:r>
            <a:r>
              <a:rPr lang="nl-NL" dirty="0" err="1"/>
              <a:t>quam</a:t>
            </a:r>
            <a:r>
              <a:rPr lang="nl-NL" dirty="0"/>
              <a:t> </a:t>
            </a:r>
            <a:r>
              <a:rPr lang="nl-NL" dirty="0" err="1"/>
              <a:t>voluptat</a:t>
            </a:r>
            <a:r>
              <a:rPr lang="nl-NL" dirty="0"/>
              <a:t> ut </a:t>
            </a:r>
            <a:r>
              <a:rPr lang="nl-NL" dirty="0" err="1"/>
              <a:t>lanis</a:t>
            </a:r>
            <a:r>
              <a:rPr lang="nl-NL" dirty="0"/>
              <a:t> </a:t>
            </a:r>
            <a:r>
              <a:rPr lang="nl-NL" dirty="0" err="1"/>
              <a:t>nit</a:t>
            </a:r>
            <a:r>
              <a:rPr lang="nl-NL" dirty="0"/>
              <a:t>, </a:t>
            </a:r>
            <a:r>
              <a:rPr lang="nl-NL" dirty="0" err="1"/>
              <a:t>eium</a:t>
            </a:r>
            <a:r>
              <a:rPr lang="nl-NL" dirty="0"/>
              <a:t> </a:t>
            </a:r>
            <a:r>
              <a:rPr lang="nl-NL" dirty="0" err="1"/>
              <a:t>quidus</a:t>
            </a:r>
            <a:r>
              <a:rPr lang="nl-NL" dirty="0"/>
              <a:t>, </a:t>
            </a:r>
            <a:r>
              <a:rPr lang="nl-NL" dirty="0" err="1"/>
              <a:t>quas</a:t>
            </a:r>
            <a:r>
              <a:rPr lang="nl-NL" dirty="0"/>
              <a:t> </a:t>
            </a:r>
            <a:r>
              <a:rPr lang="nl-NL" dirty="0" err="1"/>
              <a:t>nobis</a:t>
            </a:r>
            <a:r>
              <a:rPr lang="nl-NL" dirty="0"/>
              <a:t> </a:t>
            </a:r>
            <a:r>
              <a:rPr lang="nl-NL" dirty="0" err="1"/>
              <a:t>inusam</a:t>
            </a:r>
            <a:r>
              <a:rPr lang="nl-NL" dirty="0"/>
              <a:t> </a:t>
            </a:r>
            <a:r>
              <a:rPr lang="nl-NL" dirty="0" err="1"/>
              <a:t>cuptate</a:t>
            </a:r>
            <a:r>
              <a:rPr lang="nl-NL" dirty="0"/>
              <a:t> </a:t>
            </a:r>
            <a:r>
              <a:rPr lang="nl-NL" dirty="0" err="1"/>
              <a:t>mper</a:t>
            </a:r>
            <a:r>
              <a:rPr lang="nl-NL" dirty="0"/>
              <a:t> </a:t>
            </a:r>
            <a:r>
              <a:rPr lang="nl-NL" dirty="0" err="1"/>
              <a:t>nobit</a:t>
            </a:r>
            <a:r>
              <a:rPr lang="nl-NL" dirty="0"/>
              <a:t> hit </a:t>
            </a:r>
            <a:r>
              <a:rPr lang="nl-NL" dirty="0" err="1"/>
              <a:t>eliquam</a:t>
            </a:r>
            <a:r>
              <a:rPr lang="nl-NL" dirty="0"/>
              <a:t> </a:t>
            </a:r>
            <a:r>
              <a:rPr lang="nl-NL" dirty="0" err="1"/>
              <a:t>cori</a:t>
            </a:r>
            <a:r>
              <a:rPr lang="nl-NL" dirty="0"/>
              <a:t> </a:t>
            </a:r>
            <a:r>
              <a:rPr lang="nl-NL" dirty="0" err="1"/>
              <a:t>voloreicid</a:t>
            </a:r>
            <a:r>
              <a:rPr lang="nl-NL" dirty="0"/>
              <a:t> </a:t>
            </a:r>
            <a:r>
              <a:rPr lang="nl-NL" dirty="0" err="1"/>
              <a:t>mil</a:t>
            </a:r>
            <a:r>
              <a:rPr lang="nl-NL" dirty="0"/>
              <a:t> </a:t>
            </a:r>
            <a:r>
              <a:rPr lang="nl-NL" dirty="0" err="1"/>
              <a:t>minihilis</a:t>
            </a:r>
            <a:r>
              <a:rPr lang="nl-NL" dirty="0"/>
              <a:t> </a:t>
            </a:r>
            <a:r>
              <a:rPr lang="nl-NL" dirty="0" err="1"/>
              <a:t>aut</a:t>
            </a:r>
            <a:r>
              <a:rPr lang="nl-NL" dirty="0"/>
              <a:t> </a:t>
            </a:r>
            <a:r>
              <a:rPr lang="nl-NL" dirty="0" err="1"/>
              <a:t>milit</a:t>
            </a:r>
            <a:r>
              <a:rPr lang="nl-NL" dirty="0"/>
              <a:t> es </a:t>
            </a:r>
            <a:r>
              <a:rPr lang="nl-NL" dirty="0" err="1"/>
              <a:t>sum</a:t>
            </a:r>
            <a:r>
              <a:rPr lang="nl-NL" dirty="0"/>
              <a:t> </a:t>
            </a:r>
            <a:r>
              <a:rPr lang="nl-NL" dirty="0" err="1"/>
              <a:t>eicatet</a:t>
            </a:r>
            <a:r>
              <a:rPr lang="nl-NL" dirty="0"/>
              <a:t> ad mi, </a:t>
            </a:r>
            <a:r>
              <a:rPr lang="nl-NL" dirty="0" err="1"/>
              <a:t>unt</a:t>
            </a:r>
            <a:r>
              <a:rPr lang="nl-NL" dirty="0"/>
              <a:t> </a:t>
            </a:r>
            <a:r>
              <a:rPr lang="nl-NL" dirty="0" err="1"/>
              <a:t>qui</a:t>
            </a:r>
            <a:r>
              <a:rPr lang="nl-NL" dirty="0"/>
              <a:t> </a:t>
            </a:r>
            <a:r>
              <a:rPr lang="nl-NL" dirty="0" err="1"/>
              <a:t>dionseq</a:t>
            </a:r>
            <a:r>
              <a:rPr lang="nl-NL" dirty="0"/>
              <a:t> </a:t>
            </a:r>
            <a:r>
              <a:rPr lang="nl-NL" dirty="0" err="1"/>
              <a:t>uatusae</a:t>
            </a:r>
            <a:r>
              <a:rPr lang="nl-NL" dirty="0"/>
              <a:t> </a:t>
            </a:r>
            <a:r>
              <a:rPr lang="nl-NL" dirty="0" err="1"/>
              <a:t>verferf</a:t>
            </a:r>
            <a:r>
              <a:rPr lang="nl-NL" dirty="0"/>
              <a:t> </a:t>
            </a:r>
            <a:r>
              <a:rPr lang="nl-NL" dirty="0" err="1"/>
              <a:t>erumquunt</a:t>
            </a:r>
            <a:r>
              <a:rPr lang="nl-NL" dirty="0"/>
              <a:t>. &lt; Max. 40 </a:t>
            </a:r>
            <a:r>
              <a:rPr lang="nl-NL" dirty="0" err="1"/>
              <a:t>words</a:t>
            </a:r>
            <a:r>
              <a:rPr lang="nl-NL" dirty="0"/>
              <a:t>&gt; </a:t>
            </a:r>
          </a:p>
        </p:txBody>
      </p:sp>
    </p:spTree>
    <p:extLst>
      <p:ext uri="{BB962C8B-B14F-4D97-AF65-F5344CB8AC3E}">
        <p14:creationId xmlns:p14="http://schemas.microsoft.com/office/powerpoint/2010/main" val="411619900"/>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hapter / quote">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294891" y="1180848"/>
            <a:ext cx="8528759" cy="4603578"/>
          </a:xfrm>
          <a:prstGeom prst="rect">
            <a:avLst/>
          </a:prstGeom>
        </p:spPr>
        <p:txBody>
          <a:bodyPr anchor="ctr" anchorCtr="0"/>
          <a:lstStyle>
            <a:lvl1pPr marL="0" marR="0" indent="0" algn="ctr" defTabSz="685617" rtl="0" eaLnBrk="1" fontAlgn="auto" latinLnBrk="0" hangingPunct="1">
              <a:lnSpc>
                <a:spcPct val="100000"/>
              </a:lnSpc>
              <a:spcBef>
                <a:spcPct val="0"/>
              </a:spcBef>
              <a:spcAft>
                <a:spcPts val="0"/>
              </a:spcAft>
              <a:buClrTx/>
              <a:buSzTx/>
              <a:buFontTx/>
              <a:buNone/>
              <a:tabLst/>
              <a:defRPr sz="3074" b="0" i="1">
                <a:latin typeface="Merriweather" panose="02060503050406030704" pitchFamily="18" charset="77"/>
              </a:defRPr>
            </a:lvl1pPr>
          </a:lstStyle>
          <a:p>
            <a:r>
              <a:rPr lang="en-GB" dirty="0"/>
              <a:t>Chapter title or Quote slide.</a:t>
            </a:r>
            <a:br>
              <a:rPr lang="en-GB" dirty="0"/>
            </a:br>
            <a:r>
              <a:rPr lang="en-GB" dirty="0"/>
              <a:t>(Leave Name </a:t>
            </a:r>
            <a:r>
              <a:rPr lang="en-GB" dirty="0" err="1"/>
              <a:t>Lastname</a:t>
            </a:r>
            <a:r>
              <a:rPr lang="en-GB" dirty="0"/>
              <a:t> and Job title</a:t>
            </a:r>
            <a:br>
              <a:rPr lang="en-GB" dirty="0"/>
            </a:br>
            <a:r>
              <a:rPr lang="en-GB" dirty="0"/>
              <a:t>empty in case of chapter slide.)</a:t>
            </a:r>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2682970" y="5792378"/>
            <a:ext cx="3778060" cy="217169"/>
          </a:xfrm>
          <a:prstGeom prst="rect">
            <a:avLst/>
          </a:prstGeom>
        </p:spPr>
        <p:txBody>
          <a:bodyPr/>
          <a:lstStyle>
            <a:lvl1pPr algn="ctr">
              <a:defRPr sz="9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2682970" y="6017497"/>
            <a:ext cx="3778060" cy="270592"/>
          </a:xfrm>
          <a:prstGeom prst="rect">
            <a:avLst/>
          </a:prstGeom>
        </p:spPr>
        <p:txBody>
          <a:bodyPr/>
          <a:lstStyle>
            <a:lvl1pPr algn="ctr">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pic>
        <p:nvPicPr>
          <p:cNvPr id="5" name="Afbeelding 4">
            <a:extLst>
              <a:ext uri="{FF2B5EF4-FFF2-40B4-BE49-F238E27FC236}">
                <a16:creationId xmlns:a16="http://schemas.microsoft.com/office/drawing/2014/main" id="{4CCDD767-ED6B-A34E-9A71-05E6C462C7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664" y="6001200"/>
            <a:ext cx="1295663" cy="679430"/>
          </a:xfrm>
          <a:prstGeom prst="rect">
            <a:avLst/>
          </a:prstGeom>
          <a:ln>
            <a:noFill/>
          </a:ln>
        </p:spPr>
      </p:pic>
    </p:spTree>
    <p:extLst>
      <p:ext uri="{BB962C8B-B14F-4D97-AF65-F5344CB8AC3E}">
        <p14:creationId xmlns:p14="http://schemas.microsoft.com/office/powerpoint/2010/main" val="1339931452"/>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hapter / quote + image right">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253537" y="371475"/>
            <a:ext cx="4183957" cy="4320000"/>
          </a:xfrm>
          <a:prstGeom prst="rect">
            <a:avLst/>
          </a:prstGeom>
        </p:spPr>
        <p:txBody>
          <a:bodyPr anchor="t" anchorCtr="0"/>
          <a:lstStyle>
            <a:lvl1pPr marL="0" marR="0" indent="0" algn="l" defTabSz="685617" rtl="0" eaLnBrk="1" fontAlgn="auto" latinLnBrk="0" hangingPunct="1">
              <a:lnSpc>
                <a:spcPct val="100000"/>
              </a:lnSpc>
              <a:spcBef>
                <a:spcPct val="0"/>
              </a:spcBef>
              <a:spcAft>
                <a:spcPts val="0"/>
              </a:spcAft>
              <a:buClrTx/>
              <a:buSzTx/>
              <a:buFontTx/>
              <a:buNone/>
              <a:tabLst/>
              <a:defRPr lang="nl-NL" sz="3074" b="0" i="1" smtClean="0">
                <a:effectLst/>
                <a:latin typeface="Merriweather" panose="02060503050406030704" pitchFamily="18" charset="77"/>
              </a:defRPr>
            </a:lvl1pPr>
          </a:lstStyle>
          <a:p>
            <a:r>
              <a:rPr lang="en-GB" dirty="0"/>
              <a:t>Chapter title or Quote slide. (Leave Name </a:t>
            </a:r>
            <a:r>
              <a:rPr lang="en-GB" dirty="0" err="1"/>
              <a:t>Lastname</a:t>
            </a:r>
            <a:r>
              <a:rPr lang="en-GB" dirty="0"/>
              <a:t> and Job title empty in case of chapter slide.)</a:t>
            </a:r>
          </a:p>
        </p:txBody>
      </p:sp>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4706505" y="368301"/>
            <a:ext cx="4185148" cy="61214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to add an image</a:t>
            </a:r>
          </a:p>
        </p:txBody>
      </p:sp>
      <p:sp>
        <p:nvSpPr>
          <p:cNvPr id="6" name="Tijdelijke aanduiding voor tekst 32">
            <a:extLst>
              <a:ext uri="{FF2B5EF4-FFF2-40B4-BE49-F238E27FC236}">
                <a16:creationId xmlns:a16="http://schemas.microsoft.com/office/drawing/2014/main" id="{8A6E6E10-CABC-FF47-8209-224B9E9C5A85}"/>
              </a:ext>
            </a:extLst>
          </p:cNvPr>
          <p:cNvSpPr>
            <a:spLocks noGrp="1"/>
          </p:cNvSpPr>
          <p:nvPr>
            <p:ph type="body" sz="quarter" idx="15" hasCustomPrompt="1"/>
          </p:nvPr>
        </p:nvSpPr>
        <p:spPr>
          <a:xfrm>
            <a:off x="253537" y="5499920"/>
            <a:ext cx="4183957" cy="217169"/>
          </a:xfrm>
          <a:prstGeom prst="rect">
            <a:avLst/>
          </a:prstGeom>
        </p:spPr>
        <p:txBody>
          <a:bodyPr/>
          <a:lstStyle>
            <a:lvl1pPr algn="l">
              <a:defRPr sz="9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7" name="Tijdelijke aanduiding voor tekst 34">
            <a:extLst>
              <a:ext uri="{FF2B5EF4-FFF2-40B4-BE49-F238E27FC236}">
                <a16:creationId xmlns:a16="http://schemas.microsoft.com/office/drawing/2014/main" id="{79749A39-F36C-EA43-9B19-3B58CEBDFCD8}"/>
              </a:ext>
            </a:extLst>
          </p:cNvPr>
          <p:cNvSpPr>
            <a:spLocks noGrp="1"/>
          </p:cNvSpPr>
          <p:nvPr>
            <p:ph type="body" sz="quarter" idx="16" hasCustomPrompt="1"/>
          </p:nvPr>
        </p:nvSpPr>
        <p:spPr>
          <a:xfrm>
            <a:off x="253537" y="5717088"/>
            <a:ext cx="4183957" cy="270592"/>
          </a:xfrm>
          <a:prstGeom prst="rect">
            <a:avLst/>
          </a:prstGeom>
        </p:spPr>
        <p:txBody>
          <a:bodyPr/>
          <a:lstStyle>
            <a:lvl1pPr algn="l">
              <a:defRPr sz="9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pic>
        <p:nvPicPr>
          <p:cNvPr id="8" name="Afbeelding 7">
            <a:extLst>
              <a:ext uri="{FF2B5EF4-FFF2-40B4-BE49-F238E27FC236}">
                <a16:creationId xmlns:a16="http://schemas.microsoft.com/office/drawing/2014/main" id="{4B0D0569-E55A-D047-A1AB-A2492807E5E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664" y="6001200"/>
            <a:ext cx="1295663" cy="679430"/>
          </a:xfrm>
          <a:prstGeom prst="rect">
            <a:avLst/>
          </a:prstGeom>
          <a:ln>
            <a:noFill/>
          </a:ln>
        </p:spPr>
      </p:pic>
    </p:spTree>
    <p:extLst>
      <p:ext uri="{BB962C8B-B14F-4D97-AF65-F5344CB8AC3E}">
        <p14:creationId xmlns:p14="http://schemas.microsoft.com/office/powerpoint/2010/main" val="1764449646"/>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sclaimer">
    <p:bg bwMode="gray">
      <p:bgPr>
        <a:solidFill>
          <a:schemeClr val="tx2"/>
        </a:solidFill>
        <a:effectLst/>
      </p:bgPr>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07" y="1"/>
            <a:ext cx="2419504" cy="1268759"/>
          </a:xfrm>
          <a:prstGeom prst="rect">
            <a:avLst/>
          </a:prstGeom>
          <a:ln>
            <a:noFill/>
          </a:ln>
        </p:spPr>
      </p:pic>
      <p:sp>
        <p:nvSpPr>
          <p:cNvPr id="10" name="Tekstvak 9">
            <a:extLst>
              <a:ext uri="{FF2B5EF4-FFF2-40B4-BE49-F238E27FC236}">
                <a16:creationId xmlns:a16="http://schemas.microsoft.com/office/drawing/2014/main" id="{37E8D211-6E90-204B-950B-E915A871758A}"/>
              </a:ext>
            </a:extLst>
          </p:cNvPr>
          <p:cNvSpPr txBox="1"/>
          <p:nvPr userDrawn="1"/>
        </p:nvSpPr>
        <p:spPr>
          <a:xfrm>
            <a:off x="3235657" y="5861671"/>
            <a:ext cx="2646499" cy="144014"/>
          </a:xfrm>
          <a:prstGeom prst="rect">
            <a:avLst/>
          </a:prstGeom>
          <a:noFill/>
        </p:spPr>
        <p:txBody>
          <a:bodyPr wrap="square" lIns="0" tIns="0" rIns="0" bIns="0" rtlCol="0">
            <a:spAutoFit/>
          </a:bodyPr>
          <a:lstStyle/>
          <a:p>
            <a:pPr marL="0" marR="0" lvl="0" indent="0" algn="ctr" defTabSz="685617" rtl="0" eaLnBrk="1" fontAlgn="auto" latinLnBrk="0" hangingPunct="1">
              <a:lnSpc>
                <a:spcPct val="110000"/>
              </a:lnSpc>
              <a:spcBef>
                <a:spcPts val="0"/>
              </a:spcBef>
              <a:spcAft>
                <a:spcPts val="0"/>
              </a:spcAft>
              <a:buClrTx/>
              <a:buSzTx/>
              <a:buFont typeface="Arial" pitchFamily="34" charset="0"/>
              <a:buNone/>
              <a:tabLst/>
              <a:defRPr/>
            </a:pPr>
            <a:r>
              <a:rPr kumimoji="0" lang="nl-NL" sz="9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 Utrecht University</a:t>
            </a:r>
          </a:p>
        </p:txBody>
      </p:sp>
      <p:sp>
        <p:nvSpPr>
          <p:cNvPr id="12" name="Rechthoek 11">
            <a:extLst>
              <a:ext uri="{FF2B5EF4-FFF2-40B4-BE49-F238E27FC236}">
                <a16:creationId xmlns:a16="http://schemas.microsoft.com/office/drawing/2014/main" id="{BC7B9BD2-976D-E04A-9A75-DBA8D8F0D8AC}"/>
              </a:ext>
            </a:extLst>
          </p:cNvPr>
          <p:cNvSpPr/>
          <p:nvPr userDrawn="1"/>
        </p:nvSpPr>
        <p:spPr>
          <a:xfrm>
            <a:off x="1737861" y="3267706"/>
            <a:ext cx="5642092" cy="369332"/>
          </a:xfrm>
          <a:prstGeom prst="rect">
            <a:avLst/>
          </a:prstGeom>
        </p:spPr>
        <p:txBody>
          <a:bodyPr wrap="square">
            <a:spAutoFit/>
          </a:bodyPr>
          <a:lstStyle/>
          <a:p>
            <a:pPr algn="ctr"/>
            <a:r>
              <a:rPr kumimoji="0" lang="en-GB" sz="9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The information in this presentation has been compiled with the utmost care, </a:t>
            </a:r>
            <a:br>
              <a:rPr kumimoji="0" lang="en-GB" sz="9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br>
            <a:r>
              <a:rPr kumimoji="0" lang="en-GB" sz="9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but no rights can be derived from its contents.</a:t>
            </a:r>
            <a:endParaRPr lang="nl-NL" sz="900" b="0" i="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Rechthoek 12">
            <a:extLst>
              <a:ext uri="{FF2B5EF4-FFF2-40B4-BE49-F238E27FC236}">
                <a16:creationId xmlns:a16="http://schemas.microsoft.com/office/drawing/2014/main" id="{84A2E9C7-F151-1949-9BE7-F58EEB1BFCBA}"/>
              </a:ext>
            </a:extLst>
          </p:cNvPr>
          <p:cNvSpPr/>
          <p:nvPr userDrawn="1"/>
        </p:nvSpPr>
        <p:spPr>
          <a:xfrm>
            <a:off x="7726954" y="521643"/>
            <a:ext cx="1164508" cy="230832"/>
          </a:xfrm>
          <a:prstGeom prst="rect">
            <a:avLst/>
          </a:prstGeom>
        </p:spPr>
        <p:txBody>
          <a:bodyPr wrap="square">
            <a:spAutoFit/>
          </a:bodyPr>
          <a:lstStyle/>
          <a:p>
            <a:pPr algn="r"/>
            <a:r>
              <a:rPr lang="en-GB" sz="900" b="0" i="0" u="none" kern="1200" cap="all" baseline="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DISCLAIMER</a:t>
            </a:r>
          </a:p>
        </p:txBody>
      </p:sp>
    </p:spTree>
    <p:extLst>
      <p:ext uri="{BB962C8B-B14F-4D97-AF65-F5344CB8AC3E}">
        <p14:creationId xmlns:p14="http://schemas.microsoft.com/office/powerpoint/2010/main" val="3277570217"/>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7" pos="6200">
          <p15:clr>
            <a:srgbClr val="FBAE40"/>
          </p15:clr>
        </p15:guide>
        <p15:guide id="8" pos="6290">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guide id="19" pos="5134">
          <p15:clr>
            <a:srgbClr val="FBAE40"/>
          </p15:clr>
        </p15:guide>
        <p15:guide id="20" pos="5043">
          <p15:clr>
            <a:srgbClr val="FBAE40"/>
          </p15:clr>
        </p15:guide>
        <p15:guide id="21" orient="horz" pos="377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eg">
    <p:bg bwMode="gray">
      <p:bgPr>
        <a:solidFill>
          <a:schemeClr val="bg1"/>
        </a:solidFill>
        <a:effectLst/>
      </p:bgPr>
    </p:bg>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54F55DC2-A30F-0547-9E41-E84D73F9600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664" y="6001200"/>
            <a:ext cx="1295663" cy="679430"/>
          </a:xfrm>
          <a:prstGeom prst="rect">
            <a:avLst/>
          </a:prstGeom>
          <a:ln>
            <a:noFill/>
          </a:ln>
        </p:spPr>
      </p:pic>
    </p:spTree>
    <p:extLst>
      <p:ext uri="{BB962C8B-B14F-4D97-AF65-F5344CB8AC3E}">
        <p14:creationId xmlns:p14="http://schemas.microsoft.com/office/powerpoint/2010/main" val="4021827170"/>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34">
          <p15:clr>
            <a:srgbClr val="FBAE40"/>
          </p15:clr>
        </p15:guide>
        <p15:guide id="7" pos="6200">
          <p15:clr>
            <a:srgbClr val="FBAE40"/>
          </p15:clr>
        </p15:guide>
        <p15:guide id="8" pos="6290">
          <p15:clr>
            <a:srgbClr val="FBAE40"/>
          </p15:clr>
        </p15:guide>
        <p15:guide id="9" pos="5043">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guide id="18" orient="horz" pos="377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a:t>Béta Template powerpoint</a:t>
            </a:r>
          </a:p>
        </p:txBody>
      </p:sp>
    </p:spTree>
    <p:extLst>
      <p:ext uri="{BB962C8B-B14F-4D97-AF65-F5344CB8AC3E}">
        <p14:creationId xmlns:p14="http://schemas.microsoft.com/office/powerpoint/2010/main" val="281289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828800"/>
            <a:ext cx="3619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828800"/>
            <a:ext cx="3619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6"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8"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4"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3"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6"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fld id="{CD84F25C-4B82-41AF-BBDA-83B043125ED6}" type="datetimeFigureOut">
              <a:rPr lang="en-US" smtClean="0"/>
              <a:t>4/6/2021</a:t>
            </a:fld>
            <a:endParaRPr lang="en-US" dirty="0"/>
          </a:p>
        </p:txBody>
      </p:sp>
      <p:sp>
        <p:nvSpPr>
          <p:cNvPr id="6" name="Rectangle 19"/>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9" descr="1024x768 Basis01Info#430D11.png                                0042198FMacintosh HD                   BB707946:"/>
          <p:cNvPicPr>
            <a:picLocks noChangeAspect="1" noChangeArrowheads="1"/>
          </p:cNvPicPr>
          <p:nvPr/>
        </p:nvPicPr>
        <p:blipFill>
          <a:blip r:embed="rId18"/>
          <a:srcRect/>
          <a:stretch>
            <a:fillRect/>
          </a:stretch>
        </p:blipFill>
        <p:spPr bwMode="auto">
          <a:xfrm>
            <a:off x="0" y="-1588"/>
            <a:ext cx="9144000" cy="6861176"/>
          </a:xfrm>
          <a:prstGeom prst="rect">
            <a:avLst/>
          </a:prstGeom>
          <a:noFill/>
          <a:ln w="9525">
            <a:noFill/>
            <a:miter lim="800000"/>
            <a:headEnd/>
            <a:tailEnd/>
          </a:ln>
        </p:spPr>
      </p:pic>
      <p:sp>
        <p:nvSpPr>
          <p:cNvPr id="1038" name="Rectangle 14"/>
          <p:cNvSpPr>
            <a:spLocks noChangeArrowheads="1"/>
          </p:cNvSpPr>
          <p:nvPr/>
        </p:nvSpPr>
        <p:spPr bwMode="auto">
          <a:xfrm>
            <a:off x="0" y="6477000"/>
            <a:ext cx="533400" cy="381000"/>
          </a:xfrm>
          <a:prstGeom prst="rect">
            <a:avLst/>
          </a:prstGeom>
          <a:noFill/>
          <a:ln w="9525">
            <a:noFill/>
            <a:miter lim="800000"/>
            <a:headEnd/>
            <a:tailEnd/>
          </a:ln>
          <a:effectLst/>
        </p:spPr>
        <p:txBody>
          <a:bodyPr/>
          <a:lstStyle/>
          <a:p>
            <a:pPr algn="r" eaLnBrk="0" hangingPunct="0">
              <a:defRPr/>
            </a:pPr>
            <a:fld id="{51BDD35B-DF3A-427C-8233-4638BBF8BE56}" type="slidenum">
              <a:rPr lang="en-US" sz="1200">
                <a:latin typeface="Verdana" charset="0"/>
              </a:rPr>
              <a:pPr algn="r" eaLnBrk="0" hangingPunct="0">
                <a:defRPr/>
              </a:pPr>
              <a:t>‹#›</a:t>
            </a:fld>
            <a:endParaRPr lang="en-US" sz="1400" dirty="0">
              <a:latin typeface="Verdana" charset="0"/>
            </a:endParaRPr>
          </a:p>
        </p:txBody>
      </p:sp>
      <p:sp>
        <p:nvSpPr>
          <p:cNvPr id="1028" name="Rectangle 2"/>
          <p:cNvSpPr>
            <a:spLocks noGrp="1" noChangeArrowheads="1"/>
          </p:cNvSpPr>
          <p:nvPr>
            <p:ph type="title"/>
          </p:nvPr>
        </p:nvSpPr>
        <p:spPr bwMode="auto">
          <a:xfrm>
            <a:off x="1371600" y="304800"/>
            <a:ext cx="7391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endParaRPr lang="en-US"/>
          </a:p>
        </p:txBody>
      </p:sp>
      <p:sp>
        <p:nvSpPr>
          <p:cNvPr id="1029" name="Rectangle 3"/>
          <p:cNvSpPr>
            <a:spLocks noGrp="1" noChangeArrowheads="1"/>
          </p:cNvSpPr>
          <p:nvPr>
            <p:ph type="body" idx="1"/>
          </p:nvPr>
        </p:nvSpPr>
        <p:spPr bwMode="auto">
          <a:xfrm>
            <a:off x="1371600" y="1828800"/>
            <a:ext cx="7391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42" name="Rectangle 18"/>
          <p:cNvSpPr>
            <a:spLocks noGrp="1" noChangeArrowheads="1"/>
          </p:cNvSpPr>
          <p:nvPr>
            <p:ph type="dt" sz="half" idx="2"/>
          </p:nvPr>
        </p:nvSpPr>
        <p:spPr bwMode="auto">
          <a:xfrm>
            <a:off x="1524000" y="64770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a:defRPr>
            </a:lvl1pPr>
          </a:lstStyle>
          <a:p>
            <a:fld id="{CD84F25C-4B82-41AF-BBDA-83B043125ED6}" type="datetimeFigureOut">
              <a:rPr lang="en-US" smtClean="0"/>
              <a:t>4/6/2021</a:t>
            </a:fld>
            <a:endParaRPr lang="en-US" dirty="0"/>
          </a:p>
        </p:txBody>
      </p:sp>
      <p:sp>
        <p:nvSpPr>
          <p:cNvPr id="1043" name="Rectangle 19"/>
          <p:cNvSpPr>
            <a:spLocks noGrp="1" noChangeArrowheads="1"/>
          </p:cNvSpPr>
          <p:nvPr>
            <p:ph type="ftr" sz="quarter" idx="3"/>
          </p:nvPr>
        </p:nvSpPr>
        <p:spPr bwMode="auto">
          <a:xfrm>
            <a:off x="3505200" y="6477000"/>
            <a:ext cx="2895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a:latin typeface="+mn-lt"/>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9" r:id="rId16"/>
  </p:sldLayoutIdLst>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Verdana" charset="0"/>
        </a:defRPr>
      </a:lvl2pPr>
      <a:lvl3pPr algn="ctr" rtl="0" eaLnBrk="1" fontAlgn="base" hangingPunct="1">
        <a:spcBef>
          <a:spcPct val="0"/>
        </a:spcBef>
        <a:spcAft>
          <a:spcPct val="0"/>
        </a:spcAft>
        <a:defRPr sz="2400" b="1">
          <a:solidFill>
            <a:schemeClr val="tx2"/>
          </a:solidFill>
          <a:latin typeface="Verdana" charset="0"/>
        </a:defRPr>
      </a:lvl3pPr>
      <a:lvl4pPr algn="ctr" rtl="0" eaLnBrk="1" fontAlgn="base" hangingPunct="1">
        <a:spcBef>
          <a:spcPct val="0"/>
        </a:spcBef>
        <a:spcAft>
          <a:spcPct val="0"/>
        </a:spcAft>
        <a:defRPr sz="2400" b="1">
          <a:solidFill>
            <a:schemeClr val="tx2"/>
          </a:solidFill>
          <a:latin typeface="Verdana" charset="0"/>
        </a:defRPr>
      </a:lvl4pPr>
      <a:lvl5pPr algn="ctr" rtl="0" eaLnBrk="1" fontAlgn="base" hangingPunct="1">
        <a:spcBef>
          <a:spcPct val="0"/>
        </a:spcBef>
        <a:spcAft>
          <a:spcPct val="0"/>
        </a:spcAft>
        <a:defRPr sz="2400" b="1">
          <a:solidFill>
            <a:schemeClr val="tx2"/>
          </a:solidFill>
          <a:latin typeface="Verdana" charset="0"/>
        </a:defRPr>
      </a:lvl5pPr>
      <a:lvl6pPr marL="457200" algn="ctr" rtl="0" eaLnBrk="1" fontAlgn="base" hangingPunct="1">
        <a:spcBef>
          <a:spcPct val="0"/>
        </a:spcBef>
        <a:spcAft>
          <a:spcPct val="0"/>
        </a:spcAft>
        <a:defRPr sz="2400" b="1">
          <a:solidFill>
            <a:schemeClr val="tx2"/>
          </a:solidFill>
          <a:latin typeface="Verdana" charset="0"/>
        </a:defRPr>
      </a:lvl6pPr>
      <a:lvl7pPr marL="914400" algn="ctr" rtl="0" eaLnBrk="1" fontAlgn="base" hangingPunct="1">
        <a:spcBef>
          <a:spcPct val="0"/>
        </a:spcBef>
        <a:spcAft>
          <a:spcPct val="0"/>
        </a:spcAft>
        <a:defRPr sz="2400" b="1">
          <a:solidFill>
            <a:schemeClr val="tx2"/>
          </a:solidFill>
          <a:latin typeface="Verdana" charset="0"/>
        </a:defRPr>
      </a:lvl7pPr>
      <a:lvl8pPr marL="1371600" algn="ctr" rtl="0" eaLnBrk="1" fontAlgn="base" hangingPunct="1">
        <a:spcBef>
          <a:spcPct val="0"/>
        </a:spcBef>
        <a:spcAft>
          <a:spcPct val="0"/>
        </a:spcAft>
        <a:defRPr sz="2400" b="1">
          <a:solidFill>
            <a:schemeClr val="tx2"/>
          </a:solidFill>
          <a:latin typeface="Verdana" charset="0"/>
        </a:defRPr>
      </a:lvl8pPr>
      <a:lvl9pPr marL="1828800" algn="ctr" rtl="0" eaLnBrk="1" fontAlgn="base" hangingPunct="1">
        <a:spcBef>
          <a:spcPct val="0"/>
        </a:spcBef>
        <a:spcAft>
          <a:spcPct val="0"/>
        </a:spcAft>
        <a:defRPr sz="2400" b="1">
          <a:solidFill>
            <a:schemeClr val="tx2"/>
          </a:solidFill>
          <a:latin typeface="Verdana" charset="0"/>
        </a:defRPr>
      </a:lvl9pPr>
    </p:titleStyle>
    <p:body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8170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p:txStyles>
    <p:titleStyle>
      <a:lvl1pPr algn="l" defTabSz="685617" rtl="0" eaLnBrk="1" latinLnBrk="0" hangingPunct="1">
        <a:spcBef>
          <a:spcPct val="0"/>
        </a:spcBef>
        <a:buNone/>
        <a:defRPr sz="1575" b="0" i="0" kern="1200">
          <a:solidFill>
            <a:schemeClr val="tx1"/>
          </a:solidFill>
          <a:latin typeface="Merriweather Regular" panose="02060503050406030704" pitchFamily="18" charset="77"/>
          <a:ea typeface="+mj-ea"/>
          <a:cs typeface="+mj-cs"/>
        </a:defRPr>
      </a:lvl1pPr>
    </p:titleStyle>
    <p:bodyStyle>
      <a:lvl1pPr marL="0" indent="0" algn="l" defTabSz="685617" rtl="0" eaLnBrk="1" latinLnBrk="0" hangingPunct="1">
        <a:lnSpc>
          <a:spcPct val="110000"/>
        </a:lnSpc>
        <a:spcBef>
          <a:spcPts val="0"/>
        </a:spcBef>
        <a:buFont typeface="Arial" pitchFamily="34" charset="0"/>
        <a:buNone/>
        <a:defRPr sz="12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685617" rtl="0" eaLnBrk="1" latinLnBrk="0" hangingPunct="1">
        <a:lnSpc>
          <a:spcPct val="110000"/>
        </a:lnSpc>
        <a:spcBef>
          <a:spcPts val="0"/>
        </a:spcBef>
        <a:buFont typeface="Arial" pitchFamily="34" charset="0"/>
        <a:buNone/>
        <a:defRPr sz="12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02446" indent="-202446" algn="l" defTabSz="685617" rtl="0" eaLnBrk="1" latinLnBrk="0" hangingPunct="1">
        <a:lnSpc>
          <a:spcPct val="110000"/>
        </a:lnSpc>
        <a:spcBef>
          <a:spcPts val="1575"/>
        </a:spcBef>
        <a:buFont typeface="Verdana" pitchFamily="34" charset="0"/>
        <a:buChar char="•"/>
        <a:defRPr sz="12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02446" indent="-202446" algn="l" defTabSz="685617" rtl="0" eaLnBrk="1" latinLnBrk="0" hangingPunct="1">
        <a:lnSpc>
          <a:spcPct val="110000"/>
        </a:lnSpc>
        <a:spcBef>
          <a:spcPts val="1575"/>
        </a:spcBef>
        <a:buFont typeface="Verdana" pitchFamily="34" charset="0"/>
        <a:buChar char="•"/>
        <a:defRPr sz="12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607338" indent="-202446" algn="l" defTabSz="685617" rtl="0" eaLnBrk="1" latinLnBrk="0" hangingPunct="1">
        <a:lnSpc>
          <a:spcPct val="110000"/>
        </a:lnSpc>
        <a:spcBef>
          <a:spcPts val="0"/>
        </a:spcBef>
        <a:buFont typeface="Verdana" pitchFamily="34" charset="0"/>
        <a:buChar char="–"/>
        <a:defRPr sz="12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nl-NL"/>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E40BC4-9019-440C-ACF7-C9C1B64EBBC4}"/>
              </a:ext>
            </a:extLst>
          </p:cNvPr>
          <p:cNvSpPr>
            <a:spLocks noGrp="1"/>
          </p:cNvSpPr>
          <p:nvPr>
            <p:ph type="body" sz="quarter" idx="14"/>
          </p:nvPr>
        </p:nvSpPr>
        <p:spPr/>
        <p:txBody>
          <a:bodyPr/>
          <a:lstStyle/>
          <a:p>
            <a:endParaRPr lang="en-GB" dirty="0"/>
          </a:p>
        </p:txBody>
      </p:sp>
      <p:sp>
        <p:nvSpPr>
          <p:cNvPr id="3" name="Text Placeholder 2">
            <a:extLst>
              <a:ext uri="{FF2B5EF4-FFF2-40B4-BE49-F238E27FC236}">
                <a16:creationId xmlns:a16="http://schemas.microsoft.com/office/drawing/2014/main" id="{B0C333F5-F64F-4E48-8948-D7D020442154}"/>
              </a:ext>
            </a:extLst>
          </p:cNvPr>
          <p:cNvSpPr>
            <a:spLocks noGrp="1"/>
          </p:cNvSpPr>
          <p:nvPr>
            <p:ph type="body" sz="quarter" idx="15"/>
          </p:nvPr>
        </p:nvSpPr>
        <p:spPr/>
        <p:txBody>
          <a:bodyPr/>
          <a:lstStyle/>
          <a:p>
            <a:r>
              <a:rPr lang="en-GB" dirty="0"/>
              <a:t>Wagenaar, Gerard</a:t>
            </a:r>
          </a:p>
        </p:txBody>
      </p:sp>
      <p:sp>
        <p:nvSpPr>
          <p:cNvPr id="4" name="Text Placeholder 3">
            <a:extLst>
              <a:ext uri="{FF2B5EF4-FFF2-40B4-BE49-F238E27FC236}">
                <a16:creationId xmlns:a16="http://schemas.microsoft.com/office/drawing/2014/main" id="{D934245D-26C0-428D-A2CB-D6434B98A3CD}"/>
              </a:ext>
            </a:extLst>
          </p:cNvPr>
          <p:cNvSpPr>
            <a:spLocks noGrp="1"/>
          </p:cNvSpPr>
          <p:nvPr>
            <p:ph type="body" sz="quarter" idx="16"/>
          </p:nvPr>
        </p:nvSpPr>
        <p:spPr/>
        <p:txBody>
          <a:bodyPr/>
          <a:lstStyle/>
          <a:p>
            <a:r>
              <a:rPr lang="en-GB" dirty="0"/>
              <a:t>Assistant Professor</a:t>
            </a:r>
          </a:p>
        </p:txBody>
      </p:sp>
      <p:sp>
        <p:nvSpPr>
          <p:cNvPr id="5" name="Title 4">
            <a:extLst>
              <a:ext uri="{FF2B5EF4-FFF2-40B4-BE49-F238E27FC236}">
                <a16:creationId xmlns:a16="http://schemas.microsoft.com/office/drawing/2014/main" id="{CB640E4E-DF27-412E-B1DF-3AFF7AD6B518}"/>
              </a:ext>
            </a:extLst>
          </p:cNvPr>
          <p:cNvSpPr>
            <a:spLocks noGrp="1"/>
          </p:cNvSpPr>
          <p:nvPr>
            <p:ph type="ctrTitle"/>
          </p:nvPr>
        </p:nvSpPr>
        <p:spPr/>
        <p:txBody>
          <a:bodyPr/>
          <a:lstStyle/>
          <a:p>
            <a:r>
              <a:rPr lang="en-GB" dirty="0"/>
              <a:t>ICT Entrepreneurship 2020/2021</a:t>
            </a:r>
            <a:br>
              <a:rPr lang="en-GB" dirty="0"/>
            </a:br>
            <a:r>
              <a:rPr lang="en-GB" sz="3200" dirty="0"/>
              <a:t>Lecture 9.1 – Business </a:t>
            </a:r>
            <a:r>
              <a:rPr lang="en-GB" sz="3200" dirty="0" err="1"/>
              <a:t>PLan</a:t>
            </a:r>
            <a:endParaRPr lang="en-GB" dirty="0"/>
          </a:p>
        </p:txBody>
      </p:sp>
    </p:spTree>
    <p:extLst>
      <p:ext uri="{BB962C8B-B14F-4D97-AF65-F5344CB8AC3E}">
        <p14:creationId xmlns:p14="http://schemas.microsoft.com/office/powerpoint/2010/main" val="3023087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Business Plan: The Context</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The Context. The big picture, the regulatory environment, interest rates, demographic trends, inflation, and the like -- basically, factors that inevitably change but cannot be controlled by the entrepreneur</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 the business plan should explain the ways (if any) in which management can affect context in a positive way.</a:t>
            </a: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p>
        </p:txBody>
      </p:sp>
    </p:spTree>
    <p:extLst>
      <p:ext uri="{BB962C8B-B14F-4D97-AF65-F5344CB8AC3E}">
        <p14:creationId xmlns:p14="http://schemas.microsoft.com/office/powerpoint/2010/main" val="297928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Business Plan: Risk &amp; Reward</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Risk and Reward are an assessment of everything that can go wrong and right, and a discussion of how the entrepreneurial team can respond</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One of the great myths about entrepreneurs is that they are risk seekers. All sane people want to avoid risk</a:t>
            </a: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p>
          <a:p>
            <a:pPr marL="0" indent="0">
              <a:lnSpc>
                <a:spcPct val="110000"/>
              </a:lnSpc>
              <a:spcBef>
                <a:spcPts val="0"/>
              </a:spcBef>
              <a:buClrTx/>
              <a:buSzPct val="75000"/>
              <a:buNone/>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endParaRPr lang="en-GB" sz="2200"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81979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Beware the Albatross</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A business plan must not be an albatross that hangs around the neck of the entrepreneurial team, dragging it into oblivion. Instead, a business plan must be a call for action, one that recognizes management's responsibility to fix what is broken proactively and in real time. Risk is inevitable, avoiding risk impossible. Risk management is the key, always tilting the venture in favor of reward and away from risk.</a:t>
            </a: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endParaRPr lang="en-GB" sz="2200" i="1"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126056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Yet …</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A business plan must not be an albatross that hangs around the neck of the entrepreneurial team, dragging it into oblivion. Instead, a business plan must be a call for action, one that recognizes management's responsibility to fix what is broken proactively and in real time. Risk is inevitable, avoiding risk impossible. Risk management is the key, always tilting the venture in favor of reward and away from risk.</a:t>
            </a: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endParaRPr lang="en-GB" sz="2200" i="1"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06432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Beware the Albatross</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Table 7</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Measures of  Financial Acumen</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Size Category</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Percent  of Firms with Financial Officer</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Summed Value of </a:t>
            </a:r>
            <a:r>
              <a:rPr lang="en-US" sz="2400" kern="0" dirty="0" err="1">
                <a:latin typeface="Open Sans Light" panose="020B0306030504020204" pitchFamily="34" charset="0"/>
                <a:ea typeface="Open Sans Light" panose="020B0306030504020204" pitchFamily="34" charset="0"/>
                <a:cs typeface="Open Sans Light" panose="020B0306030504020204" pitchFamily="34" charset="0"/>
              </a:rPr>
              <a:t>Qucstions</a:t>
            </a: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 about </a:t>
            </a:r>
            <a:r>
              <a:rPr lang="en-US" sz="2400" kern="0" dirty="0" err="1">
                <a:latin typeface="Open Sans Light" panose="020B0306030504020204" pitchFamily="34" charset="0"/>
                <a:ea typeface="Open Sans Light" panose="020B0306030504020204" pitchFamily="34" charset="0"/>
                <a:cs typeface="Open Sans Light" panose="020B0306030504020204" pitchFamily="34" charset="0"/>
              </a:rPr>
              <a:t>Financlal</a:t>
            </a: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 Information (0-4 Scale)</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Proportion of Firms Using Business Plans</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Micro Mini Small Medium Total</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6.6</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12.3</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17.3</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39.3</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23.9</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1.66</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2.00</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2.10</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2.50</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2.17</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15.2</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33.0</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33.8</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47.8</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36.0</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057568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2E837-9332-7648-B407-952AA0853038}"/>
              </a:ext>
            </a:extLst>
          </p:cNvPr>
          <p:cNvSpPr>
            <a:spLocks noGrp="1"/>
          </p:cNvSpPr>
          <p:nvPr>
            <p:ph type="ctrTitle"/>
          </p:nvPr>
        </p:nvSpPr>
        <p:spPr/>
        <p:txBody>
          <a:bodyPr/>
          <a:lstStyle/>
          <a:p>
            <a:pPr algn="ctr"/>
            <a:r>
              <a:rPr lang="en-GB" altLang="en-US" sz="3200" dirty="0"/>
              <a:t>Contents</a:t>
            </a:r>
            <a:endParaRPr lang="en-GB" sz="3200" dirty="0"/>
          </a:p>
        </p:txBody>
      </p:sp>
      <p:graphicFrame>
        <p:nvGraphicFramePr>
          <p:cNvPr id="4" name="Diagram 3">
            <a:extLst>
              <a:ext uri="{FF2B5EF4-FFF2-40B4-BE49-F238E27FC236}">
                <a16:creationId xmlns:a16="http://schemas.microsoft.com/office/drawing/2014/main" id="{31983911-D6CC-480B-A2B9-E2CE947528DE}"/>
              </a:ext>
            </a:extLst>
          </p:cNvPr>
          <p:cNvGraphicFramePr/>
          <p:nvPr>
            <p:extLst>
              <p:ext uri="{D42A27DB-BD31-4B8C-83A1-F6EECF244321}">
                <p14:modId xmlns:p14="http://schemas.microsoft.com/office/powerpoint/2010/main" val="2779832516"/>
              </p:ext>
            </p:extLst>
          </p:nvPr>
        </p:nvGraphicFramePr>
        <p:xfrm>
          <a:off x="179512" y="1124744"/>
          <a:ext cx="871296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B885BEE-F6CC-4761-A1DC-A2C47463426E}"/>
              </a:ext>
            </a:extLst>
          </p:cNvPr>
          <p:cNvSpPr txBox="1"/>
          <p:nvPr/>
        </p:nvSpPr>
        <p:spPr>
          <a:xfrm>
            <a:off x="3923928" y="1948150"/>
            <a:ext cx="4896544" cy="369332"/>
          </a:xfrm>
          <a:prstGeom prst="rect">
            <a:avLst/>
          </a:prstGeom>
          <a:noFill/>
          <a:ln w="31750">
            <a:noFill/>
          </a:ln>
        </p:spPr>
        <p:txBody>
          <a:bodyPr wrap="square" lIns="0" tIns="0" rIns="0" bIns="0" rtlCol="0" anchor="ctr" anchorCtr="0">
            <a:spAutoFit/>
          </a:bodyPr>
          <a:lstStyle/>
          <a:p>
            <a:pPr algn="ctr"/>
            <a:r>
              <a:rPr lang="en-US" sz="2400" dirty="0">
                <a:latin typeface="Open Sans Light" panose="020B0306030504020204" pitchFamily="34" charset="0"/>
                <a:ea typeface="Open Sans Light" panose="020B0306030504020204" pitchFamily="34" charset="0"/>
                <a:cs typeface="Open Sans Light" panose="020B0306030504020204" pitchFamily="34" charset="0"/>
              </a:rPr>
              <a:t>How to write a great business plan</a:t>
            </a:r>
            <a:endParaRPr lang="nl-NL" sz="24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96530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Business Plan - Assignment</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Your MVP is your ticket to the Hall of Fame; your business plan is the roadmap</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Use it to present your ideas, plans, and future scenarios around your product or service one more time; incorporate elements of your business model, your product plan, your marketing plan</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Assignment: </a:t>
            </a:r>
            <a:r>
              <a:rPr lang="en-US" sz="2400" u="sng" kern="0" dirty="0">
                <a:latin typeface="Open Sans Light" panose="020B0306030504020204" pitchFamily="34" charset="0"/>
                <a:ea typeface="Open Sans Light" panose="020B0306030504020204" pitchFamily="34" charset="0"/>
                <a:cs typeface="Open Sans Light" panose="020B0306030504020204" pitchFamily="34" charset="0"/>
              </a:rPr>
              <a:t>Draw up a business plan</a:t>
            </a:r>
            <a:endParaRPr lang="en-US" sz="2200" kern="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39438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Grading Criteria</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Punch of the introduction</a:t>
            </a: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Strategy</a:t>
            </a: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Business model</a:t>
            </a: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Marketing and sales</a:t>
            </a: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Financials</a:t>
            </a: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Realism of the plan</a:t>
            </a: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Potential to succeed</a:t>
            </a: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Clarity in the message</a:t>
            </a: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Document quality</a:t>
            </a:r>
          </a:p>
          <a:p>
            <a:pPr marL="0" indent="0">
              <a:lnSpc>
                <a:spcPct val="110000"/>
              </a:lnSpc>
              <a:spcBef>
                <a:spcPts val="0"/>
              </a:spcBef>
              <a:buClrTx/>
              <a:buSzPct val="75000"/>
              <a:buNone/>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11941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Somewhere from the internet  …</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A slide deck is usually a short and sleek presentation that able to grab the audience’s attention. A successful slide deck is built to make your audiences excited is not simple and you can mess up easily. It is critical for a startup of all sizes. Whether you are building a fresh idea or representing a well-funded startup.</a:t>
            </a: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269875">
              <a:lnSpc>
                <a:spcPct val="110000"/>
              </a:lnSpc>
              <a:spcBef>
                <a:spcPts val="0"/>
              </a:spcBef>
              <a:buClrTx/>
              <a:buSzPct val="75000"/>
              <a:buNone/>
            </a:pPr>
            <a:r>
              <a:rPr lang="en-US" sz="1600" kern="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https://www.quora.com/What-is-a-slide-deck</a:t>
            </a:r>
          </a:p>
        </p:txBody>
      </p:sp>
    </p:spTree>
    <p:extLst>
      <p:ext uri="{BB962C8B-B14F-4D97-AF65-F5344CB8AC3E}">
        <p14:creationId xmlns:p14="http://schemas.microsoft.com/office/powerpoint/2010/main" val="366369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Yet  …</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15616" y="4221088"/>
            <a:ext cx="7704856" cy="2117820"/>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9875" indent="0">
              <a:lnSpc>
                <a:spcPct val="110000"/>
              </a:lnSpc>
              <a:spcBef>
                <a:spcPts val="0"/>
              </a:spcBef>
              <a:buClrTx/>
              <a:buSzPct val="75000"/>
              <a:buNone/>
            </a:pPr>
            <a:r>
              <a:rPr lang="en-US" sz="1600" kern="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Orser</a:t>
            </a:r>
            <a:r>
              <a:rPr lang="en-US" sz="1600" kern="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B. J., Hogarth-Scott, S., &amp; Riding, A. L. (2000). Performance, firm size, and management problem-solving. Journal of Small Business Management, 38(4), 42-58.</a:t>
            </a:r>
          </a:p>
        </p:txBody>
      </p:sp>
      <p:pic>
        <p:nvPicPr>
          <p:cNvPr id="2" name="Picture 1">
            <a:extLst>
              <a:ext uri="{FF2B5EF4-FFF2-40B4-BE49-F238E27FC236}">
                <a16:creationId xmlns:a16="http://schemas.microsoft.com/office/drawing/2014/main" id="{A97B444A-08DA-419B-ABE9-719E8008D622}"/>
              </a:ext>
            </a:extLst>
          </p:cNvPr>
          <p:cNvPicPr>
            <a:picLocks noChangeAspect="1"/>
          </p:cNvPicPr>
          <p:nvPr/>
        </p:nvPicPr>
        <p:blipFill>
          <a:blip r:embed="rId3"/>
          <a:stretch>
            <a:fillRect/>
          </a:stretch>
        </p:blipFill>
        <p:spPr>
          <a:xfrm>
            <a:off x="1331640" y="1238944"/>
            <a:ext cx="6480720" cy="2788596"/>
          </a:xfrm>
          <a:prstGeom prst="rect">
            <a:avLst/>
          </a:prstGeom>
        </p:spPr>
      </p:pic>
    </p:spTree>
    <p:extLst>
      <p:ext uri="{BB962C8B-B14F-4D97-AF65-F5344CB8AC3E}">
        <p14:creationId xmlns:p14="http://schemas.microsoft.com/office/powerpoint/2010/main" val="98888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2E837-9332-7648-B407-952AA0853038}"/>
              </a:ext>
            </a:extLst>
          </p:cNvPr>
          <p:cNvSpPr>
            <a:spLocks noGrp="1"/>
          </p:cNvSpPr>
          <p:nvPr>
            <p:ph type="ctrTitle"/>
          </p:nvPr>
        </p:nvSpPr>
        <p:spPr/>
        <p:txBody>
          <a:bodyPr/>
          <a:lstStyle/>
          <a:p>
            <a:pPr algn="ctr"/>
            <a:r>
              <a:rPr lang="en-GB" altLang="en-US" sz="3200" dirty="0"/>
              <a:t>Contents</a:t>
            </a:r>
            <a:endParaRPr lang="en-GB" sz="3200" dirty="0"/>
          </a:p>
        </p:txBody>
      </p:sp>
      <p:graphicFrame>
        <p:nvGraphicFramePr>
          <p:cNvPr id="4" name="Diagram 3">
            <a:extLst>
              <a:ext uri="{FF2B5EF4-FFF2-40B4-BE49-F238E27FC236}">
                <a16:creationId xmlns:a16="http://schemas.microsoft.com/office/drawing/2014/main" id="{31983911-D6CC-480B-A2B9-E2CE947528DE}"/>
              </a:ext>
            </a:extLst>
          </p:cNvPr>
          <p:cNvGraphicFramePr/>
          <p:nvPr>
            <p:extLst>
              <p:ext uri="{D42A27DB-BD31-4B8C-83A1-F6EECF244321}">
                <p14:modId xmlns:p14="http://schemas.microsoft.com/office/powerpoint/2010/main" val="3114495768"/>
              </p:ext>
            </p:extLst>
          </p:nvPr>
        </p:nvGraphicFramePr>
        <p:xfrm>
          <a:off x="179512" y="1124744"/>
          <a:ext cx="871296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B885BEE-F6CC-4761-A1DC-A2C47463426E}"/>
              </a:ext>
            </a:extLst>
          </p:cNvPr>
          <p:cNvSpPr txBox="1"/>
          <p:nvPr/>
        </p:nvSpPr>
        <p:spPr>
          <a:xfrm>
            <a:off x="3923928" y="1772816"/>
            <a:ext cx="4896544" cy="720000"/>
          </a:xfrm>
          <a:prstGeom prst="rect">
            <a:avLst/>
          </a:prstGeom>
          <a:noFill/>
          <a:ln w="31750">
            <a:solidFill>
              <a:schemeClr val="tx1"/>
            </a:solidFill>
          </a:ln>
        </p:spPr>
        <p:txBody>
          <a:bodyPr wrap="square" lIns="0" tIns="0" rIns="0" bIns="0" rtlCol="0" anchor="ctr" anchorCtr="0">
            <a:spAutoFit/>
          </a:bodyPr>
          <a:lstStyle/>
          <a:p>
            <a:pPr algn="ctr"/>
            <a:r>
              <a:rPr lang="en-US" sz="2400" b="1" dirty="0">
                <a:latin typeface="Open Sans Light" panose="020B0306030504020204" pitchFamily="34" charset="0"/>
                <a:ea typeface="Open Sans Light" panose="020B0306030504020204" pitchFamily="34" charset="0"/>
                <a:cs typeface="Open Sans Light" panose="020B0306030504020204" pitchFamily="34" charset="0"/>
              </a:rPr>
              <a:t>How to write a great business plan</a:t>
            </a:r>
            <a:endParaRPr lang="nl-NL" sz="24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059774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0" y="421723"/>
            <a:ext cx="9144000" cy="1253617"/>
          </a:xfrm>
        </p:spPr>
        <p:txBody>
          <a:bodyPr/>
          <a:lstStyle/>
          <a:p>
            <a:pPr>
              <a:spcAft>
                <a:spcPts val="900"/>
              </a:spcAft>
            </a:pPr>
            <a:r>
              <a:rPr lang="en-GB" altLang="en-US" sz="3200" dirty="0"/>
              <a:t>Business Plan Slide Deck / Jury Presentation</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Remember:  Investor pitch = 10 minutes</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Be happy: Your previous pitch was 3 minutes</a:t>
            </a:r>
          </a:p>
          <a:p>
            <a:pPr marL="0" indent="0">
              <a:lnSpc>
                <a:spcPct val="110000"/>
              </a:lnSpc>
              <a:spcBef>
                <a:spcPts val="0"/>
              </a:spcBef>
              <a:buClrTx/>
              <a:buSzPct val="75000"/>
              <a:buNone/>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Beware: Your slide deck is not only a </a:t>
            </a:r>
            <a:r>
              <a:rPr lang="en-US" sz="2400" kern="0" dirty="0" err="1">
                <a:latin typeface="Open Sans Light" panose="020B0306030504020204" pitchFamily="34" charset="0"/>
                <a:ea typeface="Open Sans Light" panose="020B0306030504020204" pitchFamily="34" charset="0"/>
                <a:cs typeface="Open Sans Light" panose="020B0306030504020204" pitchFamily="34" charset="0"/>
              </a:rPr>
              <a:t>Powerpoint</a:t>
            </a: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-presentation; it serves as documentation as well</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Then again, it’s not a report</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Reconcile the impossible!</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You may or may not use the whole deck during the jury presentation</a:t>
            </a:r>
          </a:p>
        </p:txBody>
      </p:sp>
    </p:spTree>
    <p:extLst>
      <p:ext uri="{BB962C8B-B14F-4D97-AF65-F5344CB8AC3E}">
        <p14:creationId xmlns:p14="http://schemas.microsoft.com/office/powerpoint/2010/main" val="726658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2E837-9332-7648-B407-952AA0853038}"/>
              </a:ext>
            </a:extLst>
          </p:cNvPr>
          <p:cNvSpPr>
            <a:spLocks noGrp="1"/>
          </p:cNvSpPr>
          <p:nvPr>
            <p:ph type="ctrTitle"/>
          </p:nvPr>
        </p:nvSpPr>
        <p:spPr/>
        <p:txBody>
          <a:bodyPr/>
          <a:lstStyle/>
          <a:p>
            <a:pPr algn="ctr"/>
            <a:r>
              <a:rPr lang="en-GB" altLang="en-US" sz="3200" dirty="0"/>
              <a:t>Contents</a:t>
            </a:r>
            <a:endParaRPr lang="en-GB" sz="3200" dirty="0"/>
          </a:p>
        </p:txBody>
      </p:sp>
      <p:graphicFrame>
        <p:nvGraphicFramePr>
          <p:cNvPr id="4" name="Diagram 3">
            <a:extLst>
              <a:ext uri="{FF2B5EF4-FFF2-40B4-BE49-F238E27FC236}">
                <a16:creationId xmlns:a16="http://schemas.microsoft.com/office/drawing/2014/main" id="{31983911-D6CC-480B-A2B9-E2CE947528DE}"/>
              </a:ext>
            </a:extLst>
          </p:cNvPr>
          <p:cNvGraphicFramePr/>
          <p:nvPr>
            <p:extLst>
              <p:ext uri="{D42A27DB-BD31-4B8C-83A1-F6EECF244321}">
                <p14:modId xmlns:p14="http://schemas.microsoft.com/office/powerpoint/2010/main" val="3316334936"/>
              </p:ext>
            </p:extLst>
          </p:nvPr>
        </p:nvGraphicFramePr>
        <p:xfrm>
          <a:off x="179512" y="1124744"/>
          <a:ext cx="871296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B885BEE-F6CC-4761-A1DC-A2C47463426E}"/>
              </a:ext>
            </a:extLst>
          </p:cNvPr>
          <p:cNvSpPr txBox="1"/>
          <p:nvPr/>
        </p:nvSpPr>
        <p:spPr>
          <a:xfrm>
            <a:off x="3923928" y="1948150"/>
            <a:ext cx="4896544" cy="369332"/>
          </a:xfrm>
          <a:prstGeom prst="rect">
            <a:avLst/>
          </a:prstGeom>
          <a:noFill/>
          <a:ln w="31750">
            <a:noFill/>
          </a:ln>
        </p:spPr>
        <p:txBody>
          <a:bodyPr wrap="square" lIns="0" tIns="0" rIns="0" bIns="0" rtlCol="0" anchor="ctr" anchorCtr="0">
            <a:spAutoFit/>
          </a:bodyPr>
          <a:lstStyle/>
          <a:p>
            <a:pPr algn="ctr"/>
            <a:r>
              <a:rPr lang="en-US" sz="2400" dirty="0">
                <a:latin typeface="Open Sans Light" panose="020B0306030504020204" pitchFamily="34" charset="0"/>
                <a:ea typeface="Open Sans Light" panose="020B0306030504020204" pitchFamily="34" charset="0"/>
                <a:cs typeface="Open Sans Light" panose="020B0306030504020204" pitchFamily="34" charset="0"/>
              </a:rPr>
              <a:t>How to write a great business plan</a:t>
            </a:r>
            <a:endParaRPr lang="nl-NL" sz="24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509997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3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Business Plan</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68760"/>
            <a:ext cx="7704856" cy="5589240"/>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 business plan is a road map for your business, which:</a:t>
            </a:r>
          </a:p>
          <a:p>
            <a:pPr marL="541338" lvl="1" indent="-180975">
              <a:lnSpc>
                <a:spcPct val="110000"/>
              </a:lnSpc>
              <a:spcBef>
                <a:spcPts val="0"/>
              </a:spcBef>
              <a:buClrTx/>
              <a:buSzPct val="75000"/>
              <a:buFont typeface="Arial" panose="020B0604020202020204" pitchFamily="34" charset="0"/>
              <a:buChar char="•"/>
            </a:pPr>
            <a:r>
              <a:rPr lang="en-US" sz="2000" kern="0" dirty="0">
                <a:latin typeface="Open Sans Light" panose="020B0306030504020204" pitchFamily="34" charset="0"/>
                <a:ea typeface="Open Sans Light" panose="020B0306030504020204" pitchFamily="34" charset="0"/>
                <a:cs typeface="Open Sans Light" panose="020B0306030504020204" pitchFamily="34" charset="0"/>
              </a:rPr>
              <a:t>does not have all answers, but demonstrates you have tried to think of them and their potential solutions</a:t>
            </a:r>
          </a:p>
          <a:p>
            <a:pPr marL="541338" lvl="1" indent="-180975">
              <a:lnSpc>
                <a:spcPct val="110000"/>
              </a:lnSpc>
              <a:spcBef>
                <a:spcPts val="0"/>
              </a:spcBef>
              <a:buClrTx/>
              <a:buSzPct val="75000"/>
              <a:buFont typeface="Arial" panose="020B0604020202020204" pitchFamily="34" charset="0"/>
              <a:buChar char="•"/>
            </a:pPr>
            <a:r>
              <a:rPr lang="en-US" sz="2000" kern="0" dirty="0">
                <a:latin typeface="Open Sans Light" panose="020B0306030504020204" pitchFamily="34" charset="0"/>
                <a:ea typeface="Open Sans Light" panose="020B0306030504020204" pitchFamily="34" charset="0"/>
                <a:cs typeface="Open Sans Light" panose="020B0306030504020204" pitchFamily="34" charset="0"/>
              </a:rPr>
              <a:t>proves to yourself the business is worth pursuing</a:t>
            </a:r>
          </a:p>
          <a:p>
            <a:pPr marL="0" indent="0">
              <a:lnSpc>
                <a:spcPct val="110000"/>
              </a:lnSpc>
              <a:spcBef>
                <a:spcPts val="0"/>
              </a:spcBef>
              <a:buClrTx/>
              <a:buSzPct val="75000"/>
              <a:buNone/>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 business plan is also a document to convince others that your business is viable: Investors, bankers,  employees, vendors, partners</a:t>
            </a:r>
          </a:p>
          <a:p>
            <a:pPr marL="0" indent="0">
              <a:lnSpc>
                <a:spcPct val="110000"/>
              </a:lnSpc>
              <a:spcBef>
                <a:spcPts val="0"/>
              </a:spcBef>
              <a:buClrTx/>
              <a:buSzPct val="75000"/>
              <a:buNone/>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Yet, a business plan has obsolete components almost as soon as it is finished</a:t>
            </a:r>
          </a:p>
        </p:txBody>
      </p:sp>
    </p:spTree>
    <p:extLst>
      <p:ext uri="{BB962C8B-B14F-4D97-AF65-F5344CB8AC3E}">
        <p14:creationId xmlns:p14="http://schemas.microsoft.com/office/powerpoint/2010/main" val="290901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Importance Business Plan (1)</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196752"/>
            <a:ext cx="7704856" cy="4948608"/>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0" indent="0">
              <a:lnSpc>
                <a:spcPct val="110000"/>
              </a:lnSpc>
              <a:spcBef>
                <a:spcPts val="0"/>
              </a:spcBef>
              <a:buClrTx/>
              <a:buSzPct val="75000"/>
              <a:buNone/>
            </a:pP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“Few areas of business attract as much attention as new ventures, and few aspects of new-venture creation attract as much attention as the business plan. Countless books and articles in the popular press dissect the topic. … Both graduate and undergraduate schools devote entire courses to the subject. Indeed, judging by all the hoopla surrounding business plans, you would think that the only</a:t>
            </a:r>
          </a:p>
          <a:p>
            <a:pPr marL="0" indent="0">
              <a:lnSpc>
                <a:spcPct val="110000"/>
              </a:lnSpc>
              <a:spcBef>
                <a:spcPts val="0"/>
              </a:spcBef>
              <a:buClrTx/>
              <a:buSzPct val="75000"/>
              <a:buNone/>
            </a:pP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things standing between a would-be entrepreneur and spectacular success are glossy five-color charts, a bundle of meticulous looking spreadsheets, and a decade of month-by-month financial projections.”</a:t>
            </a:r>
            <a:endParaRPr lang="en-GB" sz="2200" i="1"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11294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Importance Business Plan (2)</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196752"/>
            <a:ext cx="7704856" cy="4948608"/>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0" indent="0">
              <a:lnSpc>
                <a:spcPct val="110000"/>
              </a:lnSpc>
              <a:spcBef>
                <a:spcPts val="0"/>
              </a:spcBef>
              <a:buClrTx/>
              <a:buSzPct val="75000"/>
              <a:buNone/>
            </a:pP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“Nothing could be further from the truth. In my experience with hundreds of entrepreneurial start-ups, business plans rank no higher than 2 -- on a scale from 1 to 10 -- as a predictor of a new venture's success. And sometimes, in fact, the more elaborately crafted the document, the more likely the venture is to, well, flop, for lack of a more euphemistic word.”</a:t>
            </a:r>
            <a:endParaRPr lang="en-GB" sz="2200" i="1"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15620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Accountability</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Indeed, lots and lots has been written about business plans and one could argue that publications (book, articles, blogs, …) are all the same, yet at the same time all different</a:t>
            </a:r>
          </a:p>
          <a:p>
            <a:pPr marL="0" indent="0">
              <a:lnSpc>
                <a:spcPct val="110000"/>
              </a:lnSpc>
              <a:spcBef>
                <a:spcPts val="0"/>
              </a:spcBef>
              <a:buClrTx/>
              <a:buSzPct val="75000"/>
              <a:buNone/>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Today, we take some wisdom from:</a:t>
            </a:r>
          </a:p>
          <a:p>
            <a:pPr marL="0" indent="0">
              <a:lnSpc>
                <a:spcPct val="110000"/>
              </a:lnSpc>
              <a:spcBef>
                <a:spcPts val="0"/>
              </a:spcBef>
              <a:buClrTx/>
              <a:buSzPct val="75000"/>
              <a:buNone/>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466725" lvl="1" indent="0">
              <a:lnSpc>
                <a:spcPct val="110000"/>
              </a:lnSpc>
              <a:spcBef>
                <a:spcPts val="0"/>
              </a:spcBef>
              <a:buClrTx/>
              <a:buSzPct val="75000"/>
              <a:buNone/>
            </a:pPr>
            <a:r>
              <a:rPr lang="en-US" sz="2400" kern="0" dirty="0" err="1">
                <a:latin typeface="Open Sans Light" panose="020B0306030504020204" pitchFamily="34" charset="0"/>
                <a:ea typeface="Open Sans Light" panose="020B0306030504020204" pitchFamily="34" charset="0"/>
                <a:cs typeface="Open Sans Light" panose="020B0306030504020204" pitchFamily="34" charset="0"/>
              </a:rPr>
              <a:t>Sahlman</a:t>
            </a: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 W. A. (1997). How to write a great business plan. Harvard business review, 75(4), 98-109</a:t>
            </a:r>
          </a:p>
          <a:p>
            <a:pPr marL="0" indent="0">
              <a:lnSpc>
                <a:spcPct val="110000"/>
              </a:lnSpc>
              <a:spcBef>
                <a:spcPts val="0"/>
              </a:spcBef>
              <a:buClrTx/>
              <a:buSzPct val="75000"/>
              <a:buNone/>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This article is cited often, yet fun to read</a:t>
            </a:r>
            <a:endParaRPr lang="en-GB" sz="2400"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93334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Elements Business Plan</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 business plan has four elements:</a:t>
            </a:r>
          </a:p>
          <a:p>
            <a:pPr marL="539750" indent="-176213">
              <a:lnSpc>
                <a:spcPct val="110000"/>
              </a:lnSpc>
              <a:spcBef>
                <a:spcPts val="0"/>
              </a:spcBef>
              <a:buClrTx/>
              <a:buSzPct val="75000"/>
              <a:buFont typeface="Arial" panose="020B0604020202020204" pitchFamily="34" charset="0"/>
              <a:buChar char="•"/>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The People</a:t>
            </a:r>
          </a:p>
          <a:p>
            <a:pPr marL="539750" indent="-176213">
              <a:lnSpc>
                <a:spcPct val="110000"/>
              </a:lnSpc>
              <a:spcBef>
                <a:spcPts val="0"/>
              </a:spcBef>
              <a:buClrTx/>
              <a:buSzPct val="75000"/>
              <a:buFont typeface="Arial" panose="020B0604020202020204" pitchFamily="34" charset="0"/>
              <a:buChar char="•"/>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The Opportunity</a:t>
            </a:r>
          </a:p>
          <a:p>
            <a:pPr marL="539750" indent="-176213">
              <a:lnSpc>
                <a:spcPct val="110000"/>
              </a:lnSpc>
              <a:spcBef>
                <a:spcPts val="0"/>
              </a:spcBef>
              <a:buClrTx/>
              <a:buSzPct val="75000"/>
              <a:buFont typeface="Arial" panose="020B0604020202020204" pitchFamily="34" charset="0"/>
              <a:buChar char="•"/>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The Context.</a:t>
            </a:r>
          </a:p>
          <a:p>
            <a:pPr marL="539750" indent="-176213">
              <a:lnSpc>
                <a:spcPct val="110000"/>
              </a:lnSpc>
              <a:spcBef>
                <a:spcPts val="0"/>
              </a:spcBef>
              <a:buClrTx/>
              <a:buSzPct val="75000"/>
              <a:buFont typeface="Arial" panose="020B0604020202020204" pitchFamily="34" charset="0"/>
              <a:buChar char="•"/>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Risk and Reward</a:t>
            </a:r>
            <a:endParaRPr lang="en-GB" sz="2200"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00197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Business Plan: The People</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The People are the men and women starting and running the venture, as well as the outside parties providing key services or important resources for it, such as its lawyers, accountants, and suppliers</a:t>
            </a:r>
          </a:p>
          <a:p>
            <a:pPr marL="0" indent="0">
              <a:lnSpc>
                <a:spcPct val="110000"/>
              </a:lnSpc>
              <a:spcBef>
                <a:spcPts val="0"/>
              </a:spcBef>
              <a:buClrTx/>
              <a:buSzPct val="75000"/>
              <a:buNone/>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 without the right team, none of the other parts really matters</a:t>
            </a: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 business plan describes each team member's knowledge of the new venture's type of product or service,  its production processes,  and the market itself, from competitors to customers</a:t>
            </a:r>
            <a:endParaRPr lang="en-GB" sz="2200" kern="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63128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560" y="421723"/>
            <a:ext cx="7920880" cy="1253617"/>
          </a:xfrm>
        </p:spPr>
        <p:txBody>
          <a:bodyPr/>
          <a:lstStyle/>
          <a:p>
            <a:pPr>
              <a:spcAft>
                <a:spcPts val="900"/>
              </a:spcAft>
            </a:pPr>
            <a:r>
              <a:rPr lang="en-GB" altLang="en-US" sz="3200" dirty="0"/>
              <a:t>Business Plan: The Opportunity</a:t>
            </a:r>
          </a:p>
        </p:txBody>
      </p:sp>
      <p:sp>
        <p:nvSpPr>
          <p:cNvPr id="11" name="Content Placeholder 2">
            <a:extLst>
              <a:ext uri="{FF2B5EF4-FFF2-40B4-BE49-F238E27FC236}">
                <a16:creationId xmlns:a16="http://schemas.microsoft.com/office/drawing/2014/main" id="{1BE5303C-3D69-4F54-AB97-84AD98C45436}"/>
              </a:ext>
            </a:extLst>
          </p:cNvPr>
          <p:cNvSpPr txBox="1">
            <a:spLocks/>
          </p:cNvSpPr>
          <p:nvPr/>
        </p:nvSpPr>
        <p:spPr>
          <a:xfrm>
            <a:off x="1187624" y="1238944"/>
            <a:ext cx="7704856" cy="4906416"/>
          </a:xfrm>
          <a:prstGeom prst="rect">
            <a:avLst/>
          </a:prstGeom>
        </p:spPr>
        <p:txBody>
          <a:bodyPr/>
          <a:lst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a:lstStyle>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The Opportunity is a profile of the business itself;  what it will sell and to whom, whether the business can grow and how fast, what its economics are, who and what stand in the way of success</a:t>
            </a:r>
          </a:p>
          <a:p>
            <a:pPr marL="265113" indent="-265113">
              <a:lnSpc>
                <a:spcPct val="110000"/>
              </a:lnSpc>
              <a:spcBef>
                <a:spcPts val="0"/>
              </a:spcBef>
              <a:buClrTx/>
              <a:buSzPct val="75000"/>
              <a:buFont typeface="Wingdings" panose="05000000000000000000" pitchFamily="2" charset="2"/>
              <a:buChar char="Ø"/>
            </a:pPr>
            <a:endParaRPr lang="en-US" sz="2400" kern="0" dirty="0">
              <a:latin typeface="Open Sans Light" panose="020B0306030504020204" pitchFamily="34" charset="0"/>
              <a:ea typeface="Open Sans Light" panose="020B0306030504020204" pitchFamily="34" charset="0"/>
              <a:cs typeface="Open Sans Light" panose="020B0306030504020204" pitchFamily="34" charset="0"/>
            </a:endParaRPr>
          </a:p>
          <a:p>
            <a:pPr marL="265113" indent="-265113">
              <a:lnSpc>
                <a:spcPct val="110000"/>
              </a:lnSpc>
              <a:spcBef>
                <a:spcPts val="0"/>
              </a:spcBef>
              <a:buClrTx/>
              <a:buSzPct val="75000"/>
              <a:buFont typeface="Wingdings" panose="05000000000000000000" pitchFamily="2" charset="2"/>
              <a:buChar char="Ø"/>
            </a:pPr>
            <a:r>
              <a:rPr lang="en-US" sz="2400" kern="0" dirty="0">
                <a:latin typeface="Open Sans Light" panose="020B0306030504020204" pitchFamily="34" charset="0"/>
                <a:ea typeface="Open Sans Light" panose="020B0306030504020204" pitchFamily="34" charset="0"/>
                <a:cs typeface="Open Sans Light" panose="020B0306030504020204" pitchFamily="34" charset="0"/>
              </a:rPr>
              <a:t>“</a:t>
            </a:r>
            <a:r>
              <a:rPr lang="en-US" sz="2400" i="1" kern="0" dirty="0">
                <a:latin typeface="Open Sans Light" panose="020B0306030504020204" pitchFamily="34" charset="0"/>
                <a:ea typeface="Open Sans Light" panose="020B0306030504020204" pitchFamily="34" charset="0"/>
                <a:cs typeface="Open Sans Light" panose="020B0306030504020204" pitchFamily="34" charset="0"/>
              </a:rPr>
              <a:t>Business is like chess: to be successful, you must anticipate several moves in advance. A business plan that describes an insuperable lead or a proprietary market position is by definition written by naive people.</a:t>
            </a:r>
          </a:p>
        </p:txBody>
      </p:sp>
    </p:spTree>
    <p:extLst>
      <p:ext uri="{BB962C8B-B14F-4D97-AF65-F5344CB8AC3E}">
        <p14:creationId xmlns:p14="http://schemas.microsoft.com/office/powerpoint/2010/main" val="2693322658"/>
      </p:ext>
    </p:extLst>
  </p:cSld>
  <p:clrMapOvr>
    <a:masterClrMapping/>
  </p:clrMapOvr>
</p:sld>
</file>

<file path=ppt/theme/theme1.xml><?xml version="1.0" encoding="utf-8"?>
<a:theme xmlns:a="http://schemas.openxmlformats.org/drawingml/2006/main" name="UtrechtUniversity">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Kantoorthem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trecht University">
  <a:themeElements>
    <a:clrScheme name="Utrecht University">
      <a:dk1>
        <a:srgbClr val="000000"/>
      </a:dk1>
      <a:lt1>
        <a:srgbClr val="FFFFFF"/>
      </a:lt1>
      <a:dk2>
        <a:srgbClr val="C00935"/>
      </a:dk2>
      <a:lt2>
        <a:srgbClr val="D9D9D9"/>
      </a:lt2>
      <a:accent1>
        <a:srgbClr val="FFCD00"/>
      </a:accent1>
      <a:accent2>
        <a:srgbClr val="DD9562"/>
      </a:accent2>
      <a:accent3>
        <a:srgbClr val="911D56"/>
      </a:accent3>
      <a:accent4>
        <a:srgbClr val="63A593"/>
      </a:accent4>
      <a:accent5>
        <a:srgbClr val="161D41"/>
      </a:accent5>
      <a:accent6>
        <a:srgbClr val="6686C3"/>
      </a:accent6>
      <a:hlink>
        <a:srgbClr val="52287F"/>
      </a:hlink>
      <a:folHlink>
        <a:srgbClr val="623E2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UU_PowerpointTemplate_English_2018-logofied" id="{4B4F7083-5E15-4AF5-ADA2-B8031A347DA1}" vid="{48FEB90D-D5EE-4DCD-9059-95AA140DA3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UtrechtUniversity</Template>
  <TotalTime>0</TotalTime>
  <Words>1493</Words>
  <Application>Microsoft Office PowerPoint</Application>
  <PresentationFormat>On-screen Show (4:3)</PresentationFormat>
  <Paragraphs>163</Paragraphs>
  <Slides>22</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Calibri</vt:lpstr>
      <vt:lpstr>Merriweather</vt:lpstr>
      <vt:lpstr>Merriweather Regular</vt:lpstr>
      <vt:lpstr>Open Sans</vt:lpstr>
      <vt:lpstr>Open Sans Light</vt:lpstr>
      <vt:lpstr>Times</vt:lpstr>
      <vt:lpstr>Verdana</vt:lpstr>
      <vt:lpstr>Webdings</vt:lpstr>
      <vt:lpstr>Wingdings</vt:lpstr>
      <vt:lpstr>UtrechtUniversity</vt:lpstr>
      <vt:lpstr>Utrecht University</vt:lpstr>
      <vt:lpstr>ICT Entrepreneurship 2020/2021 Lecture 9.1 – Business PLan</vt:lpstr>
      <vt:lpstr>Contents</vt:lpstr>
      <vt:lpstr>Business Plan</vt:lpstr>
      <vt:lpstr>Importance Business Plan (1)</vt:lpstr>
      <vt:lpstr>Importance Business Plan (2)</vt:lpstr>
      <vt:lpstr>Accountability</vt:lpstr>
      <vt:lpstr>Elements Business Plan</vt:lpstr>
      <vt:lpstr>Business Plan: The People</vt:lpstr>
      <vt:lpstr>Business Plan: The Opportunity</vt:lpstr>
      <vt:lpstr>Business Plan: The Context</vt:lpstr>
      <vt:lpstr>Business Plan: Risk &amp; Reward</vt:lpstr>
      <vt:lpstr>Beware the Albatross</vt:lpstr>
      <vt:lpstr>Yet …</vt:lpstr>
      <vt:lpstr>Beware the Albatross</vt:lpstr>
      <vt:lpstr>Contents</vt:lpstr>
      <vt:lpstr>Business Plan - Assignment</vt:lpstr>
      <vt:lpstr>Grading Criteria</vt:lpstr>
      <vt:lpstr>Somewhere from the internet  …</vt:lpstr>
      <vt:lpstr>Yet  …</vt:lpstr>
      <vt:lpstr>Business Plan Slide Deck / Jury Presentation</vt:lpstr>
      <vt:lpstr>Contents</vt:lpstr>
      <vt:lpstr>PowerPoint Presentation</vt:lpstr>
    </vt:vector>
  </TitlesOfParts>
  <Company>Faculty of Science U.U.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MBI Session 1: courses</dc:title>
  <dc:creator>Werf, J.M.E.M. van der (Jan Martijn)</dc:creator>
  <cp:lastModifiedBy>Wagenaar, G. (Gerard)</cp:lastModifiedBy>
  <cp:revision>382</cp:revision>
  <cp:lastPrinted>2017-03-16T15:48:17Z</cp:lastPrinted>
  <dcterms:created xsi:type="dcterms:W3CDTF">2014-02-05T07:50:28Z</dcterms:created>
  <dcterms:modified xsi:type="dcterms:W3CDTF">2021-04-07T10:54:08Z</dcterms:modified>
</cp:coreProperties>
</file>