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8"/>
  </p:notesMasterIdLst>
  <p:handoutMasterIdLst>
    <p:handoutMasterId r:id="rId9"/>
  </p:handoutMasterIdLst>
  <p:sldIdLst>
    <p:sldId id="470" r:id="rId3"/>
    <p:sldId id="488" r:id="rId4"/>
    <p:sldId id="489" r:id="rId5"/>
    <p:sldId id="508" r:id="rId6"/>
    <p:sldId id="503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E3AA38"/>
    <a:srgbClr val="3DCC74"/>
    <a:srgbClr val="E8E8E8"/>
    <a:srgbClr val="9999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95549" autoAdjust="0"/>
  </p:normalViewPr>
  <p:slideViewPr>
    <p:cSldViewPr>
      <p:cViewPr varScale="1">
        <p:scale>
          <a:sx n="78" d="100"/>
          <a:sy n="78" d="100"/>
        </p:scale>
        <p:origin x="151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0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6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70490" cy="480060"/>
          </a:xfrm>
          <a:prstGeom prst="rect">
            <a:avLst/>
          </a:prstGeom>
        </p:spPr>
        <p:txBody>
          <a:bodyPr vert="horz" lIns="91723" tIns="45862" rIns="91723" bIns="458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003" y="0"/>
            <a:ext cx="3170490" cy="480060"/>
          </a:xfrm>
          <a:prstGeom prst="rect">
            <a:avLst/>
          </a:prstGeom>
        </p:spPr>
        <p:txBody>
          <a:bodyPr vert="horz" lIns="91723" tIns="45862" rIns="91723" bIns="45862" rtlCol="0"/>
          <a:lstStyle>
            <a:lvl1pPr algn="r">
              <a:defRPr sz="1200"/>
            </a:lvl1pPr>
          </a:lstStyle>
          <a:p>
            <a:fld id="{B011C4BA-AB1B-4391-BB67-8060AC4A7C15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119602"/>
            <a:ext cx="3170490" cy="480060"/>
          </a:xfrm>
          <a:prstGeom prst="rect">
            <a:avLst/>
          </a:prstGeom>
        </p:spPr>
        <p:txBody>
          <a:bodyPr vert="horz" lIns="91723" tIns="45862" rIns="91723" bIns="458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003" y="9119602"/>
            <a:ext cx="3170490" cy="480060"/>
          </a:xfrm>
          <a:prstGeom prst="rect">
            <a:avLst/>
          </a:prstGeom>
        </p:spPr>
        <p:txBody>
          <a:bodyPr vert="horz" lIns="91723" tIns="45862" rIns="91723" bIns="45862" rtlCol="0" anchor="b"/>
          <a:lstStyle>
            <a:lvl1pPr algn="r">
              <a:defRPr sz="1200"/>
            </a:lvl1pPr>
          </a:lstStyle>
          <a:p>
            <a:fld id="{CE746AD4-DE2E-4101-A981-BCEBFA11C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84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19" cy="480060"/>
          </a:xfrm>
          <a:prstGeom prst="rect">
            <a:avLst/>
          </a:prstGeom>
        </p:spPr>
        <p:txBody>
          <a:bodyPr vert="horz" lIns="91723" tIns="45862" rIns="91723" bIns="458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19" cy="480060"/>
          </a:xfrm>
          <a:prstGeom prst="rect">
            <a:avLst/>
          </a:prstGeom>
        </p:spPr>
        <p:txBody>
          <a:bodyPr vert="horz" lIns="91723" tIns="45862" rIns="91723" bIns="45862" rtlCol="0"/>
          <a:lstStyle>
            <a:lvl1pPr algn="r">
              <a:defRPr sz="1200"/>
            </a:lvl1pPr>
          </a:lstStyle>
          <a:p>
            <a:fld id="{5E8E3DC8-2A67-49CA-BD7F-2217D9CE8AC9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23" tIns="45862" rIns="91723" bIns="458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1723" tIns="45862" rIns="91723" bIns="458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19" cy="480060"/>
          </a:xfrm>
          <a:prstGeom prst="rect">
            <a:avLst/>
          </a:prstGeom>
        </p:spPr>
        <p:txBody>
          <a:bodyPr vert="horz" lIns="91723" tIns="45862" rIns="91723" bIns="458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4"/>
            <a:ext cx="3169919" cy="480060"/>
          </a:xfrm>
          <a:prstGeom prst="rect">
            <a:avLst/>
          </a:prstGeom>
        </p:spPr>
        <p:txBody>
          <a:bodyPr vert="horz" lIns="91723" tIns="45862" rIns="91723" bIns="45862" rtlCol="0" anchor="b"/>
          <a:lstStyle>
            <a:lvl1pPr algn="r">
              <a:defRPr sz="1200"/>
            </a:lvl1pPr>
          </a:lstStyle>
          <a:p>
            <a:fld id="{11FD0E4F-CFE6-4DD2-9C73-A666B714A4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2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D0E4F-CFE6-4DD2-9C73-A666B714A4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5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02860E2C-945C-4843-AC4E-A1D4CCD5244F}" type="slidenum">
              <a:rPr lang="en-US" altLang="en-US" sz="1200" smtClean="0">
                <a:latin typeface="Arial" charset="0"/>
              </a:rPr>
              <a:pPr eaLnBrk="1" hangingPunct="1"/>
              <a:t>2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0376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02860E2C-945C-4843-AC4E-A1D4CCD5244F}" type="slidenum">
              <a:rPr lang="en-US" altLang="en-US" sz="1200" smtClean="0">
                <a:latin typeface="Arial" charset="0"/>
              </a:rPr>
              <a:pPr eaLnBrk="1" hangingPunct="1"/>
              <a:t>3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8013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02860E2C-945C-4843-AC4E-A1D4CCD5244F}" type="slidenum">
              <a:rPr lang="en-US" altLang="en-US" sz="1200" smtClean="0">
                <a:latin typeface="Arial" charset="0"/>
              </a:rPr>
              <a:pPr eaLnBrk="1" hangingPunct="1"/>
              <a:t>4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2907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02860E2C-945C-4843-AC4E-A1D4CCD5244F}" type="slidenum">
              <a:rPr lang="en-US" altLang="en-US" sz="1200" smtClean="0">
                <a:latin typeface="Arial" charset="0"/>
              </a:rPr>
              <a:pPr eaLnBrk="1" hangingPunct="1"/>
              <a:t>5</a:t>
            </a:fld>
            <a:endParaRPr lang="en-US" altLang="en-US" sz="1200" dirty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697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76200" y="64770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fld id="{5185CEA8-4305-466F-AD06-72A17F519615}" type="slidenum">
              <a:rPr lang="en-US" sz="1200">
                <a:latin typeface="Verdana" charset="0"/>
              </a:rPr>
              <a:pPr algn="r" eaLnBrk="0" hangingPunct="0">
                <a:defRPr/>
              </a:pPr>
              <a:t>‹#›</a:t>
            </a:fld>
            <a:endParaRPr lang="en-US" sz="1400" dirty="0">
              <a:latin typeface="Verdana" charset="0"/>
            </a:endParaRPr>
          </a:p>
        </p:txBody>
      </p:sp>
      <p:pic>
        <p:nvPicPr>
          <p:cNvPr id="5" name="Picture 29" descr="1024x768 T01Inf-E.png                                          0042198FMacintosh HD                   BB707946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88"/>
            <a:ext cx="9144000" cy="686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057400"/>
            <a:ext cx="7010400" cy="1676400"/>
          </a:xfrm>
        </p:spPr>
        <p:txBody>
          <a:bodyPr/>
          <a:lstStyle>
            <a:lvl1pPr algn="r">
              <a:lnSpc>
                <a:spcPts val="4400"/>
              </a:lnSpc>
              <a:spcAft>
                <a:spcPts val="300"/>
              </a:spcAft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962400"/>
            <a:ext cx="6400800" cy="1752600"/>
          </a:xfrm>
        </p:spPr>
        <p:txBody>
          <a:bodyPr/>
          <a:lstStyle>
            <a:lvl1pPr marL="0" indent="0" algn="r">
              <a:buFont typeface="Webdings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362200" y="6248400"/>
            <a:ext cx="3657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4F25C-4B82-41AF-BBDA-83B043125ED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184785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304800"/>
            <a:ext cx="539115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4F25C-4B82-41AF-BBDA-83B043125ED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371600" y="1828800"/>
            <a:ext cx="7391400" cy="3962400"/>
          </a:xfrm>
        </p:spPr>
        <p:txBody>
          <a:bodyPr/>
          <a:lstStyle/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4F25C-4B82-41AF-BBDA-83B043125ED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371600" y="1828800"/>
            <a:ext cx="7391400" cy="3962400"/>
          </a:xfrm>
        </p:spPr>
        <p:txBody>
          <a:bodyPr/>
          <a:lstStyle/>
          <a:p>
            <a:pPr lvl="0"/>
            <a:r>
              <a:rPr lang="en-US" noProof="0" dirty="0"/>
              <a:t>Click icon to add SmartArt graphic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4F25C-4B82-41AF-BBDA-83B043125ED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71600" y="1828800"/>
            <a:ext cx="7391400" cy="3962400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4F25C-4B82-41AF-BBDA-83B043125ED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 yellow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atum 3">
            <a:extLst>
              <a:ext uri="{FF2B5EF4-FFF2-40B4-BE49-F238E27FC236}">
                <a16:creationId xmlns:a16="http://schemas.microsoft.com/office/drawing/2014/main" id="{9F183073-10E5-1148-8165-AEA6349E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7082" y="512911"/>
            <a:ext cx="1389714" cy="216025"/>
          </a:xfrm>
          <a:prstGeom prst="rect">
            <a:avLst/>
          </a:prstGeom>
        </p:spPr>
        <p:txBody>
          <a:bodyPr/>
          <a:lstStyle>
            <a:lvl1pPr algn="r">
              <a:defRPr sz="9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31 August 2020</a:t>
            </a:r>
            <a:endParaRPr lang="en-GB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A766916-94F7-0248-8885-8F8D13BD275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07" y="1"/>
            <a:ext cx="2419504" cy="1268759"/>
          </a:xfrm>
          <a:prstGeom prst="rect">
            <a:avLst/>
          </a:prstGeom>
          <a:ln>
            <a:noFill/>
          </a:ln>
        </p:spPr>
      </p:pic>
      <p:sp>
        <p:nvSpPr>
          <p:cNvPr id="31" name="Tijdelijke aanduiding voor tekst 30">
            <a:extLst>
              <a:ext uri="{FF2B5EF4-FFF2-40B4-BE49-F238E27FC236}">
                <a16:creationId xmlns:a16="http://schemas.microsoft.com/office/drawing/2014/main" id="{E6D5F428-993B-6A4C-A7CE-238F44C7C5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31391" y="501835"/>
            <a:ext cx="5255031" cy="227101"/>
          </a:xfrm>
          <a:prstGeom prst="rect">
            <a:avLst/>
          </a:prstGeom>
        </p:spPr>
        <p:txBody>
          <a:bodyPr/>
          <a:lstStyle>
            <a:lvl1pPr algn="ctr">
              <a:defRPr sz="900" b="0" i="0" u="none" cap="all" spc="37" baseline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Name sub-</a:t>
            </a:r>
            <a:r>
              <a:rPr lang="nl-NL" dirty="0" err="1"/>
              <a:t>sender</a:t>
            </a:r>
            <a:endParaRPr lang="nl-NL" dirty="0"/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509A3404-C322-574D-996D-93CFC2296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0685" y="5800329"/>
            <a:ext cx="3782631" cy="217169"/>
          </a:xfrm>
          <a:prstGeom prst="rect">
            <a:avLst/>
          </a:prstGeom>
        </p:spPr>
        <p:txBody>
          <a:bodyPr/>
          <a:lstStyle>
            <a:lvl1pPr algn="ctr">
              <a:defRPr sz="9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Name </a:t>
            </a:r>
            <a:r>
              <a:rPr lang="nl-NL" dirty="0" err="1"/>
              <a:t>Lastname</a:t>
            </a:r>
            <a:endParaRPr lang="nl-NL" dirty="0"/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D6F025CA-08AA-BB4D-A7AA-3CD26CC85F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0685" y="6017497"/>
            <a:ext cx="3782631" cy="270592"/>
          </a:xfrm>
          <a:prstGeom prst="rect">
            <a:avLst/>
          </a:prstGeom>
        </p:spPr>
        <p:txBody>
          <a:bodyPr/>
          <a:lstStyle>
            <a:lvl1pPr algn="ctr">
              <a:defRPr sz="9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Job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41" name="Titel 1">
            <a:extLst>
              <a:ext uri="{FF2B5EF4-FFF2-40B4-BE49-F238E27FC236}">
                <a16:creationId xmlns:a16="http://schemas.microsoft.com/office/drawing/2014/main" id="{75804E32-4442-4548-B1CA-E4A4F92AB28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892" y="1196750"/>
            <a:ext cx="8528758" cy="4603578"/>
          </a:xfrm>
          <a:prstGeom prst="rect">
            <a:avLst/>
          </a:prstGeom>
        </p:spPr>
        <p:txBody>
          <a:bodyPr anchor="ctr" anchorCtr="0"/>
          <a:lstStyle>
            <a:lvl1pPr algn="ctr">
              <a:defRPr sz="3074" b="0" i="1">
                <a:latin typeface="Merriweather" panose="02060503050406030704" pitchFamily="18" charset="77"/>
              </a:defRPr>
            </a:lvl1pPr>
          </a:lstStyle>
          <a:p>
            <a:r>
              <a:rPr lang="en-GB" dirty="0"/>
              <a:t>Place your attention-grabbing</a:t>
            </a:r>
            <a:br>
              <a:rPr lang="en-GB" dirty="0"/>
            </a:br>
            <a:r>
              <a:rPr lang="en-GB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26124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11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9" pos="4998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8" orient="horz" pos="754">
          <p15:clr>
            <a:srgbClr val="FBAE40"/>
          </p15:clr>
        </p15:guide>
        <p15:guide id="19" orient="horz" pos="211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yellow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atum 3">
            <a:extLst>
              <a:ext uri="{FF2B5EF4-FFF2-40B4-BE49-F238E27FC236}">
                <a16:creationId xmlns:a16="http://schemas.microsoft.com/office/drawing/2014/main" id="{9F183073-10E5-1148-8165-AEA6349E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7082" y="512911"/>
            <a:ext cx="1389714" cy="216025"/>
          </a:xfrm>
          <a:prstGeom prst="rect">
            <a:avLst/>
          </a:prstGeom>
        </p:spPr>
        <p:txBody>
          <a:bodyPr/>
          <a:lstStyle>
            <a:lvl1pPr algn="r">
              <a:defRPr sz="9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31 August 2020</a:t>
            </a:r>
            <a:endParaRPr lang="en-GB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A766916-94F7-0248-8885-8F8D13BD275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07" y="1"/>
            <a:ext cx="2419504" cy="1268759"/>
          </a:xfrm>
          <a:prstGeom prst="rect">
            <a:avLst/>
          </a:prstGeom>
          <a:ln>
            <a:noFill/>
          </a:ln>
        </p:spPr>
      </p:pic>
      <p:sp>
        <p:nvSpPr>
          <p:cNvPr id="31" name="Tijdelijke aanduiding voor tekst 30">
            <a:extLst>
              <a:ext uri="{FF2B5EF4-FFF2-40B4-BE49-F238E27FC236}">
                <a16:creationId xmlns:a16="http://schemas.microsoft.com/office/drawing/2014/main" id="{E6D5F428-993B-6A4C-A7CE-238F44C7C5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31391" y="501835"/>
            <a:ext cx="5255031" cy="227101"/>
          </a:xfrm>
          <a:prstGeom prst="rect">
            <a:avLst/>
          </a:prstGeom>
        </p:spPr>
        <p:txBody>
          <a:bodyPr/>
          <a:lstStyle>
            <a:lvl1pPr algn="ctr">
              <a:defRPr sz="900" b="0" i="0" u="none" cap="all" spc="37" baseline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Name sub-</a:t>
            </a:r>
            <a:r>
              <a:rPr lang="nl-NL" dirty="0" err="1"/>
              <a:t>sender</a:t>
            </a:r>
            <a:endParaRPr lang="nl-NL" dirty="0"/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509A3404-C322-574D-996D-93CFC2296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0685" y="5800329"/>
            <a:ext cx="3782631" cy="217169"/>
          </a:xfrm>
          <a:prstGeom prst="rect">
            <a:avLst/>
          </a:prstGeom>
        </p:spPr>
        <p:txBody>
          <a:bodyPr/>
          <a:lstStyle>
            <a:lvl1pPr algn="ctr">
              <a:defRPr sz="9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Name </a:t>
            </a:r>
            <a:r>
              <a:rPr lang="nl-NL" dirty="0" err="1"/>
              <a:t>Lastname</a:t>
            </a:r>
            <a:endParaRPr lang="nl-NL" dirty="0"/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D6F025CA-08AA-BB4D-A7AA-3CD26CC85F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0685" y="6017497"/>
            <a:ext cx="3782631" cy="270592"/>
          </a:xfrm>
          <a:prstGeom prst="rect">
            <a:avLst/>
          </a:prstGeom>
        </p:spPr>
        <p:txBody>
          <a:bodyPr/>
          <a:lstStyle>
            <a:lvl1pPr algn="ctr">
              <a:defRPr sz="9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Job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41" name="Titel 1">
            <a:extLst>
              <a:ext uri="{FF2B5EF4-FFF2-40B4-BE49-F238E27FC236}">
                <a16:creationId xmlns:a16="http://schemas.microsoft.com/office/drawing/2014/main" id="{75804E32-4442-4548-B1CA-E4A4F92AB28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892" y="1196750"/>
            <a:ext cx="8528758" cy="4603578"/>
          </a:xfrm>
          <a:prstGeom prst="rect">
            <a:avLst/>
          </a:prstGeom>
        </p:spPr>
        <p:txBody>
          <a:bodyPr anchor="ctr" anchorCtr="0"/>
          <a:lstStyle>
            <a:lvl1pPr algn="ctr">
              <a:defRPr sz="3074" b="0" i="1">
                <a:latin typeface="Merriweather" panose="02060503050406030704" pitchFamily="18" charset="77"/>
              </a:defRPr>
            </a:lvl1pPr>
          </a:lstStyle>
          <a:p>
            <a:r>
              <a:rPr lang="en-GB" dirty="0"/>
              <a:t>Place your attention-grabbing</a:t>
            </a:r>
            <a:br>
              <a:rPr lang="en-GB" dirty="0"/>
            </a:br>
            <a:r>
              <a:rPr lang="en-GB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2137991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11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9" pos="4998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8" orient="horz" pos="754">
          <p15:clr>
            <a:srgbClr val="FBAE40"/>
          </p15:clr>
        </p15:guide>
        <p15:guide id="19" orient="horz" pos="211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atum 3">
            <a:extLst>
              <a:ext uri="{FF2B5EF4-FFF2-40B4-BE49-F238E27FC236}">
                <a16:creationId xmlns:a16="http://schemas.microsoft.com/office/drawing/2014/main" id="{9F183073-10E5-1148-8165-AEA6349E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7082" y="512911"/>
            <a:ext cx="1389714" cy="216025"/>
          </a:xfrm>
          <a:prstGeom prst="rect">
            <a:avLst/>
          </a:prstGeom>
        </p:spPr>
        <p:txBody>
          <a:bodyPr/>
          <a:lstStyle>
            <a:lvl1pPr algn="r">
              <a:defRPr sz="9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31 August 2020</a:t>
            </a:r>
            <a:endParaRPr lang="en-GB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A766916-94F7-0248-8885-8F8D13BD275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07" y="0"/>
            <a:ext cx="2419504" cy="1268760"/>
          </a:xfrm>
          <a:prstGeom prst="rect">
            <a:avLst/>
          </a:prstGeom>
          <a:ln>
            <a:noFill/>
          </a:ln>
        </p:spPr>
      </p:pic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509A3404-C322-574D-996D-93CFC2296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2962" y="5800329"/>
            <a:ext cx="3778076" cy="199729"/>
          </a:xfrm>
          <a:prstGeom prst="rect">
            <a:avLst/>
          </a:prstGeom>
        </p:spPr>
        <p:txBody>
          <a:bodyPr/>
          <a:lstStyle>
            <a:lvl1pPr algn="ctr">
              <a:defRPr sz="9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Name </a:t>
            </a:r>
            <a:r>
              <a:rPr lang="nl-NL" dirty="0" err="1"/>
              <a:t>Lastname</a:t>
            </a:r>
            <a:endParaRPr lang="nl-NL" dirty="0"/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D6F025CA-08AA-BB4D-A7AA-3CD26CC85F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2970" y="6017497"/>
            <a:ext cx="3778060" cy="270592"/>
          </a:xfrm>
          <a:prstGeom prst="rect">
            <a:avLst/>
          </a:prstGeom>
        </p:spPr>
        <p:txBody>
          <a:bodyPr/>
          <a:lstStyle>
            <a:lvl1pPr algn="ctr">
              <a:defRPr sz="9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Job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D0FC209-A5EA-0147-8CC1-DEEC093C72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892" y="1196750"/>
            <a:ext cx="8528758" cy="4603578"/>
          </a:xfrm>
          <a:prstGeom prst="rect">
            <a:avLst/>
          </a:prstGeom>
        </p:spPr>
        <p:txBody>
          <a:bodyPr anchor="ctr" anchorCtr="0"/>
          <a:lstStyle>
            <a:lvl1pPr algn="ctr">
              <a:defRPr sz="3074" b="0" i="1">
                <a:latin typeface="Merriweather" panose="02060503050406030704" pitchFamily="18" charset="77"/>
              </a:defRPr>
            </a:lvl1pPr>
          </a:lstStyle>
          <a:p>
            <a:r>
              <a:rPr lang="en-GB" dirty="0"/>
              <a:t>Place your attention-grabbing</a:t>
            </a:r>
            <a:br>
              <a:rPr lang="en-GB" dirty="0"/>
            </a:br>
            <a:r>
              <a:rPr lang="en-GB" dirty="0"/>
              <a:t>headline here</a:t>
            </a:r>
          </a:p>
        </p:txBody>
      </p:sp>
      <p:sp>
        <p:nvSpPr>
          <p:cNvPr id="16" name="Tijdelijke aanduiding voor tekst 30">
            <a:extLst>
              <a:ext uri="{FF2B5EF4-FFF2-40B4-BE49-F238E27FC236}">
                <a16:creationId xmlns:a16="http://schemas.microsoft.com/office/drawing/2014/main" id="{18DC5878-969C-0849-B41E-F7CAD75B0E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31391" y="501835"/>
            <a:ext cx="5255031" cy="227101"/>
          </a:xfrm>
          <a:prstGeom prst="rect">
            <a:avLst/>
          </a:prstGeom>
        </p:spPr>
        <p:txBody>
          <a:bodyPr/>
          <a:lstStyle>
            <a:lvl1pPr algn="ctr">
              <a:defRPr sz="900" b="0" i="0" u="none" cap="all" spc="37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Name sub-</a:t>
            </a:r>
            <a:r>
              <a:rPr lang="nl-NL" dirty="0" err="1"/>
              <a:t>sender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2528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11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9" pos="4998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white + imag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atum 3">
            <a:extLst>
              <a:ext uri="{FF2B5EF4-FFF2-40B4-BE49-F238E27FC236}">
                <a16:creationId xmlns:a16="http://schemas.microsoft.com/office/drawing/2014/main" id="{9F183073-10E5-1148-8165-AEA6349E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76980" y="512911"/>
            <a:ext cx="1399816" cy="216025"/>
          </a:xfrm>
          <a:prstGeom prst="rect">
            <a:avLst/>
          </a:prstGeom>
        </p:spPr>
        <p:txBody>
          <a:bodyPr/>
          <a:lstStyle>
            <a:lvl1pPr algn="r">
              <a:defRPr sz="9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31 August 2020</a:t>
            </a:r>
            <a:endParaRPr lang="en-GB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2133EB5A-69B9-1740-8101-0C004BB7D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0234" y="1196750"/>
            <a:ext cx="4187261" cy="4603578"/>
          </a:xfrm>
          <a:prstGeom prst="rect">
            <a:avLst/>
          </a:prstGeom>
        </p:spPr>
        <p:txBody>
          <a:bodyPr anchor="ctr" anchorCtr="0"/>
          <a:lstStyle>
            <a:lvl1pPr algn="ctr">
              <a:defRPr sz="3074" b="0" i="1">
                <a:latin typeface="Merriweather" panose="02060503050406030704" pitchFamily="18" charset="77"/>
              </a:defRPr>
            </a:lvl1pPr>
          </a:lstStyle>
          <a:p>
            <a:r>
              <a:rPr lang="en-GB" dirty="0"/>
              <a:t>Place your attention-grabbing headline here</a:t>
            </a:r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509A3404-C322-574D-996D-93CFC2296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0234" y="6084056"/>
            <a:ext cx="4187261" cy="217169"/>
          </a:xfrm>
          <a:prstGeom prst="rect">
            <a:avLst/>
          </a:prstGeom>
        </p:spPr>
        <p:txBody>
          <a:bodyPr/>
          <a:lstStyle>
            <a:lvl1pPr algn="ctr">
              <a:defRPr sz="9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Name </a:t>
            </a:r>
            <a:r>
              <a:rPr lang="nl-NL" dirty="0" err="1"/>
              <a:t>Lastname</a:t>
            </a:r>
            <a:endParaRPr lang="nl-NL" dirty="0"/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D6F025CA-08AA-BB4D-A7AA-3CD26CC85F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2347" y="6309175"/>
            <a:ext cx="4185148" cy="270592"/>
          </a:xfrm>
          <a:prstGeom prst="rect">
            <a:avLst/>
          </a:prstGeom>
        </p:spPr>
        <p:txBody>
          <a:bodyPr/>
          <a:lstStyle>
            <a:lvl1pPr algn="ctr">
              <a:defRPr sz="9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Job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2CC677B-B7D7-DB49-BF89-96F1FEEBA24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07" y="0"/>
            <a:ext cx="2419504" cy="1268760"/>
          </a:xfrm>
          <a:prstGeom prst="rect">
            <a:avLst/>
          </a:prstGeom>
          <a:ln>
            <a:noFill/>
          </a:ln>
        </p:spPr>
      </p:pic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0899AEA0-D03E-3444-8E81-C754D975C6B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06506" y="1196751"/>
            <a:ext cx="4170864" cy="529295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to add an image</a:t>
            </a:r>
          </a:p>
        </p:txBody>
      </p:sp>
      <p:sp>
        <p:nvSpPr>
          <p:cNvPr id="13" name="Tijdelijke aanduiding voor tekst 30">
            <a:extLst>
              <a:ext uri="{FF2B5EF4-FFF2-40B4-BE49-F238E27FC236}">
                <a16:creationId xmlns:a16="http://schemas.microsoft.com/office/drawing/2014/main" id="{7D271618-79F1-014C-8317-A706919B0E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35872" y="501835"/>
            <a:ext cx="5246069" cy="227101"/>
          </a:xfrm>
          <a:prstGeom prst="rect">
            <a:avLst/>
          </a:prstGeom>
        </p:spPr>
        <p:txBody>
          <a:bodyPr/>
          <a:lstStyle>
            <a:lvl1pPr marL="0" marR="0" indent="0" algn="ctr" defTabSz="68561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0" i="0" u="none" cap="all" spc="37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Name sub-</a:t>
            </a:r>
            <a:r>
              <a:rPr lang="nl-NL" dirty="0" err="1"/>
              <a:t>sender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7168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8" orient="horz" pos="754">
          <p15:clr>
            <a:srgbClr val="FBAE40"/>
          </p15:clr>
        </p15:guide>
        <p15:guide id="19" orient="horz" pos="211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C1824C1D-4906-3A4A-B5A7-7CF6C4EB7B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37860" y="421723"/>
            <a:ext cx="5668280" cy="1253617"/>
          </a:xfrm>
          <a:prstGeom prst="rect">
            <a:avLst/>
          </a:prstGeom>
        </p:spPr>
        <p:txBody>
          <a:bodyPr anchor="t" anchorCtr="0"/>
          <a:lstStyle>
            <a:lvl1pPr marL="0" marR="0" indent="0" algn="ctr" defTabSz="6856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399" b="1" i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5E1B5542-E518-FB47-95E8-2B71A026A2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5540" y="2120900"/>
            <a:ext cx="6646719" cy="3773009"/>
          </a:xfrm>
          <a:prstGeom prst="rect">
            <a:avLst/>
          </a:prstGeom>
        </p:spPr>
        <p:txBody>
          <a:bodyPr/>
          <a:lstStyle>
            <a:lvl1pPr marL="0" marR="0" indent="0" algn="l" defTabSz="68561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1650" b="0" i="0" kern="1200" baseline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 err="1"/>
              <a:t>Molorepudit</a:t>
            </a:r>
            <a:r>
              <a:rPr lang="nl-NL" dirty="0"/>
              <a:t> </a:t>
            </a:r>
            <a:r>
              <a:rPr lang="nl-NL" dirty="0" err="1"/>
              <a:t>ressimus</a:t>
            </a:r>
            <a:r>
              <a:rPr lang="nl-NL" dirty="0"/>
              <a:t> </a:t>
            </a:r>
            <a:r>
              <a:rPr lang="nl-NL" dirty="0" err="1"/>
              <a:t>exeri</a:t>
            </a:r>
            <a:r>
              <a:rPr lang="nl-NL" dirty="0"/>
              <a:t> </a:t>
            </a:r>
            <a:r>
              <a:rPr lang="nl-NL" dirty="0" err="1"/>
              <a:t>nus</a:t>
            </a:r>
            <a:r>
              <a:rPr lang="nl-NL" dirty="0"/>
              <a:t> et </a:t>
            </a:r>
            <a:r>
              <a:rPr lang="nl-NL" dirty="0" err="1"/>
              <a:t>ipienda</a:t>
            </a:r>
            <a:r>
              <a:rPr lang="nl-NL" dirty="0"/>
              <a:t> et </a:t>
            </a:r>
            <a:r>
              <a:rPr lang="nl-NL" dirty="0" err="1"/>
              <a:t>adiantot</a:t>
            </a:r>
            <a:r>
              <a:rPr lang="nl-NL" dirty="0"/>
              <a:t> </a:t>
            </a:r>
            <a:r>
              <a:rPr lang="nl-NL" dirty="0" err="1"/>
              <a:t>Ique</a:t>
            </a:r>
            <a:r>
              <a:rPr lang="nl-NL" dirty="0"/>
              <a:t> </a:t>
            </a:r>
            <a:r>
              <a:rPr lang="nl-NL" dirty="0" err="1"/>
              <a:t>niminti</a:t>
            </a:r>
            <a:r>
              <a:rPr lang="nl-NL" dirty="0"/>
              <a:t> </a:t>
            </a:r>
            <a:r>
              <a:rPr lang="nl-NL" dirty="0" err="1"/>
              <a:t>nonsendaecae</a:t>
            </a:r>
            <a:r>
              <a:rPr lang="nl-NL" dirty="0"/>
              <a:t> </a:t>
            </a:r>
            <a:r>
              <a:rPr lang="nl-NL" dirty="0" err="1"/>
              <a:t>volor</a:t>
            </a:r>
            <a:r>
              <a:rPr lang="nl-NL" dirty="0"/>
              <a:t> a ad et ut </a:t>
            </a:r>
            <a:r>
              <a:rPr lang="nl-NL" dirty="0" err="1"/>
              <a:t>eum</a:t>
            </a:r>
            <a:r>
              <a:rPr lang="nl-NL" dirty="0"/>
              <a:t> se pos mos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ulpa</a:t>
            </a:r>
            <a:r>
              <a:rPr lang="nl-NL" dirty="0"/>
              <a:t> </a:t>
            </a:r>
            <a:r>
              <a:rPr lang="nl-NL" dirty="0" err="1"/>
              <a:t>vitas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quia</a:t>
            </a:r>
            <a:r>
              <a:rPr lang="nl-NL" dirty="0"/>
              <a:t> </a:t>
            </a:r>
            <a:r>
              <a:rPr lang="nl-NL" dirty="0" err="1"/>
              <a:t>doluptio</a:t>
            </a:r>
            <a:r>
              <a:rPr lang="nl-NL" dirty="0"/>
              <a:t> </a:t>
            </a:r>
            <a:r>
              <a:rPr lang="nl-NL" dirty="0" err="1"/>
              <a:t>iduciis</a:t>
            </a:r>
            <a:r>
              <a:rPr lang="nl-NL" dirty="0"/>
              <a:t> </a:t>
            </a:r>
            <a:r>
              <a:rPr lang="nl-NL" dirty="0" err="1"/>
              <a:t>sedis</a:t>
            </a:r>
            <a:r>
              <a:rPr lang="nl-NL" dirty="0"/>
              <a:t> </a:t>
            </a:r>
            <a:r>
              <a:rPr lang="nl-NL" dirty="0" err="1"/>
              <a:t>sitat</a:t>
            </a:r>
            <a:r>
              <a:rPr lang="nl-NL" dirty="0"/>
              <a:t> es </a:t>
            </a:r>
            <a:r>
              <a:rPr lang="nl-NL" dirty="0" err="1"/>
              <a:t>nihition</a:t>
            </a:r>
            <a:r>
              <a:rPr lang="nl-NL" dirty="0"/>
              <a:t> </a:t>
            </a:r>
            <a:r>
              <a:rPr lang="nl-NL" dirty="0" err="1"/>
              <a:t>nonsecturi</a:t>
            </a:r>
            <a:r>
              <a:rPr lang="nl-NL" dirty="0"/>
              <a:t> </a:t>
            </a:r>
            <a:r>
              <a:rPr lang="nl-NL" dirty="0" err="1"/>
              <a:t>officidis</a:t>
            </a:r>
            <a:r>
              <a:rPr lang="nl-NL" dirty="0"/>
              <a:t> ex et que </a:t>
            </a:r>
            <a:r>
              <a:rPr lang="nl-NL" dirty="0" err="1"/>
              <a:t>esecto</a:t>
            </a:r>
            <a:r>
              <a:rPr lang="nl-NL" dirty="0"/>
              <a:t> </a:t>
            </a:r>
            <a:r>
              <a:rPr lang="nl-NL" dirty="0" err="1"/>
              <a:t>dolorumenis</a:t>
            </a:r>
            <a:r>
              <a:rPr lang="nl-NL" dirty="0"/>
              <a:t> </a:t>
            </a:r>
            <a:r>
              <a:rPr lang="nl-NL" dirty="0" err="1"/>
              <a:t>aritat</a:t>
            </a:r>
            <a:r>
              <a:rPr lang="nl-NL" dirty="0"/>
              <a:t> et des </a:t>
            </a:r>
            <a:r>
              <a:rPr lang="nl-NL" dirty="0" err="1"/>
              <a:t>earcit</a:t>
            </a:r>
            <a:r>
              <a:rPr lang="nl-NL" dirty="0"/>
              <a:t>, </a:t>
            </a:r>
            <a:r>
              <a:rPr lang="nl-NL" dirty="0" err="1"/>
              <a:t>ium</a:t>
            </a:r>
            <a:r>
              <a:rPr lang="nl-NL" dirty="0"/>
              <a:t> ad </a:t>
            </a:r>
            <a:r>
              <a:rPr lang="nl-NL" dirty="0" err="1"/>
              <a:t>quam</a:t>
            </a:r>
            <a:r>
              <a:rPr lang="nl-NL" dirty="0"/>
              <a:t> </a:t>
            </a:r>
            <a:r>
              <a:rPr lang="nl-NL" dirty="0" err="1"/>
              <a:t>faccupt</a:t>
            </a:r>
            <a:r>
              <a:rPr lang="nl-NL" dirty="0"/>
              <a:t> </a:t>
            </a:r>
            <a:r>
              <a:rPr lang="nl-NL" dirty="0" err="1"/>
              <a:t>atiature</a:t>
            </a:r>
            <a:r>
              <a:rPr lang="nl-NL" dirty="0"/>
              <a:t>,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officipis</a:t>
            </a:r>
            <a:r>
              <a:rPr lang="nl-NL" dirty="0"/>
              <a:t> </a:t>
            </a:r>
            <a:r>
              <a:rPr lang="nl-NL" dirty="0" err="1"/>
              <a:t>dolupta</a:t>
            </a:r>
            <a:r>
              <a:rPr lang="nl-NL" dirty="0"/>
              <a:t> </a:t>
            </a:r>
            <a:r>
              <a:rPr lang="nl-NL" dirty="0" err="1"/>
              <a:t>spereium</a:t>
            </a:r>
            <a:r>
              <a:rPr lang="nl-NL" dirty="0"/>
              <a:t> </a:t>
            </a:r>
            <a:r>
              <a:rPr lang="nl-NL" dirty="0" err="1"/>
              <a:t>quias</a:t>
            </a:r>
            <a:r>
              <a:rPr lang="nl-NL" dirty="0"/>
              <a:t>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min </a:t>
            </a:r>
            <a:r>
              <a:rPr lang="nl-NL" dirty="0" err="1"/>
              <a:t>prae</a:t>
            </a:r>
            <a:r>
              <a:rPr lang="nl-NL" dirty="0"/>
              <a:t> nam </a:t>
            </a:r>
            <a:r>
              <a:rPr lang="nl-NL" dirty="0" err="1"/>
              <a:t>aut</a:t>
            </a:r>
            <a:r>
              <a:rPr lang="nl-NL" dirty="0"/>
              <a:t> que </a:t>
            </a:r>
            <a:r>
              <a:rPr lang="nl-NL" dirty="0" err="1"/>
              <a:t>nobitatur</a:t>
            </a:r>
            <a:r>
              <a:rPr lang="nl-NL" dirty="0"/>
              <a:t>, </a:t>
            </a:r>
            <a:r>
              <a:rPr lang="nl-NL" dirty="0" err="1"/>
              <a:t>cus</a:t>
            </a:r>
            <a:r>
              <a:rPr lang="nl-NL" dirty="0"/>
              <a:t> </a:t>
            </a:r>
            <a:r>
              <a:rPr lang="nl-NL" dirty="0" err="1"/>
              <a:t>eario</a:t>
            </a:r>
            <a:r>
              <a:rPr lang="nl-NL" dirty="0"/>
              <a:t> </a:t>
            </a:r>
            <a:r>
              <a:rPr lang="nl-NL" dirty="0" err="1"/>
              <a:t>omnihic</a:t>
            </a:r>
            <a:r>
              <a:rPr lang="nl-NL" dirty="0"/>
              <a:t> </a:t>
            </a:r>
            <a:r>
              <a:rPr lang="nl-NL" dirty="0" err="1"/>
              <a:t>aeruptur</a:t>
            </a:r>
            <a:r>
              <a:rPr lang="nl-NL" dirty="0"/>
              <a:t>,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eruptat</a:t>
            </a:r>
            <a:r>
              <a:rPr lang="nl-NL" dirty="0"/>
              <a:t> </a:t>
            </a:r>
            <a:r>
              <a:rPr lang="nl-NL" dirty="0" err="1"/>
              <a:t>volorep</a:t>
            </a:r>
            <a:r>
              <a:rPr lang="nl-NL" dirty="0"/>
              <a:t>. &lt;Max. 70 </a:t>
            </a:r>
            <a:r>
              <a:rPr lang="nl-NL" dirty="0" err="1"/>
              <a:t>words</a:t>
            </a:r>
            <a:r>
              <a:rPr lang="nl-NL" dirty="0"/>
              <a:t>&gt;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A76D091-77BC-2F42-913C-F8B10415F1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664" y="6001200"/>
            <a:ext cx="1295663" cy="67943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4862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4F25C-4B82-41AF-BBDA-83B043125ED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left, image r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22183" y="368301"/>
            <a:ext cx="5669470" cy="612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to add an image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07AE5D3-2C03-CD49-8B96-489B7649C6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3538" y="371475"/>
            <a:ext cx="2725821" cy="1080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6856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1725" b="1" i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34EE854C-23EF-BD45-A084-2AE0D43591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069" y="1664209"/>
            <a:ext cx="2726290" cy="4238714"/>
          </a:xfrm>
          <a:prstGeom prst="rect">
            <a:avLst/>
          </a:prstGeom>
        </p:spPr>
        <p:txBody>
          <a:bodyPr bIns="0" anchor="b" anchorCtr="0"/>
          <a:lstStyle>
            <a:lvl1pPr marL="0" marR="0" indent="0" algn="l" defTabSz="68561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1650" b="0" i="0" kern="1200" baseline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 err="1"/>
              <a:t>Molorepudit</a:t>
            </a:r>
            <a:r>
              <a:rPr lang="nl-NL" dirty="0"/>
              <a:t> </a:t>
            </a:r>
            <a:r>
              <a:rPr lang="nl-NL" dirty="0" err="1"/>
              <a:t>ressimus</a:t>
            </a:r>
            <a:r>
              <a:rPr lang="nl-NL" dirty="0"/>
              <a:t> </a:t>
            </a:r>
            <a:r>
              <a:rPr lang="nl-NL" dirty="0" err="1"/>
              <a:t>exeri</a:t>
            </a:r>
            <a:r>
              <a:rPr lang="nl-NL" dirty="0"/>
              <a:t> </a:t>
            </a:r>
            <a:r>
              <a:rPr lang="nl-NL" dirty="0" err="1"/>
              <a:t>nus</a:t>
            </a:r>
            <a:r>
              <a:rPr lang="nl-NL" dirty="0"/>
              <a:t> et </a:t>
            </a:r>
            <a:r>
              <a:rPr lang="nl-NL" dirty="0" err="1"/>
              <a:t>ipienda</a:t>
            </a:r>
            <a:r>
              <a:rPr lang="nl-NL" dirty="0"/>
              <a:t> et </a:t>
            </a:r>
            <a:r>
              <a:rPr lang="nl-NL" dirty="0" err="1"/>
              <a:t>adiantot</a:t>
            </a:r>
            <a:r>
              <a:rPr lang="nl-NL" dirty="0"/>
              <a:t> </a:t>
            </a:r>
            <a:r>
              <a:rPr lang="nl-NL" dirty="0" err="1"/>
              <a:t>Ique</a:t>
            </a:r>
            <a:r>
              <a:rPr lang="nl-NL" dirty="0"/>
              <a:t> </a:t>
            </a:r>
            <a:r>
              <a:rPr lang="nl-NL" dirty="0" err="1"/>
              <a:t>niminti</a:t>
            </a:r>
            <a:r>
              <a:rPr lang="nl-NL" dirty="0"/>
              <a:t> </a:t>
            </a:r>
            <a:r>
              <a:rPr lang="nl-NL" dirty="0" err="1"/>
              <a:t>nonsendaecae</a:t>
            </a:r>
            <a:r>
              <a:rPr lang="nl-NL" dirty="0"/>
              <a:t> </a:t>
            </a:r>
            <a:r>
              <a:rPr lang="nl-NL" dirty="0" err="1"/>
              <a:t>volor</a:t>
            </a:r>
            <a:r>
              <a:rPr lang="nl-NL" dirty="0"/>
              <a:t> a ad et ut </a:t>
            </a:r>
            <a:r>
              <a:rPr lang="nl-NL" dirty="0" err="1"/>
              <a:t>eum</a:t>
            </a:r>
            <a:r>
              <a:rPr lang="nl-NL" dirty="0"/>
              <a:t> se pos mos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ulpa</a:t>
            </a:r>
            <a:r>
              <a:rPr lang="nl-NL" dirty="0"/>
              <a:t> </a:t>
            </a:r>
            <a:r>
              <a:rPr lang="nl-NL" dirty="0" err="1"/>
              <a:t>vitas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quia</a:t>
            </a:r>
            <a:r>
              <a:rPr lang="nl-NL" dirty="0"/>
              <a:t> </a:t>
            </a:r>
            <a:r>
              <a:rPr lang="nl-NL" dirty="0" err="1"/>
              <a:t>doluptio</a:t>
            </a:r>
            <a:r>
              <a:rPr lang="nl-NL" dirty="0"/>
              <a:t> </a:t>
            </a:r>
            <a:r>
              <a:rPr lang="nl-NL" dirty="0" err="1"/>
              <a:t>iduciis</a:t>
            </a:r>
            <a:r>
              <a:rPr lang="nl-NL" dirty="0"/>
              <a:t> </a:t>
            </a:r>
            <a:r>
              <a:rPr lang="nl-NL" dirty="0" err="1"/>
              <a:t>sedis</a:t>
            </a:r>
            <a:r>
              <a:rPr lang="nl-NL" dirty="0"/>
              <a:t> </a:t>
            </a:r>
            <a:r>
              <a:rPr lang="nl-NL" dirty="0" err="1"/>
              <a:t>sitat</a:t>
            </a:r>
            <a:r>
              <a:rPr lang="nl-NL" dirty="0"/>
              <a:t> es </a:t>
            </a:r>
            <a:r>
              <a:rPr lang="nl-NL" dirty="0" err="1"/>
              <a:t>nihition</a:t>
            </a:r>
            <a:r>
              <a:rPr lang="nl-NL" dirty="0"/>
              <a:t> </a:t>
            </a:r>
            <a:r>
              <a:rPr lang="nl-NL" dirty="0" err="1"/>
              <a:t>nonsecturi</a:t>
            </a:r>
            <a:r>
              <a:rPr lang="nl-NL" dirty="0"/>
              <a:t> </a:t>
            </a:r>
            <a:r>
              <a:rPr lang="nl-NL" dirty="0" err="1"/>
              <a:t>officidis</a:t>
            </a:r>
            <a:r>
              <a:rPr lang="nl-NL" dirty="0"/>
              <a:t> ex et que </a:t>
            </a:r>
            <a:r>
              <a:rPr lang="nl-NL" dirty="0" err="1"/>
              <a:t>esecto</a:t>
            </a:r>
            <a:r>
              <a:rPr lang="nl-NL" dirty="0"/>
              <a:t> </a:t>
            </a:r>
            <a:r>
              <a:rPr lang="nl-NL" dirty="0" err="1"/>
              <a:t>dolorumenis</a:t>
            </a:r>
            <a:r>
              <a:rPr lang="nl-NL" dirty="0"/>
              <a:t> </a:t>
            </a:r>
            <a:r>
              <a:rPr lang="nl-NL" dirty="0" err="1"/>
              <a:t>aritat</a:t>
            </a:r>
            <a:r>
              <a:rPr lang="nl-NL" dirty="0"/>
              <a:t> et. </a:t>
            </a:r>
            <a:br>
              <a:rPr lang="nl-NL" dirty="0"/>
            </a:br>
            <a:r>
              <a:rPr lang="nl-NL" dirty="0"/>
              <a:t>&lt;Max. 40 </a:t>
            </a:r>
            <a:r>
              <a:rPr lang="nl-NL" dirty="0" err="1"/>
              <a:t>words</a:t>
            </a:r>
            <a:r>
              <a:rPr lang="nl-NL" dirty="0"/>
              <a:t>&gt; 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5726622-DE31-994D-AC81-121FDF141B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664" y="6001200"/>
            <a:ext cx="1295663" cy="67943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6614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screen imag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52347" y="368300"/>
            <a:ext cx="8639306" cy="612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198741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screen image + caption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52347" y="368300"/>
            <a:ext cx="8639306" cy="55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to add an image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644E85E-CA6A-F844-A413-BC9479C4FF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52347" y="5948301"/>
            <a:ext cx="8639306" cy="541399"/>
          </a:xfrm>
          <a:prstGeom prst="rect">
            <a:avLst/>
          </a:prstGeom>
        </p:spPr>
        <p:txBody>
          <a:bodyPr lIns="0" bIns="0" anchor="b" anchorCtr="0"/>
          <a:lstStyle>
            <a:lvl1pPr marL="0" marR="0" indent="0" algn="l" defTabSz="68561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900" b="0" i="0" smtClean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 err="1"/>
              <a:t>Itasita</a:t>
            </a:r>
            <a:r>
              <a:rPr lang="nl-NL" dirty="0"/>
              <a:t> </a:t>
            </a:r>
            <a:r>
              <a:rPr lang="nl-NL" dirty="0" err="1"/>
              <a:t>sima</a:t>
            </a:r>
            <a:r>
              <a:rPr lang="nl-NL" dirty="0"/>
              <a:t> </a:t>
            </a:r>
            <a:r>
              <a:rPr lang="nl-NL" dirty="0" err="1"/>
              <a:t>dolor</a:t>
            </a:r>
            <a:r>
              <a:rPr lang="nl-NL" dirty="0"/>
              <a:t> min </a:t>
            </a:r>
            <a:r>
              <a:rPr lang="nl-NL" dirty="0" err="1"/>
              <a:t>evellor</a:t>
            </a:r>
            <a:r>
              <a:rPr lang="nl-NL" dirty="0"/>
              <a:t> </a:t>
            </a:r>
            <a:r>
              <a:rPr lang="nl-NL" dirty="0" err="1"/>
              <a:t>ratum</a:t>
            </a:r>
            <a:r>
              <a:rPr lang="nl-NL" dirty="0"/>
              <a:t> </a:t>
            </a:r>
            <a:r>
              <a:rPr lang="nl-NL" dirty="0" err="1"/>
              <a:t>laciis</a:t>
            </a:r>
            <a:r>
              <a:rPr lang="nl-NL" dirty="0"/>
              <a:t> et </a:t>
            </a:r>
            <a:r>
              <a:rPr lang="nl-NL" dirty="0" err="1"/>
              <a:t>quam</a:t>
            </a:r>
            <a:r>
              <a:rPr lang="nl-NL" dirty="0"/>
              <a:t> </a:t>
            </a:r>
            <a:r>
              <a:rPr lang="nl-NL" dirty="0" err="1"/>
              <a:t>voluptat</a:t>
            </a:r>
            <a:r>
              <a:rPr lang="nl-NL" dirty="0"/>
              <a:t> ut </a:t>
            </a:r>
            <a:r>
              <a:rPr lang="nl-NL" dirty="0" err="1"/>
              <a:t>lanis</a:t>
            </a:r>
            <a:r>
              <a:rPr lang="nl-NL" dirty="0"/>
              <a:t> </a:t>
            </a:r>
            <a:r>
              <a:rPr lang="nl-NL" dirty="0" err="1"/>
              <a:t>nit</a:t>
            </a:r>
            <a:r>
              <a:rPr lang="nl-NL" dirty="0"/>
              <a:t>, </a:t>
            </a:r>
            <a:r>
              <a:rPr lang="nl-NL" dirty="0" err="1"/>
              <a:t>eium</a:t>
            </a:r>
            <a:r>
              <a:rPr lang="nl-NL" dirty="0"/>
              <a:t> </a:t>
            </a:r>
            <a:r>
              <a:rPr lang="nl-NL" dirty="0" err="1"/>
              <a:t>quidus</a:t>
            </a:r>
            <a:r>
              <a:rPr lang="nl-NL" dirty="0"/>
              <a:t>, </a:t>
            </a:r>
            <a:r>
              <a:rPr lang="nl-NL" dirty="0" err="1"/>
              <a:t>quas</a:t>
            </a:r>
            <a:r>
              <a:rPr lang="nl-NL" dirty="0"/>
              <a:t> </a:t>
            </a:r>
            <a:r>
              <a:rPr lang="nl-NL" dirty="0" err="1"/>
              <a:t>nobis</a:t>
            </a:r>
            <a:r>
              <a:rPr lang="nl-NL" dirty="0"/>
              <a:t> </a:t>
            </a:r>
            <a:r>
              <a:rPr lang="nl-NL" dirty="0" err="1"/>
              <a:t>inusam</a:t>
            </a:r>
            <a:r>
              <a:rPr lang="nl-NL" dirty="0"/>
              <a:t> </a:t>
            </a:r>
            <a:r>
              <a:rPr lang="nl-NL" dirty="0" err="1"/>
              <a:t>cuptate</a:t>
            </a:r>
            <a:r>
              <a:rPr lang="nl-NL" dirty="0"/>
              <a:t> </a:t>
            </a:r>
            <a:r>
              <a:rPr lang="nl-NL" dirty="0" err="1"/>
              <a:t>mper</a:t>
            </a:r>
            <a:r>
              <a:rPr lang="nl-NL" dirty="0"/>
              <a:t> </a:t>
            </a:r>
            <a:r>
              <a:rPr lang="nl-NL" dirty="0" err="1"/>
              <a:t>nobit</a:t>
            </a:r>
            <a:r>
              <a:rPr lang="nl-NL" dirty="0"/>
              <a:t> hit </a:t>
            </a:r>
            <a:r>
              <a:rPr lang="nl-NL" dirty="0" err="1"/>
              <a:t>eliquam</a:t>
            </a:r>
            <a:r>
              <a:rPr lang="nl-NL" dirty="0"/>
              <a:t> </a:t>
            </a:r>
            <a:r>
              <a:rPr lang="nl-NL" dirty="0" err="1"/>
              <a:t>cori</a:t>
            </a:r>
            <a:r>
              <a:rPr lang="nl-NL" dirty="0"/>
              <a:t> </a:t>
            </a:r>
            <a:r>
              <a:rPr lang="nl-NL" dirty="0" err="1"/>
              <a:t>voloreicid</a:t>
            </a:r>
            <a:r>
              <a:rPr lang="nl-NL" dirty="0"/>
              <a:t> </a:t>
            </a:r>
            <a:r>
              <a:rPr lang="nl-NL" dirty="0" err="1"/>
              <a:t>mil</a:t>
            </a:r>
            <a:r>
              <a:rPr lang="nl-NL" dirty="0"/>
              <a:t> </a:t>
            </a:r>
            <a:r>
              <a:rPr lang="nl-NL" dirty="0" err="1"/>
              <a:t>minihilis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milit</a:t>
            </a:r>
            <a:r>
              <a:rPr lang="nl-NL" dirty="0"/>
              <a:t> es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eicatet</a:t>
            </a:r>
            <a:r>
              <a:rPr lang="nl-NL" dirty="0"/>
              <a:t> ad mi, </a:t>
            </a:r>
            <a:r>
              <a:rPr lang="nl-NL" dirty="0" err="1"/>
              <a:t>unt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dionseq</a:t>
            </a:r>
            <a:r>
              <a:rPr lang="nl-NL" dirty="0"/>
              <a:t> </a:t>
            </a:r>
            <a:r>
              <a:rPr lang="nl-NL" dirty="0" err="1"/>
              <a:t>uatusae</a:t>
            </a:r>
            <a:r>
              <a:rPr lang="nl-NL" dirty="0"/>
              <a:t> </a:t>
            </a:r>
            <a:r>
              <a:rPr lang="nl-NL" dirty="0" err="1"/>
              <a:t>verferf</a:t>
            </a:r>
            <a:r>
              <a:rPr lang="nl-NL" dirty="0"/>
              <a:t> </a:t>
            </a:r>
            <a:r>
              <a:rPr lang="nl-NL" dirty="0" err="1"/>
              <a:t>erumquunt</a:t>
            </a:r>
            <a:r>
              <a:rPr lang="nl-NL" dirty="0"/>
              <a:t>. &lt; Max. 40 </a:t>
            </a:r>
            <a:r>
              <a:rPr lang="nl-NL" dirty="0" err="1"/>
              <a:t>words</a:t>
            </a:r>
            <a:r>
              <a:rPr lang="nl-NL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411619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/ quo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2133EB5A-69B9-1740-8101-0C004BB7D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891" y="1180848"/>
            <a:ext cx="8528759" cy="4603578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6856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74" b="0" i="1">
                <a:latin typeface="Merriweather" panose="02060503050406030704" pitchFamily="18" charset="77"/>
              </a:defRPr>
            </a:lvl1pPr>
          </a:lstStyle>
          <a:p>
            <a:r>
              <a:rPr lang="en-GB" dirty="0"/>
              <a:t>Chapter title or Quote slide.</a:t>
            </a:r>
            <a:br>
              <a:rPr lang="en-GB" dirty="0"/>
            </a:br>
            <a:r>
              <a:rPr lang="en-GB" dirty="0"/>
              <a:t>(Leave Name </a:t>
            </a:r>
            <a:r>
              <a:rPr lang="en-GB" dirty="0" err="1"/>
              <a:t>Lastname</a:t>
            </a:r>
            <a:r>
              <a:rPr lang="en-GB" dirty="0"/>
              <a:t> and Job title</a:t>
            </a:r>
            <a:br>
              <a:rPr lang="en-GB" dirty="0"/>
            </a:br>
            <a:r>
              <a:rPr lang="en-GB" dirty="0"/>
              <a:t>empty in case of chapter slide.)</a:t>
            </a:r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509A3404-C322-574D-996D-93CFC2296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2970" y="5792378"/>
            <a:ext cx="3778060" cy="217169"/>
          </a:xfrm>
          <a:prstGeom prst="rect">
            <a:avLst/>
          </a:prstGeom>
        </p:spPr>
        <p:txBody>
          <a:bodyPr/>
          <a:lstStyle>
            <a:lvl1pPr algn="ctr">
              <a:defRPr sz="9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Name </a:t>
            </a:r>
            <a:r>
              <a:rPr lang="nl-NL" dirty="0" err="1"/>
              <a:t>Lastname</a:t>
            </a:r>
            <a:endParaRPr lang="nl-NL" dirty="0"/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D6F025CA-08AA-BB4D-A7AA-3CD26CC85F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2970" y="6017497"/>
            <a:ext cx="3778060" cy="270592"/>
          </a:xfrm>
          <a:prstGeom prst="rect">
            <a:avLst/>
          </a:prstGeom>
        </p:spPr>
        <p:txBody>
          <a:bodyPr/>
          <a:lstStyle>
            <a:lvl1pPr algn="ctr">
              <a:defRPr sz="9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Job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CCDD767-ED6B-A34E-9A71-05E6C462C7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664" y="6001200"/>
            <a:ext cx="1295663" cy="67943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9931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11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9" pos="4998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/ quote + image r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2133EB5A-69B9-1740-8101-0C004BB7D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3537" y="371475"/>
            <a:ext cx="4183957" cy="4320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6856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3074" b="0" i="1" smtClean="0">
                <a:effectLst/>
                <a:latin typeface="Merriweather" panose="02060503050406030704" pitchFamily="18" charset="77"/>
              </a:defRPr>
            </a:lvl1pPr>
          </a:lstStyle>
          <a:p>
            <a:r>
              <a:rPr lang="en-GB" dirty="0"/>
              <a:t>Chapter title or Quote slide. (Leave Name </a:t>
            </a:r>
            <a:r>
              <a:rPr lang="en-GB" dirty="0" err="1"/>
              <a:t>Lastname</a:t>
            </a:r>
            <a:r>
              <a:rPr lang="en-GB" dirty="0"/>
              <a:t> and Job title empty in case of chapter slide.)</a:t>
            </a:r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06505" y="368301"/>
            <a:ext cx="4185148" cy="612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to add an image</a:t>
            </a:r>
          </a:p>
        </p:txBody>
      </p:sp>
      <p:sp>
        <p:nvSpPr>
          <p:cNvPr id="6" name="Tijdelijke aanduiding voor tekst 32">
            <a:extLst>
              <a:ext uri="{FF2B5EF4-FFF2-40B4-BE49-F238E27FC236}">
                <a16:creationId xmlns:a16="http://schemas.microsoft.com/office/drawing/2014/main" id="{8A6E6E10-CABC-FF47-8209-224B9E9C5A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3537" y="5499920"/>
            <a:ext cx="4183957" cy="217169"/>
          </a:xfrm>
          <a:prstGeom prst="rect">
            <a:avLst/>
          </a:prstGeom>
        </p:spPr>
        <p:txBody>
          <a:bodyPr/>
          <a:lstStyle>
            <a:lvl1pPr algn="l">
              <a:defRPr sz="9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Name </a:t>
            </a:r>
            <a:r>
              <a:rPr lang="nl-NL" dirty="0" err="1"/>
              <a:t>Lastname</a:t>
            </a:r>
            <a:endParaRPr lang="nl-NL" dirty="0"/>
          </a:p>
        </p:txBody>
      </p:sp>
      <p:sp>
        <p:nvSpPr>
          <p:cNvPr id="7" name="Tijdelijke aanduiding voor tekst 34">
            <a:extLst>
              <a:ext uri="{FF2B5EF4-FFF2-40B4-BE49-F238E27FC236}">
                <a16:creationId xmlns:a16="http://schemas.microsoft.com/office/drawing/2014/main" id="{79749A39-F36C-EA43-9B19-3B58CEBDFC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537" y="5717088"/>
            <a:ext cx="4183957" cy="270592"/>
          </a:xfrm>
          <a:prstGeom prst="rect">
            <a:avLst/>
          </a:prstGeom>
        </p:spPr>
        <p:txBody>
          <a:bodyPr/>
          <a:lstStyle>
            <a:lvl1pPr algn="l">
              <a:defRPr sz="9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Job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B0D0569-E55A-D047-A1AB-A2492807E5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664" y="6001200"/>
            <a:ext cx="1295663" cy="67943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4449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sclaimer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DA766916-94F7-0248-8885-8F8D13BD275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07" y="1"/>
            <a:ext cx="2419504" cy="1268759"/>
          </a:xfrm>
          <a:prstGeom prst="rect">
            <a:avLst/>
          </a:prstGeom>
          <a:ln>
            <a:noFill/>
          </a:ln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37E8D211-6E90-204B-950B-E915A871758A}"/>
              </a:ext>
            </a:extLst>
          </p:cNvPr>
          <p:cNvSpPr txBox="1"/>
          <p:nvPr userDrawn="1"/>
        </p:nvSpPr>
        <p:spPr>
          <a:xfrm>
            <a:off x="3235657" y="5861671"/>
            <a:ext cx="2646499" cy="1440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68561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© Utrecht University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BC7B9BD2-976D-E04A-9A75-DBA8D8F0D8AC}"/>
              </a:ext>
            </a:extLst>
          </p:cNvPr>
          <p:cNvSpPr/>
          <p:nvPr userDrawn="1"/>
        </p:nvSpPr>
        <p:spPr>
          <a:xfrm>
            <a:off x="1737861" y="3267706"/>
            <a:ext cx="5642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information in this presentation has been compiled with the utmost care, </a:t>
            </a:r>
            <a:b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but no rights can be derived from its contents.</a:t>
            </a:r>
            <a:endParaRPr lang="nl-NL" sz="900" b="0" i="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84A2E9C7-F151-1949-9BE7-F58EEB1BFCBA}"/>
              </a:ext>
            </a:extLst>
          </p:cNvPr>
          <p:cNvSpPr/>
          <p:nvPr userDrawn="1"/>
        </p:nvSpPr>
        <p:spPr>
          <a:xfrm>
            <a:off x="7726954" y="521643"/>
            <a:ext cx="11645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900" b="0" i="0" u="none" kern="1200" cap="all" baseline="0" noProof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327757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9" pos="5134">
          <p15:clr>
            <a:srgbClr val="FBAE40"/>
          </p15:clr>
        </p15:guide>
        <p15:guide id="20" pos="5043">
          <p15:clr>
            <a:srgbClr val="FBAE40"/>
          </p15:clr>
        </p15:guide>
        <p15:guide id="21" orient="horz" pos="377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eg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54F55DC2-A30F-0547-9E41-E84D73F960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664" y="6001200"/>
            <a:ext cx="1295663" cy="67943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1827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34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9" pos="5043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377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Béta Template powerpoint</a:t>
            </a:r>
          </a:p>
        </p:txBody>
      </p:sp>
    </p:spTree>
    <p:extLst>
      <p:ext uri="{BB962C8B-B14F-4D97-AF65-F5344CB8AC3E}">
        <p14:creationId xmlns:p14="http://schemas.microsoft.com/office/powerpoint/2010/main" val="281289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4F25C-4B82-41AF-BBDA-83B043125ED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828800"/>
            <a:ext cx="36195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828800"/>
            <a:ext cx="36195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4F25C-4B82-41AF-BBDA-83B043125ED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4F25C-4B82-41AF-BBDA-83B043125ED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4F25C-4B82-41AF-BBDA-83B043125ED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4F25C-4B82-41AF-BBDA-83B043125ED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4F25C-4B82-41AF-BBDA-83B043125ED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4F25C-4B82-41AF-BBDA-83B043125ED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9" descr="1024x768 Basis01Info#430D11.png                                0042198FMacintosh HD                   BB707946: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-1588"/>
            <a:ext cx="9144000" cy="686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64770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fld id="{51BDD35B-DF3A-427C-8233-4638BBF8BE56}" type="slidenum">
              <a:rPr lang="en-US" sz="1200">
                <a:latin typeface="Verdana" charset="0"/>
              </a:rPr>
              <a:pPr algn="r" eaLnBrk="0" hangingPunct="0">
                <a:defRPr/>
              </a:pPr>
              <a:t>‹#›</a:t>
            </a:fld>
            <a:endParaRPr lang="en-US" sz="1400" dirty="0">
              <a:latin typeface="Verdana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04800"/>
            <a:ext cx="7391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828800"/>
            <a:ext cx="7391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"/>
              </a:defRPr>
            </a:lvl1pPr>
          </a:lstStyle>
          <a:p>
            <a:fld id="{CD84F25C-4B82-41AF-BBDA-83B043125ED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89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charset="0"/>
        </a:defRPr>
      </a:lvl9pPr>
    </p:titleStyle>
    <p:bodyStyle>
      <a:lvl1pPr marL="254000" indent="-2540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ebdings" pitchFamily="18" charset="2"/>
        <a:buChar char="g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20725" indent="-2873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304925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712913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1209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88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sldNum="0" hdr="0" ftr="0"/>
  <p:txStyles>
    <p:titleStyle>
      <a:lvl1pPr algn="l" defTabSz="685617" rtl="0" eaLnBrk="1" latinLnBrk="0" hangingPunct="1">
        <a:spcBef>
          <a:spcPct val="0"/>
        </a:spcBef>
        <a:buNone/>
        <a:defRPr sz="1575" b="0" i="0" kern="1200">
          <a:solidFill>
            <a:schemeClr val="tx1"/>
          </a:solidFill>
          <a:latin typeface="Merriweather Regular" panose="02060503050406030704" pitchFamily="18" charset="77"/>
          <a:ea typeface="+mj-ea"/>
          <a:cs typeface="+mj-cs"/>
        </a:defRPr>
      </a:lvl1pPr>
    </p:titleStyle>
    <p:bodyStyle>
      <a:lvl1pPr marL="0" indent="0" algn="l" defTabSz="685617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200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0" indent="0" algn="l" defTabSz="685617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200" b="1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202446" indent="-202446" algn="l" defTabSz="685617" rtl="0" eaLnBrk="1" latinLnBrk="0" hangingPunct="1">
        <a:lnSpc>
          <a:spcPct val="110000"/>
        </a:lnSpc>
        <a:spcBef>
          <a:spcPts val="1575"/>
        </a:spcBef>
        <a:buFont typeface="Verdana" pitchFamily="34" charset="0"/>
        <a:buChar char="•"/>
        <a:defRPr sz="1200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202446" indent="-202446" algn="l" defTabSz="685617" rtl="0" eaLnBrk="1" latinLnBrk="0" hangingPunct="1">
        <a:lnSpc>
          <a:spcPct val="110000"/>
        </a:lnSpc>
        <a:spcBef>
          <a:spcPts val="1575"/>
        </a:spcBef>
        <a:buFont typeface="Verdana" pitchFamily="34" charset="0"/>
        <a:buChar char="•"/>
        <a:defRPr sz="1200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607338" indent="-202446" algn="l" defTabSz="685617" rtl="0" eaLnBrk="1" latinLnBrk="0" hangingPunct="1">
        <a:lnSpc>
          <a:spcPct val="110000"/>
        </a:lnSpc>
        <a:spcBef>
          <a:spcPts val="0"/>
        </a:spcBef>
        <a:buFont typeface="Verdana" pitchFamily="34" charset="0"/>
        <a:buChar char="–"/>
        <a:defRPr sz="1200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447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56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064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873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09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17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26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34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43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51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468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E40BC4-9019-440C-ACF7-C9C1B64EBB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333F5-F64F-4E48-8948-D7D0204421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Wagenaar, Gerard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4245D-26C0-428D-A2CB-D6434B98A3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Assistant Professor</a:t>
            </a:r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640E4E-DF27-412E-B1DF-3AFF7AD6B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ICT </a:t>
            </a:r>
            <a:r>
              <a:rPr lang="nl-NL" dirty="0" err="1"/>
              <a:t>Entrepreneurship</a:t>
            </a:r>
            <a:br>
              <a:rPr lang="nl-NL" dirty="0"/>
            </a:br>
            <a:r>
              <a:rPr lang="nl-NL" sz="3200" dirty="0" err="1"/>
              <a:t>Session</a:t>
            </a:r>
            <a:r>
              <a:rPr lang="nl-NL" sz="3200" dirty="0"/>
              <a:t> 3.1 – Technology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308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421723"/>
            <a:ext cx="7920880" cy="1253617"/>
          </a:xfrm>
        </p:spPr>
        <p:txBody>
          <a:bodyPr/>
          <a:lstStyle/>
          <a:p>
            <a:pPr>
              <a:spcAft>
                <a:spcPts val="900"/>
              </a:spcAft>
            </a:pPr>
            <a:r>
              <a:rPr lang="en-GB" sz="3200" dirty="0"/>
              <a:t>Position</a:t>
            </a:r>
            <a:endParaRPr lang="en-GB" alt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331640" y="1675340"/>
            <a:ext cx="7678948" cy="4218569"/>
          </a:xfrm>
        </p:spPr>
        <p:txBody>
          <a:bodyPr/>
          <a:lstStyle/>
          <a:p>
            <a:pPr marL="342900" indent="-342900">
              <a:buSzPct val="75000"/>
              <a:buFont typeface="Wingdings" panose="05000000000000000000" pitchFamily="2" charset="2"/>
              <a:buChar char="Ø"/>
            </a:pPr>
            <a:r>
              <a:rPr lang="en-US" sz="2400" dirty="0"/>
              <a:t>The Product Plan contains a functional and architectural description of your product</a:t>
            </a:r>
          </a:p>
          <a:p>
            <a:pPr marL="342900" indent="-342900">
              <a:buSzPct val="750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SzPct val="75000"/>
              <a:buFont typeface="Wingdings" panose="05000000000000000000" pitchFamily="2" charset="2"/>
              <a:buChar char="Ø"/>
            </a:pPr>
            <a:r>
              <a:rPr lang="en-US" sz="2400" dirty="0"/>
              <a:t>It so far has not made any technological choices</a:t>
            </a:r>
          </a:p>
          <a:p>
            <a:pPr marL="342900" indent="-342900">
              <a:buSzPct val="750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SzPct val="75000"/>
              <a:buFont typeface="Wingdings" panose="05000000000000000000" pitchFamily="2" charset="2"/>
              <a:buChar char="Ø"/>
            </a:pPr>
            <a:r>
              <a:rPr lang="en-US" sz="2400" dirty="0"/>
              <a:t>However, in the road to a prototype / MVP, they have to be made</a:t>
            </a:r>
          </a:p>
        </p:txBody>
      </p:sp>
    </p:spTree>
    <p:extLst>
      <p:ext uri="{BB962C8B-B14F-4D97-AF65-F5344CB8AC3E}">
        <p14:creationId xmlns:p14="http://schemas.microsoft.com/office/powerpoint/2010/main" val="295931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421723"/>
            <a:ext cx="7920880" cy="1253617"/>
          </a:xfrm>
        </p:spPr>
        <p:txBody>
          <a:bodyPr/>
          <a:lstStyle/>
          <a:p>
            <a:pPr>
              <a:spcAft>
                <a:spcPts val="900"/>
              </a:spcAft>
            </a:pPr>
            <a:r>
              <a:rPr lang="en-GB" sz="3200" dirty="0"/>
              <a:t>Functional Description (Example)</a:t>
            </a:r>
            <a:endParaRPr lang="en-GB" alt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C3914-3894-4823-B9DA-50484660F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0728"/>
            <a:ext cx="4070559" cy="2756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51502F-C3DD-4242-A15F-E618E7D7A48D}"/>
              </a:ext>
            </a:extLst>
          </p:cNvPr>
          <p:cNvSpPr txBox="1"/>
          <p:nvPr/>
        </p:nvSpPr>
        <p:spPr>
          <a:xfrm>
            <a:off x="1475656" y="3710234"/>
            <a:ext cx="7632848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 2: When my customers measure water quality, I want them to have a hassle-free experience, so that they will be willing repeat it.</a:t>
            </a:r>
          </a:p>
          <a:p>
            <a:pPr marL="180975"/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 2.1: As a customer, I want the measurement procedure to be as easy as possible so that I don't get irritated by the procedure.</a:t>
            </a:r>
          </a:p>
          <a:p>
            <a:pPr marL="180975"/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 2.2: As a water company, I want my customers to be able to measure their water quality </a:t>
            </a:r>
            <a:r>
              <a:rPr lang="en-US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usine</a:t>
            </a:r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one single app.</a:t>
            </a:r>
          </a:p>
          <a:p>
            <a:pPr marL="180975"/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 2.3: As a customer, I want the required input I need to give to be step-by-step, so it is easier to understand how I need to provide my input.</a:t>
            </a:r>
          </a:p>
        </p:txBody>
      </p:sp>
    </p:spTree>
    <p:extLst>
      <p:ext uri="{BB962C8B-B14F-4D97-AF65-F5344CB8AC3E}">
        <p14:creationId xmlns:p14="http://schemas.microsoft.com/office/powerpoint/2010/main" val="289095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421723"/>
            <a:ext cx="7920880" cy="1253617"/>
          </a:xfrm>
        </p:spPr>
        <p:txBody>
          <a:bodyPr/>
          <a:lstStyle/>
          <a:p>
            <a:pPr>
              <a:spcAft>
                <a:spcPts val="900"/>
              </a:spcAft>
            </a:pPr>
            <a:r>
              <a:rPr lang="en-GB" sz="3200" dirty="0"/>
              <a:t>Architectural Description (Example)</a:t>
            </a:r>
            <a:endParaRPr lang="en-GB" alt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EE761F-4C1B-485D-8890-7AB979796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3" y="1438172"/>
            <a:ext cx="4485485" cy="20233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3A9A6E-9572-490E-93C2-83135B579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2924944"/>
            <a:ext cx="5292080" cy="359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421723"/>
            <a:ext cx="7920880" cy="1253617"/>
          </a:xfrm>
        </p:spPr>
        <p:txBody>
          <a:bodyPr/>
          <a:lstStyle/>
          <a:p>
            <a:pPr>
              <a:spcAft>
                <a:spcPts val="900"/>
              </a:spcAft>
            </a:pPr>
            <a:r>
              <a:rPr lang="en-GB" sz="3200" dirty="0"/>
              <a:t>Technology &amp; Tools: Example</a:t>
            </a:r>
            <a:endParaRPr lang="en-GB" alt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15440-D9E6-4ACC-989C-ABEEBD36E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996825"/>
            <a:ext cx="7683895" cy="48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8135"/>
      </p:ext>
    </p:extLst>
  </p:cSld>
  <p:clrMapOvr>
    <a:masterClrMapping/>
  </p:clrMapOvr>
</p:sld>
</file>

<file path=ppt/theme/theme1.xml><?xml version="1.0" encoding="utf-8"?>
<a:theme xmlns:a="http://schemas.openxmlformats.org/drawingml/2006/main" name="UtrechtUniversity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Kantoorthem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trecht University">
  <a:themeElements>
    <a:clrScheme name="Utrecht University">
      <a:dk1>
        <a:srgbClr val="000000"/>
      </a:dk1>
      <a:lt1>
        <a:srgbClr val="FFFFFF"/>
      </a:lt1>
      <a:dk2>
        <a:srgbClr val="C00935"/>
      </a:dk2>
      <a:lt2>
        <a:srgbClr val="D9D9D9"/>
      </a:lt2>
      <a:accent1>
        <a:srgbClr val="FFCD00"/>
      </a:accent1>
      <a:accent2>
        <a:srgbClr val="DD9562"/>
      </a:accent2>
      <a:accent3>
        <a:srgbClr val="911D56"/>
      </a:accent3>
      <a:accent4>
        <a:srgbClr val="63A593"/>
      </a:accent4>
      <a:accent5>
        <a:srgbClr val="161D41"/>
      </a:accent5>
      <a:accent6>
        <a:srgbClr val="6686C3"/>
      </a:accent6>
      <a:hlink>
        <a:srgbClr val="52287F"/>
      </a:hlink>
      <a:folHlink>
        <a:srgbClr val="623E2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UU_PowerpointTemplate_English_2018-logofied" id="{4B4F7083-5E15-4AF5-ADA2-B8031A347DA1}" vid="{48FEB90D-D5EE-4DCD-9059-95AA140DA34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UtrechtUniversity</Template>
  <TotalTime>0</TotalTime>
  <Words>185</Words>
  <Application>Microsoft Office PowerPoint</Application>
  <PresentationFormat>On-screen Show (4:3)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Calibri</vt:lpstr>
      <vt:lpstr>Merriweather</vt:lpstr>
      <vt:lpstr>Merriweather Regular</vt:lpstr>
      <vt:lpstr>Open Sans</vt:lpstr>
      <vt:lpstr>Open Sans Light</vt:lpstr>
      <vt:lpstr>Times</vt:lpstr>
      <vt:lpstr>Verdana</vt:lpstr>
      <vt:lpstr>Webdings</vt:lpstr>
      <vt:lpstr>Wingdings</vt:lpstr>
      <vt:lpstr>UtrechtUniversity</vt:lpstr>
      <vt:lpstr>Utrecht University</vt:lpstr>
      <vt:lpstr>ICT Entrepreneurship Session 3.1 – Technology</vt:lpstr>
      <vt:lpstr>Position</vt:lpstr>
      <vt:lpstr>Functional Description (Example)</vt:lpstr>
      <vt:lpstr>Architectural Description (Example)</vt:lpstr>
      <vt:lpstr>Technology &amp; Tools: Example</vt:lpstr>
    </vt:vector>
  </TitlesOfParts>
  <Company>Faculty of Science U.U.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MBI Session 1: courses</dc:title>
  <dc:creator>Werf, J.M.E.M. van der (Jan Martijn)</dc:creator>
  <cp:lastModifiedBy>Wagenaar, G. (Gerard)</cp:lastModifiedBy>
  <cp:revision>269</cp:revision>
  <cp:lastPrinted>2017-03-16T15:48:17Z</cp:lastPrinted>
  <dcterms:created xsi:type="dcterms:W3CDTF">2014-02-05T07:50:28Z</dcterms:created>
  <dcterms:modified xsi:type="dcterms:W3CDTF">2021-02-24T14:01:24Z</dcterms:modified>
</cp:coreProperties>
</file>