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6" r:id="rId4"/>
  </p:sldMasterIdLst>
  <p:notesMasterIdLst>
    <p:notesMasterId r:id="rId13"/>
  </p:notesMasterIdLst>
  <p:sldIdLst>
    <p:sldId id="259" r:id="rId5"/>
    <p:sldId id="260" r:id="rId6"/>
    <p:sldId id="261" r:id="rId7"/>
    <p:sldId id="263" r:id="rId8"/>
    <p:sldId id="288" r:id="rId9"/>
    <p:sldId id="273" r:id="rId10"/>
    <p:sldId id="282" r:id="rId11"/>
    <p:sldId id="286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m Ekanem" initials="JE" lastIdx="5" clrIdx="0">
    <p:extLst>
      <p:ext uri="{19B8F6BF-5375-455C-9EA6-DF929625EA0E}">
        <p15:presenceInfo xmlns:p15="http://schemas.microsoft.com/office/powerpoint/2012/main" userId="S::j.e.d.ekanem@students.uu.nl::edad37bd-28d4-4c80-a826-0524b9fe325d" providerId="AD"/>
      </p:ext>
    </p:extLst>
  </p:cmAuthor>
  <p:cmAuthor id="2" name="Mättas, O. (Otto)" initials="M(" lastIdx="3" clrIdx="1">
    <p:extLst>
      <p:ext uri="{19B8F6BF-5375-455C-9EA6-DF929625EA0E}">
        <p15:presenceInfo xmlns:p15="http://schemas.microsoft.com/office/powerpoint/2012/main" userId="S::o.mattas@students.uu.nl::f944b869-84fe-4915-ac0f-2070e720f33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4B7E7-4AD8-4FC4-B059-41E6E786AC38}" v="145" dt="2021-02-18T19:18:52.586"/>
    <p1510:client id="{1497D4F2-E223-E542-988F-3A5505212827}" vWet="1" dt="2021-02-18T18:57:51.493"/>
    <p1510:client id="{215D138E-632B-4E6F-BAAE-169C6CC24215}" v="25" dt="2021-02-18T18:16:17.464"/>
    <p1510:client id="{42477CD8-34CA-49BB-A6B5-E198549D1FC6}" v="6" dt="2021-02-18T17:03:14.421"/>
    <p1510:client id="{78D0EDBA-C0DC-4D76-868C-87F9F7636497}" v="7" dt="2021-02-18T17:16:02.708"/>
    <p1510:client id="{7D0EB698-F84F-41B9-855A-F0E0EF9344CA}" v="8" dt="2021-02-18T18:11:14.344"/>
    <p1510:client id="{AF92DCBE-6B12-4A23-85BD-1549F9DD18DA}" v="51" dt="2021-02-18T11:24:15.440"/>
    <p1510:client id="{B5BACD2D-C0CF-495D-862A-19D96D8B75A6}" v="160" dt="2021-02-18T16:50:52.082"/>
    <p1510:client id="{CC71B785-EF17-4B76-972F-D19454A26348}" v="72" dt="2021-02-19T07:53:59.779"/>
    <p1510:client id="{CF085FC8-53F9-4EB7-870B-5E818299CFD1}" v="136" dt="2021-02-18T16:05:43.691"/>
    <p1510:client id="{D18D58D5-7E6B-4F0B-B724-9AF37C1142C9}" v="46" dt="2021-02-18T17:30:43.611"/>
    <p1510:client id="{D7840D99-4FBE-4B82-A919-56CD25E4427E}" v="1430" dt="2021-02-18T11:18:50.959"/>
    <p1510:client id="{F4F91DCE-6C7C-47FD-884C-4BFEB11ED150}" v="30" dt="2021-02-18T18:15:25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ättas, O. (Otto)" userId="S::o.mattas@students.uu.nl::f944b869-84fe-4915-ac0f-2070e720f33b" providerId="AD" clId="Web-{78D0EDBA-C0DC-4D76-868C-87F9F7636497}"/>
    <pc:docChg chg="modSld">
      <pc:chgData name="Mättas, O. (Otto)" userId="S::o.mattas@students.uu.nl::f944b869-84fe-4915-ac0f-2070e720f33b" providerId="AD" clId="Web-{78D0EDBA-C0DC-4D76-868C-87F9F7636497}" dt="2021-02-18T17:16:02.708" v="5"/>
      <pc:docMkLst>
        <pc:docMk/>
      </pc:docMkLst>
      <pc:sldChg chg="addSp delSp modSp">
        <pc:chgData name="Mättas, O. (Otto)" userId="S::o.mattas@students.uu.nl::f944b869-84fe-4915-ac0f-2070e720f33b" providerId="AD" clId="Web-{78D0EDBA-C0DC-4D76-868C-87F9F7636497}" dt="2021-02-18T17:16:02.708" v="5"/>
        <pc:sldMkLst>
          <pc:docMk/>
          <pc:sldMk cId="3131762565" sldId="282"/>
        </pc:sldMkLst>
        <pc:picChg chg="mod ord">
          <ac:chgData name="Mättas, O. (Otto)" userId="S::o.mattas@students.uu.nl::f944b869-84fe-4915-ac0f-2070e720f33b" providerId="AD" clId="Web-{78D0EDBA-C0DC-4D76-868C-87F9F7636497}" dt="2021-02-18T17:16:01.348" v="4"/>
          <ac:picMkLst>
            <pc:docMk/>
            <pc:sldMk cId="3131762565" sldId="282"/>
            <ac:picMk id="3" creationId="{3630BE32-BA94-4EEC-8DA9-404A57AFF6B1}"/>
          </ac:picMkLst>
        </pc:picChg>
        <pc:picChg chg="add del ord">
          <ac:chgData name="Mättas, O. (Otto)" userId="S::o.mattas@students.uu.nl::f944b869-84fe-4915-ac0f-2070e720f33b" providerId="AD" clId="Web-{78D0EDBA-C0DC-4D76-868C-87F9F7636497}" dt="2021-02-18T17:16:02.708" v="5"/>
          <ac:picMkLst>
            <pc:docMk/>
            <pc:sldMk cId="3131762565" sldId="282"/>
            <ac:picMk id="4" creationId="{5EE4786B-C4EE-4EB7-BDE2-8EF1B668A268}"/>
          </ac:picMkLst>
        </pc:picChg>
      </pc:sldChg>
    </pc:docChg>
  </pc:docChgLst>
  <pc:docChgLst>
    <pc:chgData name="Mättas, O. (Otto)" userId="S::o.mattas@students.uu.nl::f944b869-84fe-4915-ac0f-2070e720f33b" providerId="AD" clId="Web-{215D138E-632B-4E6F-BAAE-169C6CC24215}"/>
    <pc:docChg chg="addSld delSld modSld">
      <pc:chgData name="Mättas, O. (Otto)" userId="S::o.mattas@students.uu.nl::f944b869-84fe-4915-ac0f-2070e720f33b" providerId="AD" clId="Web-{215D138E-632B-4E6F-BAAE-169C6CC24215}" dt="2021-02-18T18:16:17.464" v="24"/>
      <pc:docMkLst>
        <pc:docMk/>
      </pc:docMkLst>
      <pc:sldChg chg="addSp delSp modSp del mod setBg">
        <pc:chgData name="Mättas, O. (Otto)" userId="S::o.mattas@students.uu.nl::f944b869-84fe-4915-ac0f-2070e720f33b" providerId="AD" clId="Web-{215D138E-632B-4E6F-BAAE-169C6CC24215}" dt="2021-02-18T18:16:17.464" v="24"/>
        <pc:sldMkLst>
          <pc:docMk/>
          <pc:sldMk cId="1136344225" sldId="284"/>
        </pc:sldMkLst>
        <pc:spChg chg="mod">
          <ac:chgData name="Mättas, O. (Otto)" userId="S::o.mattas@students.uu.nl::f944b869-84fe-4915-ac0f-2070e720f33b" providerId="AD" clId="Web-{215D138E-632B-4E6F-BAAE-169C6CC24215}" dt="2021-02-18T18:13:13.586" v="3"/>
          <ac:spMkLst>
            <pc:docMk/>
            <pc:sldMk cId="1136344225" sldId="284"/>
            <ac:spMk id="2" creationId="{D53A730B-0341-4E1F-8D29-3CB754438BB1}"/>
          </ac:spMkLst>
        </pc:spChg>
        <pc:grpChg chg="add">
          <ac:chgData name="Mättas, O. (Otto)" userId="S::o.mattas@students.uu.nl::f944b869-84fe-4915-ac0f-2070e720f33b" providerId="AD" clId="Web-{215D138E-632B-4E6F-BAAE-169C6CC24215}" dt="2021-02-18T18:13:13.586" v="3"/>
          <ac:grpSpMkLst>
            <pc:docMk/>
            <pc:sldMk cId="1136344225" sldId="284"/>
            <ac:grpSpMk id="10" creationId="{02809643-1A52-4ED2-AA8C-EEF67E927206}"/>
          </ac:grpSpMkLst>
        </pc:grpChg>
        <pc:picChg chg="add del">
          <ac:chgData name="Mättas, O. (Otto)" userId="S::o.mattas@students.uu.nl::f944b869-84fe-4915-ac0f-2070e720f33b" providerId="AD" clId="Web-{215D138E-632B-4E6F-BAAE-169C6CC24215}" dt="2021-02-18T18:13:05.227" v="2"/>
          <ac:picMkLst>
            <pc:docMk/>
            <pc:sldMk cId="1136344225" sldId="284"/>
            <ac:picMk id="4" creationId="{3304B26E-04DD-4538-AFCD-441B100A405A}"/>
          </ac:picMkLst>
        </pc:picChg>
        <pc:picChg chg="add mod ord">
          <ac:chgData name="Mättas, O. (Otto)" userId="S::o.mattas@students.uu.nl::f944b869-84fe-4915-ac0f-2070e720f33b" providerId="AD" clId="Web-{215D138E-632B-4E6F-BAAE-169C6CC24215}" dt="2021-02-18T18:14:09.993" v="11"/>
          <ac:picMkLst>
            <pc:docMk/>
            <pc:sldMk cId="1136344225" sldId="284"/>
            <ac:picMk id="5" creationId="{218FE54A-E021-4DCA-9E1C-A97BEA8C09E1}"/>
          </ac:picMkLst>
        </pc:picChg>
        <pc:picChg chg="add del ord">
          <ac:chgData name="Mättas, O. (Otto)" userId="S::o.mattas@students.uu.nl::f944b869-84fe-4915-ac0f-2070e720f33b" providerId="AD" clId="Web-{215D138E-632B-4E6F-BAAE-169C6CC24215}" dt="2021-02-18T18:14:11.415" v="12"/>
          <ac:picMkLst>
            <pc:docMk/>
            <pc:sldMk cId="1136344225" sldId="284"/>
            <ac:picMk id="6" creationId="{2347ACC1-5A66-4854-8E05-AF74F989E89D}"/>
          </ac:picMkLst>
        </pc:picChg>
      </pc:sldChg>
      <pc:sldChg chg="addSp modSp mod setBg">
        <pc:chgData name="Mättas, O. (Otto)" userId="S::o.mattas@students.uu.nl::f944b869-84fe-4915-ac0f-2070e720f33b" providerId="AD" clId="Web-{215D138E-632B-4E6F-BAAE-169C6CC24215}" dt="2021-02-18T18:14:21.665" v="13"/>
        <pc:sldMkLst>
          <pc:docMk/>
          <pc:sldMk cId="1198111051" sldId="285"/>
        </pc:sldMkLst>
        <pc:spChg chg="mod">
          <ac:chgData name="Mättas, O. (Otto)" userId="S::o.mattas@students.uu.nl::f944b869-84fe-4915-ac0f-2070e720f33b" providerId="AD" clId="Web-{215D138E-632B-4E6F-BAAE-169C6CC24215}" dt="2021-02-18T18:14:21.665" v="13"/>
          <ac:spMkLst>
            <pc:docMk/>
            <pc:sldMk cId="1198111051" sldId="285"/>
            <ac:spMk id="2" creationId="{91E652D8-C945-4616-BCB2-12F823763517}"/>
          </ac:spMkLst>
        </pc:spChg>
        <pc:grpChg chg="add">
          <ac:chgData name="Mättas, O. (Otto)" userId="S::o.mattas@students.uu.nl::f944b869-84fe-4915-ac0f-2070e720f33b" providerId="AD" clId="Web-{215D138E-632B-4E6F-BAAE-169C6CC24215}" dt="2021-02-18T18:14:21.665" v="13"/>
          <ac:grpSpMkLst>
            <pc:docMk/>
            <pc:sldMk cId="1198111051" sldId="285"/>
            <ac:grpSpMk id="8" creationId="{02809643-1A52-4ED2-AA8C-EEF67E927206}"/>
          </ac:grpSpMkLst>
        </pc:grpChg>
        <pc:picChg chg="mod">
          <ac:chgData name="Mättas, O. (Otto)" userId="S::o.mattas@students.uu.nl::f944b869-84fe-4915-ac0f-2070e720f33b" providerId="AD" clId="Web-{215D138E-632B-4E6F-BAAE-169C6CC24215}" dt="2021-02-18T18:14:21.665" v="13"/>
          <ac:picMkLst>
            <pc:docMk/>
            <pc:sldMk cId="1198111051" sldId="285"/>
            <ac:picMk id="3" creationId="{A0AB9791-424B-4527-B512-D13641D62D01}"/>
          </ac:picMkLst>
        </pc:picChg>
      </pc:sldChg>
      <pc:sldChg chg="addSp delSp modSp add replId">
        <pc:chgData name="Mättas, O. (Otto)" userId="S::o.mattas@students.uu.nl::f944b869-84fe-4915-ac0f-2070e720f33b" providerId="AD" clId="Web-{215D138E-632B-4E6F-BAAE-169C6CC24215}" dt="2021-02-18T18:15:35.666" v="23"/>
        <pc:sldMkLst>
          <pc:docMk/>
          <pc:sldMk cId="2913552737" sldId="286"/>
        </pc:sldMkLst>
        <pc:picChg chg="add mod ord">
          <ac:chgData name="Mättas, O. (Otto)" userId="S::o.mattas@students.uu.nl::f944b869-84fe-4915-ac0f-2070e720f33b" providerId="AD" clId="Web-{215D138E-632B-4E6F-BAAE-169C6CC24215}" dt="2021-02-18T18:15:33.416" v="22"/>
          <ac:picMkLst>
            <pc:docMk/>
            <pc:sldMk cId="2913552737" sldId="286"/>
            <ac:picMk id="3" creationId="{B9C206FE-8BE6-4B62-B721-293B445310FF}"/>
          </ac:picMkLst>
        </pc:picChg>
        <pc:picChg chg="del ord">
          <ac:chgData name="Mättas, O. (Otto)" userId="S::o.mattas@students.uu.nl::f944b869-84fe-4915-ac0f-2070e720f33b" providerId="AD" clId="Web-{215D138E-632B-4E6F-BAAE-169C6CC24215}" dt="2021-02-18T18:15:35.666" v="23"/>
          <ac:picMkLst>
            <pc:docMk/>
            <pc:sldMk cId="2913552737" sldId="286"/>
            <ac:picMk id="5" creationId="{218FE54A-E021-4DCA-9E1C-A97BEA8C09E1}"/>
          </ac:picMkLst>
        </pc:picChg>
      </pc:sldChg>
    </pc:docChg>
  </pc:docChgLst>
  <pc:docChgLst>
    <pc:chgData name="Mättas, O. (Otto)" userId="S::o.mattas@students.uu.nl::f944b869-84fe-4915-ac0f-2070e720f33b" providerId="AD" clId="Web-{00D4B7E7-4AD8-4FC4-B059-41E6E786AC38}"/>
    <pc:docChg chg="addSld delSld modSld sldOrd">
      <pc:chgData name="Mättas, O. (Otto)" userId="S::o.mattas@students.uu.nl::f944b869-84fe-4915-ac0f-2070e720f33b" providerId="AD" clId="Web-{00D4B7E7-4AD8-4FC4-B059-41E6E786AC38}" dt="2021-02-18T19:18:52.586" v="130" actId="1076"/>
      <pc:docMkLst>
        <pc:docMk/>
      </pc:docMkLst>
      <pc:sldChg chg="modSp">
        <pc:chgData name="Mättas, O. (Otto)" userId="S::o.mattas@students.uu.nl::f944b869-84fe-4915-ac0f-2070e720f33b" providerId="AD" clId="Web-{00D4B7E7-4AD8-4FC4-B059-41E6E786AC38}" dt="2021-02-18T19:01:12.622" v="60" actId="20577"/>
        <pc:sldMkLst>
          <pc:docMk/>
          <pc:sldMk cId="2936770168" sldId="263"/>
        </pc:sldMkLst>
        <pc:graphicFrameChg chg="mod modGraphic">
          <ac:chgData name="Mättas, O. (Otto)" userId="S::o.mattas@students.uu.nl::f944b869-84fe-4915-ac0f-2070e720f33b" providerId="AD" clId="Web-{00D4B7E7-4AD8-4FC4-B059-41E6E786AC38}" dt="2021-02-18T19:01:12.622" v="60" actId="20577"/>
          <ac:graphicFrameMkLst>
            <pc:docMk/>
            <pc:sldMk cId="2936770168" sldId="263"/>
            <ac:graphicFrameMk id="5" creationId="{DBB9DA2F-3D83-45DF-B6BB-A9370C601005}"/>
          </ac:graphicFrameMkLst>
        </pc:graphicFrameChg>
      </pc:sldChg>
      <pc:sldChg chg="del">
        <pc:chgData name="Mättas, O. (Otto)" userId="S::o.mattas@students.uu.nl::f944b869-84fe-4915-ac0f-2070e720f33b" providerId="AD" clId="Web-{00D4B7E7-4AD8-4FC4-B059-41E6E786AC38}" dt="2021-02-18T19:10:44.402" v="92"/>
        <pc:sldMkLst>
          <pc:docMk/>
          <pc:sldMk cId="2936478737" sldId="277"/>
        </pc:sldMkLst>
      </pc:sldChg>
      <pc:sldChg chg="del">
        <pc:chgData name="Mättas, O. (Otto)" userId="S::o.mattas@students.uu.nl::f944b869-84fe-4915-ac0f-2070e720f33b" providerId="AD" clId="Web-{00D4B7E7-4AD8-4FC4-B059-41E6E786AC38}" dt="2021-02-18T19:10:08.604" v="87"/>
        <pc:sldMkLst>
          <pc:docMk/>
          <pc:sldMk cId="3166488700" sldId="278"/>
        </pc:sldMkLst>
      </pc:sldChg>
      <pc:sldChg chg="del">
        <pc:chgData name="Mättas, O. (Otto)" userId="S::o.mattas@students.uu.nl::f944b869-84fe-4915-ac0f-2070e720f33b" providerId="AD" clId="Web-{00D4B7E7-4AD8-4FC4-B059-41E6E786AC38}" dt="2021-02-18T19:10:24.027" v="90"/>
        <pc:sldMkLst>
          <pc:docMk/>
          <pc:sldMk cId="1403399020" sldId="279"/>
        </pc:sldMkLst>
      </pc:sldChg>
      <pc:sldChg chg="del">
        <pc:chgData name="Mättas, O. (Otto)" userId="S::o.mattas@students.uu.nl::f944b869-84fe-4915-ac0f-2070e720f33b" providerId="AD" clId="Web-{00D4B7E7-4AD8-4FC4-B059-41E6E786AC38}" dt="2021-02-18T19:10:18.855" v="89"/>
        <pc:sldMkLst>
          <pc:docMk/>
          <pc:sldMk cId="547619505" sldId="280"/>
        </pc:sldMkLst>
      </pc:sldChg>
      <pc:sldChg chg="del">
        <pc:chgData name="Mättas, O. (Otto)" userId="S::o.mattas@students.uu.nl::f944b869-84fe-4915-ac0f-2070e720f33b" providerId="AD" clId="Web-{00D4B7E7-4AD8-4FC4-B059-41E6E786AC38}" dt="2021-02-18T19:10:14.636" v="88"/>
        <pc:sldMkLst>
          <pc:docMk/>
          <pc:sldMk cId="3176483059" sldId="281"/>
        </pc:sldMkLst>
      </pc:sldChg>
      <pc:sldChg chg="addSp modSp add del replId">
        <pc:chgData name="Mättas, O. (Otto)" userId="S::o.mattas@students.uu.nl::f944b869-84fe-4915-ac0f-2070e720f33b" providerId="AD" clId="Web-{00D4B7E7-4AD8-4FC4-B059-41E6E786AC38}" dt="2021-02-18T19:10:31.746" v="91"/>
        <pc:sldMkLst>
          <pc:docMk/>
          <pc:sldMk cId="2172647534" sldId="287"/>
        </pc:sldMkLst>
        <pc:graphicFrameChg chg="modGraphic">
          <ac:chgData name="Mättas, O. (Otto)" userId="S::o.mattas@students.uu.nl::f944b869-84fe-4915-ac0f-2070e720f33b" providerId="AD" clId="Web-{00D4B7E7-4AD8-4FC4-B059-41E6E786AC38}" dt="2021-02-18T19:03:38.407" v="66" actId="20577"/>
          <ac:graphicFrameMkLst>
            <pc:docMk/>
            <pc:sldMk cId="2172647534" sldId="287"/>
            <ac:graphicFrameMk id="5" creationId="{F0C8A44F-8CC2-460B-85DC-5F7EA19140DE}"/>
          </ac:graphicFrameMkLst>
        </pc:graphicFrameChg>
        <pc:picChg chg="add">
          <ac:chgData name="Mättas, O. (Otto)" userId="S::o.mattas@students.uu.nl::f944b869-84fe-4915-ac0f-2070e720f33b" providerId="AD" clId="Web-{00D4B7E7-4AD8-4FC4-B059-41E6E786AC38}" dt="2021-02-18T19:03:03.078" v="62"/>
          <ac:picMkLst>
            <pc:docMk/>
            <pc:sldMk cId="2172647534" sldId="287"/>
            <ac:picMk id="61" creationId="{F0A30D6B-7203-423F-BF92-0881C5A37A86}"/>
          </ac:picMkLst>
        </pc:picChg>
      </pc:sldChg>
      <pc:sldChg chg="addSp delSp modSp new ord addAnim delAnim modAnim">
        <pc:chgData name="Mättas, O. (Otto)" userId="S::o.mattas@students.uu.nl::f944b869-84fe-4915-ac0f-2070e720f33b" providerId="AD" clId="Web-{00D4B7E7-4AD8-4FC4-B059-41E6E786AC38}" dt="2021-02-18T19:18:52.586" v="130" actId="1076"/>
        <pc:sldMkLst>
          <pc:docMk/>
          <pc:sldMk cId="1327983191" sldId="288"/>
        </pc:sldMkLst>
        <pc:spChg chg="del">
          <ac:chgData name="Mättas, O. (Otto)" userId="S::o.mattas@students.uu.nl::f944b869-84fe-4915-ac0f-2070e720f33b" providerId="AD" clId="Web-{00D4B7E7-4AD8-4FC4-B059-41E6E786AC38}" dt="2021-02-18T19:09:10.228" v="85"/>
          <ac:spMkLst>
            <pc:docMk/>
            <pc:sldMk cId="1327983191" sldId="288"/>
            <ac:spMk id="2" creationId="{3D226AA4-4FF9-4B70-956B-2412BDE3DA43}"/>
          </ac:spMkLst>
        </pc:spChg>
        <pc:spChg chg="del mod">
          <ac:chgData name="Mättas, O. (Otto)" userId="S::o.mattas@students.uu.nl::f944b869-84fe-4915-ac0f-2070e720f33b" providerId="AD" clId="Web-{00D4B7E7-4AD8-4FC4-B059-41E6E786AC38}" dt="2021-02-18T19:04:54.128" v="82"/>
          <ac:spMkLst>
            <pc:docMk/>
            <pc:sldMk cId="1327983191" sldId="288"/>
            <ac:spMk id="3" creationId="{C356CA90-03A7-435B-8822-BA78B8306EAC}"/>
          </ac:spMkLst>
        </pc:spChg>
        <pc:spChg chg="del">
          <ac:chgData name="Mättas, O. (Otto)" userId="S::o.mattas@students.uu.nl::f944b869-84fe-4915-ac0f-2070e720f33b" providerId="AD" clId="Web-{00D4B7E7-4AD8-4FC4-B059-41E6E786AC38}" dt="2021-02-18T19:09:06.853" v="84"/>
          <ac:spMkLst>
            <pc:docMk/>
            <pc:sldMk cId="1327983191" sldId="288"/>
            <ac:spMk id="4" creationId="{4786AFCA-5592-4D8F-AA3F-7220EBEE4F19}"/>
          </ac:spMkLst>
        </pc:spChg>
        <pc:spChg chg="add mod">
          <ac:chgData name="Mättas, O. (Otto)" userId="S::o.mattas@students.uu.nl::f944b869-84fe-4915-ac0f-2070e720f33b" providerId="AD" clId="Web-{00D4B7E7-4AD8-4FC4-B059-41E6E786AC38}" dt="2021-02-18T19:14:50.815" v="113" actId="1076"/>
          <ac:spMkLst>
            <pc:docMk/>
            <pc:sldMk cId="1327983191" sldId="288"/>
            <ac:spMk id="201" creationId="{4F8343C1-4D35-49FD-886D-CA2219742977}"/>
          </ac:spMkLst>
        </pc:spChg>
        <pc:spChg chg="add mod">
          <ac:chgData name="Mättas, O. (Otto)" userId="S::o.mattas@students.uu.nl::f944b869-84fe-4915-ac0f-2070e720f33b" providerId="AD" clId="Web-{00D4B7E7-4AD8-4FC4-B059-41E6E786AC38}" dt="2021-02-18T19:15:00.862" v="115" actId="1076"/>
          <ac:spMkLst>
            <pc:docMk/>
            <pc:sldMk cId="1327983191" sldId="288"/>
            <ac:spMk id="202" creationId="{3B77D097-00B5-4893-88FE-4163468B1F15}"/>
          </ac:spMkLst>
        </pc:spChg>
        <pc:spChg chg="add mod">
          <ac:chgData name="Mättas, O. (Otto)" userId="S::o.mattas@students.uu.nl::f944b869-84fe-4915-ac0f-2070e720f33b" providerId="AD" clId="Web-{00D4B7E7-4AD8-4FC4-B059-41E6E786AC38}" dt="2021-02-18T19:13:35.110" v="105" actId="1076"/>
          <ac:spMkLst>
            <pc:docMk/>
            <pc:sldMk cId="1327983191" sldId="288"/>
            <ac:spMk id="203" creationId="{3DE46CB2-C78D-4B3C-9A81-2CAEA3B676B2}"/>
          </ac:spMkLst>
        </pc:spChg>
        <pc:spChg chg="add mod">
          <ac:chgData name="Mättas, O. (Otto)" userId="S::o.mattas@students.uu.nl::f944b869-84fe-4915-ac0f-2070e720f33b" providerId="AD" clId="Web-{00D4B7E7-4AD8-4FC4-B059-41E6E786AC38}" dt="2021-02-18T19:13:46.610" v="107" actId="1076"/>
          <ac:spMkLst>
            <pc:docMk/>
            <pc:sldMk cId="1327983191" sldId="288"/>
            <ac:spMk id="204" creationId="{024A6E8E-62F7-405E-8293-0D921F750670}"/>
          </ac:spMkLst>
        </pc:spChg>
        <pc:spChg chg="add mod">
          <ac:chgData name="Mättas, O. (Otto)" userId="S::o.mattas@students.uu.nl::f944b869-84fe-4915-ac0f-2070e720f33b" providerId="AD" clId="Web-{00D4B7E7-4AD8-4FC4-B059-41E6E786AC38}" dt="2021-02-18T19:18:52.586" v="130" actId="1076"/>
          <ac:spMkLst>
            <pc:docMk/>
            <pc:sldMk cId="1327983191" sldId="288"/>
            <ac:spMk id="205" creationId="{1024CEAD-AD21-4483-8081-072C2B3B0CCA}"/>
          </ac:spMkLst>
        </pc:spChg>
        <pc:graphicFrameChg chg="add">
          <ac:chgData name="Mättas, O. (Otto)" userId="S::o.mattas@students.uu.nl::f944b869-84fe-4915-ac0f-2070e720f33b" providerId="AD" clId="Web-{00D4B7E7-4AD8-4FC4-B059-41E6E786AC38}" dt="2021-02-18T19:04:54.128" v="82"/>
          <ac:graphicFrameMkLst>
            <pc:docMk/>
            <pc:sldMk cId="1327983191" sldId="288"/>
            <ac:graphicFrameMk id="7" creationId="{6463676B-F7A5-4880-B287-59846E05A488}"/>
          </ac:graphicFrameMkLst>
        </pc:graphicFrameChg>
        <pc:picChg chg="add">
          <ac:chgData name="Mättas, O. (Otto)" userId="S::o.mattas@students.uu.nl::f944b869-84fe-4915-ac0f-2070e720f33b" providerId="AD" clId="Web-{00D4B7E7-4AD8-4FC4-B059-41E6E786AC38}" dt="2021-02-18T19:09:14.447" v="86"/>
          <ac:picMkLst>
            <pc:docMk/>
            <pc:sldMk cId="1327983191" sldId="288"/>
            <ac:picMk id="72" creationId="{9C081A9D-A0AC-49B2-B53C-4FEB08E6A544}"/>
          </ac:picMkLst>
        </pc:picChg>
      </pc:sldChg>
    </pc:docChg>
  </pc:docChgLst>
  <pc:docChgLst>
    <pc:chgData name="Mättas, O. (Otto)" userId="S::o.mattas@students.uu.nl::f944b869-84fe-4915-ac0f-2070e720f33b" providerId="AD" clId="Web-{CC71B785-EF17-4B76-972F-D19454A26348}"/>
    <pc:docChg chg="modSld">
      <pc:chgData name="Mättas, O. (Otto)" userId="S::o.mattas@students.uu.nl::f944b869-84fe-4915-ac0f-2070e720f33b" providerId="AD" clId="Web-{CC71B785-EF17-4B76-972F-D19454A26348}" dt="2021-02-19T07:53:59.779" v="38" actId="20577"/>
      <pc:docMkLst>
        <pc:docMk/>
      </pc:docMkLst>
      <pc:sldChg chg="addSp modSp">
        <pc:chgData name="Mättas, O. (Otto)" userId="S::o.mattas@students.uu.nl::f944b869-84fe-4915-ac0f-2070e720f33b" providerId="AD" clId="Web-{CC71B785-EF17-4B76-972F-D19454A26348}" dt="2021-02-19T07:53:59.779" v="38" actId="20577"/>
        <pc:sldMkLst>
          <pc:docMk/>
          <pc:sldMk cId="2942977414" sldId="259"/>
        </pc:sldMkLst>
        <pc:spChg chg="add mod">
          <ac:chgData name="Mättas, O. (Otto)" userId="S::o.mattas@students.uu.nl::f944b869-84fe-4915-ac0f-2070e720f33b" providerId="AD" clId="Web-{CC71B785-EF17-4B76-972F-D19454A26348}" dt="2021-02-19T07:53:59.779" v="38" actId="20577"/>
          <ac:spMkLst>
            <pc:docMk/>
            <pc:sldMk cId="2942977414" sldId="259"/>
            <ac:spMk id="5" creationId="{31F1657C-6292-47CC-BC60-C4B67CF3BFA3}"/>
          </ac:spMkLst>
        </pc:spChg>
      </pc:sldChg>
    </pc:docChg>
  </pc:docChgLst>
  <pc:docChgLst>
    <pc:chgData name="Di Grandi, D. (Daniele)" userId="S::d.digrandi@students.uu.nl::6673f43e-5b16-46ee-8605-fa11644727b4" providerId="AD" clId="Web-{42477CD8-34CA-49BB-A6B5-E198549D1FC6}"/>
    <pc:docChg chg="modSld">
      <pc:chgData name="Di Grandi, D. (Daniele)" userId="S::d.digrandi@students.uu.nl::6673f43e-5b16-46ee-8605-fa11644727b4" providerId="AD" clId="Web-{42477CD8-34CA-49BB-A6B5-E198549D1FC6}" dt="2021-02-18T17:03:14.421" v="5" actId="1076"/>
      <pc:docMkLst>
        <pc:docMk/>
      </pc:docMkLst>
      <pc:sldChg chg="addSp delSp modSp">
        <pc:chgData name="Di Grandi, D. (Daniele)" userId="S::d.digrandi@students.uu.nl::6673f43e-5b16-46ee-8605-fa11644727b4" providerId="AD" clId="Web-{42477CD8-34CA-49BB-A6B5-E198549D1FC6}" dt="2021-02-18T17:03:14.421" v="5" actId="1076"/>
        <pc:sldMkLst>
          <pc:docMk/>
          <pc:sldMk cId="3131762565" sldId="282"/>
        </pc:sldMkLst>
        <pc:picChg chg="del">
          <ac:chgData name="Di Grandi, D. (Daniele)" userId="S::d.digrandi@students.uu.nl::6673f43e-5b16-46ee-8605-fa11644727b4" providerId="AD" clId="Web-{42477CD8-34CA-49BB-A6B5-E198549D1FC6}" dt="2021-02-18T17:02:59.514" v="0"/>
          <ac:picMkLst>
            <pc:docMk/>
            <pc:sldMk cId="3131762565" sldId="282"/>
            <ac:picMk id="3" creationId="{39AAD341-10EE-4589-A369-E7B2D7F4F691}"/>
          </ac:picMkLst>
        </pc:picChg>
        <pc:picChg chg="add mod">
          <ac:chgData name="Di Grandi, D. (Daniele)" userId="S::d.digrandi@students.uu.nl::6673f43e-5b16-46ee-8605-fa11644727b4" providerId="AD" clId="Web-{42477CD8-34CA-49BB-A6B5-E198549D1FC6}" dt="2021-02-18T17:03:14.421" v="5" actId="1076"/>
          <ac:picMkLst>
            <pc:docMk/>
            <pc:sldMk cId="3131762565" sldId="282"/>
            <ac:picMk id="6" creationId="{47C68551-4005-495E-A9B9-1272936521B0}"/>
          </ac:picMkLst>
        </pc:picChg>
      </pc:sldChg>
    </pc:docChg>
  </pc:docChgLst>
  <pc:docChgLst>
    <pc:chgData name="Jim Ekanem" userId="edad37bd-28d4-4c80-a826-0524b9fe325d" providerId="ADAL" clId="{CF085FC8-53F9-4EB7-870B-5E818299CFD1}"/>
    <pc:docChg chg="undo redo custSel addSld delSld modSld sldOrd">
      <pc:chgData name="Jim Ekanem" userId="edad37bd-28d4-4c80-a826-0524b9fe325d" providerId="ADAL" clId="{CF085FC8-53F9-4EB7-870B-5E818299CFD1}" dt="2021-02-18T15:59:36.996" v="205"/>
      <pc:docMkLst>
        <pc:docMk/>
      </pc:docMkLst>
      <pc:sldChg chg="addCm modCm">
        <pc:chgData name="Jim Ekanem" userId="edad37bd-28d4-4c80-a826-0524b9fe325d" providerId="ADAL" clId="{CF085FC8-53F9-4EB7-870B-5E818299CFD1}" dt="2021-02-18T15:23:18.620" v="26"/>
        <pc:sldMkLst>
          <pc:docMk/>
          <pc:sldMk cId="2942977414" sldId="259"/>
        </pc:sldMkLst>
      </pc:sldChg>
      <pc:sldChg chg="modSp mod">
        <pc:chgData name="Jim Ekanem" userId="edad37bd-28d4-4c80-a826-0524b9fe325d" providerId="ADAL" clId="{CF085FC8-53F9-4EB7-870B-5E818299CFD1}" dt="2021-02-18T15:58:41.489" v="203" actId="255"/>
        <pc:sldMkLst>
          <pc:docMk/>
          <pc:sldMk cId="2808113713" sldId="272"/>
        </pc:sldMkLst>
        <pc:spChg chg="mod">
          <ac:chgData name="Jim Ekanem" userId="edad37bd-28d4-4c80-a826-0524b9fe325d" providerId="ADAL" clId="{CF085FC8-53F9-4EB7-870B-5E818299CFD1}" dt="2021-02-18T15:58:41.489" v="203" actId="255"/>
          <ac:spMkLst>
            <pc:docMk/>
            <pc:sldMk cId="2808113713" sldId="272"/>
            <ac:spMk id="2" creationId="{F9337501-7464-4493-BBFD-1ABF0E419B60}"/>
          </ac:spMkLst>
        </pc:spChg>
      </pc:sldChg>
      <pc:sldChg chg="addCm modCm">
        <pc:chgData name="Jim Ekanem" userId="edad37bd-28d4-4c80-a826-0524b9fe325d" providerId="ADAL" clId="{CF085FC8-53F9-4EB7-870B-5E818299CFD1}" dt="2021-02-18T15:59:36.996" v="205"/>
        <pc:sldMkLst>
          <pc:docMk/>
          <pc:sldMk cId="791204635" sldId="273"/>
        </pc:sldMkLst>
      </pc:sldChg>
      <pc:sldChg chg="addSp delSp modSp add del mod modShow addCm modCm">
        <pc:chgData name="Jim Ekanem" userId="edad37bd-28d4-4c80-a826-0524b9fe325d" providerId="ADAL" clId="{CF085FC8-53F9-4EB7-870B-5E818299CFD1}" dt="2021-02-18T15:52:28.221" v="151" actId="2696"/>
        <pc:sldMkLst>
          <pc:docMk/>
          <pc:sldMk cId="3666444239" sldId="274"/>
        </pc:sldMkLst>
        <pc:spChg chg="add mod">
          <ac:chgData name="Jim Ekanem" userId="edad37bd-28d4-4c80-a826-0524b9fe325d" providerId="ADAL" clId="{CF085FC8-53F9-4EB7-870B-5E818299CFD1}" dt="2021-02-18T15:43:36.566" v="72" actId="207"/>
          <ac:spMkLst>
            <pc:docMk/>
            <pc:sldMk cId="3666444239" sldId="274"/>
            <ac:spMk id="3" creationId="{86696E38-21A7-4D9D-8A68-72C8E4F5E48A}"/>
          </ac:spMkLst>
        </pc:spChg>
        <pc:spChg chg="add mod">
          <ac:chgData name="Jim Ekanem" userId="edad37bd-28d4-4c80-a826-0524b9fe325d" providerId="ADAL" clId="{CF085FC8-53F9-4EB7-870B-5E818299CFD1}" dt="2021-02-18T15:43:06.092" v="65" actId="207"/>
          <ac:spMkLst>
            <pc:docMk/>
            <pc:sldMk cId="3666444239" sldId="274"/>
            <ac:spMk id="32" creationId="{C6AD9C99-E286-4EC4-B40F-98837C3D3269}"/>
          </ac:spMkLst>
        </pc:spChg>
        <pc:spChg chg="add mod">
          <ac:chgData name="Jim Ekanem" userId="edad37bd-28d4-4c80-a826-0524b9fe325d" providerId="ADAL" clId="{CF085FC8-53F9-4EB7-870B-5E818299CFD1}" dt="2021-02-18T15:43:36.566" v="72" actId="207"/>
          <ac:spMkLst>
            <pc:docMk/>
            <pc:sldMk cId="3666444239" sldId="274"/>
            <ac:spMk id="37" creationId="{ACEA1DC9-D9D7-40BF-B5C1-49E27FD85ED0}"/>
          </ac:spMkLst>
        </pc:spChg>
        <pc:spChg chg="add mod">
          <ac:chgData name="Jim Ekanem" userId="edad37bd-28d4-4c80-a826-0524b9fe325d" providerId="ADAL" clId="{CF085FC8-53F9-4EB7-870B-5E818299CFD1}" dt="2021-02-18T15:43:36.566" v="72" actId="207"/>
          <ac:spMkLst>
            <pc:docMk/>
            <pc:sldMk cId="3666444239" sldId="274"/>
            <ac:spMk id="38" creationId="{CCE45493-99BB-4327-A574-1BEB8A1A3D42}"/>
          </ac:spMkLst>
        </pc:spChg>
        <pc:spChg chg="add del mod">
          <ac:chgData name="Jim Ekanem" userId="edad37bd-28d4-4c80-a826-0524b9fe325d" providerId="ADAL" clId="{CF085FC8-53F9-4EB7-870B-5E818299CFD1}" dt="2021-02-18T15:50:39.281" v="131" actId="478"/>
          <ac:spMkLst>
            <pc:docMk/>
            <pc:sldMk cId="3666444239" sldId="274"/>
            <ac:spMk id="39" creationId="{4EF0CA2F-F09C-420B-B04B-773ECDA44F15}"/>
          </ac:spMkLst>
        </pc:spChg>
        <pc:graphicFrameChg chg="mod modGraphic">
          <ac:chgData name="Jim Ekanem" userId="edad37bd-28d4-4c80-a826-0524b9fe325d" providerId="ADAL" clId="{CF085FC8-53F9-4EB7-870B-5E818299CFD1}" dt="2021-02-18T15:50:41.275" v="132" actId="478"/>
          <ac:graphicFrameMkLst>
            <pc:docMk/>
            <pc:sldMk cId="3666444239" sldId="274"/>
            <ac:graphicFrameMk id="5" creationId="{F0C8A44F-8CC2-460B-85DC-5F7EA19140DE}"/>
          </ac:graphicFrameMkLst>
        </pc:graphicFrameChg>
        <pc:picChg chg="add mod">
          <ac:chgData name="Jim Ekanem" userId="edad37bd-28d4-4c80-a826-0524b9fe325d" providerId="ADAL" clId="{CF085FC8-53F9-4EB7-870B-5E818299CFD1}" dt="2021-02-18T15:46:13.575" v="83" actId="1076"/>
          <ac:picMkLst>
            <pc:docMk/>
            <pc:sldMk cId="3666444239" sldId="274"/>
            <ac:picMk id="6" creationId="{F48BB55A-14EA-4C8C-A992-C9357414078C}"/>
          </ac:picMkLst>
        </pc:picChg>
        <pc:picChg chg="add mod">
          <ac:chgData name="Jim Ekanem" userId="edad37bd-28d4-4c80-a826-0524b9fe325d" providerId="ADAL" clId="{CF085FC8-53F9-4EB7-870B-5E818299CFD1}" dt="2021-02-18T15:46:31.295" v="90" actId="1076"/>
          <ac:picMkLst>
            <pc:docMk/>
            <pc:sldMk cId="3666444239" sldId="274"/>
            <ac:picMk id="9" creationId="{CABD2DB6-DEE1-4B14-8A1E-2939053687B9}"/>
          </ac:picMkLst>
        </pc:picChg>
        <pc:picChg chg="add mod">
          <ac:chgData name="Jim Ekanem" userId="edad37bd-28d4-4c80-a826-0524b9fe325d" providerId="ADAL" clId="{CF085FC8-53F9-4EB7-870B-5E818299CFD1}" dt="2021-02-18T15:46:53.412" v="98" actId="1076"/>
          <ac:picMkLst>
            <pc:docMk/>
            <pc:sldMk cId="3666444239" sldId="274"/>
            <ac:picMk id="40" creationId="{6F2211A8-E031-4FED-A383-CCD6253A65A8}"/>
          </ac:picMkLst>
        </pc:picChg>
        <pc:picChg chg="add mod">
          <ac:chgData name="Jim Ekanem" userId="edad37bd-28d4-4c80-a826-0524b9fe325d" providerId="ADAL" clId="{CF085FC8-53F9-4EB7-870B-5E818299CFD1}" dt="2021-02-18T15:50:54.181" v="138" actId="1076"/>
          <ac:picMkLst>
            <pc:docMk/>
            <pc:sldMk cId="3666444239" sldId="274"/>
            <ac:picMk id="42" creationId="{EBD87097-B30E-4104-A2CC-757D294D66C7}"/>
          </ac:picMkLst>
        </pc:picChg>
        <pc:picChg chg="add del mod">
          <ac:chgData name="Jim Ekanem" userId="edad37bd-28d4-4c80-a826-0524b9fe325d" providerId="ADAL" clId="{CF085FC8-53F9-4EB7-870B-5E818299CFD1}" dt="2021-02-18T15:50:51.300" v="136" actId="478"/>
          <ac:picMkLst>
            <pc:docMk/>
            <pc:sldMk cId="3666444239" sldId="274"/>
            <ac:picMk id="44" creationId="{5C252BBD-C2C6-4A0B-A5EA-6488E959E9D5}"/>
          </ac:picMkLst>
        </pc:picChg>
      </pc:sldChg>
      <pc:sldChg chg="add">
        <pc:chgData name="Jim Ekanem" userId="edad37bd-28d4-4c80-a826-0524b9fe325d" providerId="ADAL" clId="{CF085FC8-53F9-4EB7-870B-5E818299CFD1}" dt="2021-02-18T15:14:16.574" v="21" actId="2890"/>
        <pc:sldMkLst>
          <pc:docMk/>
          <pc:sldMk cId="80245984" sldId="275"/>
        </pc:sldMkLst>
      </pc:sldChg>
      <pc:sldChg chg="modSp add del ord">
        <pc:chgData name="Jim Ekanem" userId="edad37bd-28d4-4c80-a826-0524b9fe325d" providerId="ADAL" clId="{CF085FC8-53F9-4EB7-870B-5E818299CFD1}" dt="2021-02-18T15:53:57.858" v="169" actId="2696"/>
        <pc:sldMkLst>
          <pc:docMk/>
          <pc:sldMk cId="1609430094" sldId="276"/>
        </pc:sldMkLst>
        <pc:graphicFrameChg chg="mod">
          <ac:chgData name="Jim Ekanem" userId="edad37bd-28d4-4c80-a826-0524b9fe325d" providerId="ADAL" clId="{CF085FC8-53F9-4EB7-870B-5E818299CFD1}" dt="2021-02-18T15:51:45.121" v="142" actId="1582"/>
          <ac:graphicFrameMkLst>
            <pc:docMk/>
            <pc:sldMk cId="1609430094" sldId="276"/>
            <ac:graphicFrameMk id="5" creationId="{F0C8A44F-8CC2-460B-85DC-5F7EA19140DE}"/>
          </ac:graphicFrameMkLst>
        </pc:graphicFrameChg>
      </pc:sldChg>
      <pc:sldChg chg="addSp delSp modSp add del mod">
        <pc:chgData name="Jim Ekanem" userId="edad37bd-28d4-4c80-a826-0524b9fe325d" providerId="ADAL" clId="{CF085FC8-53F9-4EB7-870B-5E818299CFD1}" dt="2021-02-18T15:55:39.486" v="194" actId="20577"/>
        <pc:sldMkLst>
          <pc:docMk/>
          <pc:sldMk cId="2936478737" sldId="277"/>
        </pc:sldMkLst>
        <pc:graphicFrameChg chg="mod">
          <ac:chgData name="Jim Ekanem" userId="edad37bd-28d4-4c80-a826-0524b9fe325d" providerId="ADAL" clId="{CF085FC8-53F9-4EB7-870B-5E818299CFD1}" dt="2021-02-18T15:55:39.486" v="194" actId="20577"/>
          <ac:graphicFrameMkLst>
            <pc:docMk/>
            <pc:sldMk cId="2936478737" sldId="277"/>
            <ac:graphicFrameMk id="5" creationId="{F0C8A44F-8CC2-460B-85DC-5F7EA19140DE}"/>
          </ac:graphicFrameMkLst>
        </pc:graphicFrameChg>
        <pc:picChg chg="add del">
          <ac:chgData name="Jim Ekanem" userId="edad37bd-28d4-4c80-a826-0524b9fe325d" providerId="ADAL" clId="{CF085FC8-53F9-4EB7-870B-5E818299CFD1}" dt="2021-02-18T15:52:22.647" v="148" actId="478"/>
          <ac:picMkLst>
            <pc:docMk/>
            <pc:sldMk cId="2936478737" sldId="277"/>
            <ac:picMk id="9" creationId="{CABD2DB6-DEE1-4B14-8A1E-2939053687B9}"/>
          </ac:picMkLst>
        </pc:picChg>
        <pc:picChg chg="add del">
          <ac:chgData name="Jim Ekanem" userId="edad37bd-28d4-4c80-a826-0524b9fe325d" providerId="ADAL" clId="{CF085FC8-53F9-4EB7-870B-5E818299CFD1}" dt="2021-02-18T15:52:19.748" v="147" actId="478"/>
          <ac:picMkLst>
            <pc:docMk/>
            <pc:sldMk cId="2936478737" sldId="277"/>
            <ac:picMk id="40" creationId="{6F2211A8-E031-4FED-A383-CCD6253A65A8}"/>
          </ac:picMkLst>
        </pc:picChg>
      </pc:sldChg>
      <pc:sldChg chg="delSp modSp add mod addCm modCm">
        <pc:chgData name="Jim Ekanem" userId="edad37bd-28d4-4c80-a826-0524b9fe325d" providerId="ADAL" clId="{CF085FC8-53F9-4EB7-870B-5E818299CFD1}" dt="2021-02-18T15:58:24.007" v="202"/>
        <pc:sldMkLst>
          <pc:docMk/>
          <pc:sldMk cId="3166488700" sldId="278"/>
        </pc:sldMkLst>
        <pc:spChg chg="mod">
          <ac:chgData name="Jim Ekanem" userId="edad37bd-28d4-4c80-a826-0524b9fe325d" providerId="ADAL" clId="{CF085FC8-53F9-4EB7-870B-5E818299CFD1}" dt="2021-02-18T15:58:24.007" v="202"/>
          <ac:spMkLst>
            <pc:docMk/>
            <pc:sldMk cId="3166488700" sldId="278"/>
            <ac:spMk id="2" creationId="{B238061C-8601-49D7-A023-7E0613707479}"/>
          </ac:spMkLst>
        </pc:spChg>
        <pc:spChg chg="mod">
          <ac:chgData name="Jim Ekanem" userId="edad37bd-28d4-4c80-a826-0524b9fe325d" providerId="ADAL" clId="{CF085FC8-53F9-4EB7-870B-5E818299CFD1}" dt="2021-02-18T15:53:06.317" v="157" actId="14100"/>
          <ac:spMkLst>
            <pc:docMk/>
            <pc:sldMk cId="3166488700" sldId="278"/>
            <ac:spMk id="39" creationId="{4EF0CA2F-F09C-420B-B04B-773ECDA44F15}"/>
          </ac:spMkLst>
        </pc:spChg>
        <pc:graphicFrameChg chg="mod">
          <ac:chgData name="Jim Ekanem" userId="edad37bd-28d4-4c80-a826-0524b9fe325d" providerId="ADAL" clId="{CF085FC8-53F9-4EB7-870B-5E818299CFD1}" dt="2021-02-18T15:53:39.159" v="167" actId="20577"/>
          <ac:graphicFrameMkLst>
            <pc:docMk/>
            <pc:sldMk cId="3166488700" sldId="278"/>
            <ac:graphicFrameMk id="5" creationId="{F0C8A44F-8CC2-460B-85DC-5F7EA19140DE}"/>
          </ac:graphicFrameMkLst>
        </pc:graphicFrameChg>
        <pc:picChg chg="del">
          <ac:chgData name="Jim Ekanem" userId="edad37bd-28d4-4c80-a826-0524b9fe325d" providerId="ADAL" clId="{CF085FC8-53F9-4EB7-870B-5E818299CFD1}" dt="2021-02-18T15:53:39.985" v="168" actId="478"/>
          <ac:picMkLst>
            <pc:docMk/>
            <pc:sldMk cId="3166488700" sldId="278"/>
            <ac:picMk id="9" creationId="{CABD2DB6-DEE1-4B14-8A1E-2939053687B9}"/>
          </ac:picMkLst>
        </pc:picChg>
        <pc:picChg chg="del">
          <ac:chgData name="Jim Ekanem" userId="edad37bd-28d4-4c80-a826-0524b9fe325d" providerId="ADAL" clId="{CF085FC8-53F9-4EB7-870B-5E818299CFD1}" dt="2021-02-18T15:53:33.676" v="165" actId="478"/>
          <ac:picMkLst>
            <pc:docMk/>
            <pc:sldMk cId="3166488700" sldId="278"/>
            <ac:picMk id="40" creationId="{6F2211A8-E031-4FED-A383-CCD6253A65A8}"/>
          </ac:picMkLst>
        </pc:picChg>
        <pc:picChg chg="del">
          <ac:chgData name="Jim Ekanem" userId="edad37bd-28d4-4c80-a826-0524b9fe325d" providerId="ADAL" clId="{CF085FC8-53F9-4EB7-870B-5E818299CFD1}" dt="2021-02-18T15:53:26.729" v="162" actId="478"/>
          <ac:picMkLst>
            <pc:docMk/>
            <pc:sldMk cId="3166488700" sldId="278"/>
            <ac:picMk id="42" creationId="{EBD87097-B30E-4104-A2CC-757D294D66C7}"/>
          </ac:picMkLst>
        </pc:picChg>
        <pc:picChg chg="del">
          <ac:chgData name="Jim Ekanem" userId="edad37bd-28d4-4c80-a826-0524b9fe325d" providerId="ADAL" clId="{CF085FC8-53F9-4EB7-870B-5E818299CFD1}" dt="2021-02-18T15:53:08.592" v="158" actId="478"/>
          <ac:picMkLst>
            <pc:docMk/>
            <pc:sldMk cId="3166488700" sldId="278"/>
            <ac:picMk id="44" creationId="{5C252BBD-C2C6-4A0B-A5EA-6488E959E9D5}"/>
          </ac:picMkLst>
        </pc:picChg>
      </pc:sldChg>
      <pc:sldChg chg="add">
        <pc:chgData name="Jim Ekanem" userId="edad37bd-28d4-4c80-a826-0524b9fe325d" providerId="ADAL" clId="{CF085FC8-53F9-4EB7-870B-5E818299CFD1}" dt="2021-02-18T15:53:22.741" v="160" actId="2890"/>
        <pc:sldMkLst>
          <pc:docMk/>
          <pc:sldMk cId="1403399020" sldId="279"/>
        </pc:sldMkLst>
      </pc:sldChg>
      <pc:sldChg chg="add">
        <pc:chgData name="Jim Ekanem" userId="edad37bd-28d4-4c80-a826-0524b9fe325d" providerId="ADAL" clId="{CF085FC8-53F9-4EB7-870B-5E818299CFD1}" dt="2021-02-18T15:53:29.306" v="163" actId="2890"/>
        <pc:sldMkLst>
          <pc:docMk/>
          <pc:sldMk cId="547619505" sldId="280"/>
        </pc:sldMkLst>
      </pc:sldChg>
      <pc:sldChg chg="modSp add mod">
        <pc:chgData name="Jim Ekanem" userId="edad37bd-28d4-4c80-a826-0524b9fe325d" providerId="ADAL" clId="{CF085FC8-53F9-4EB7-870B-5E818299CFD1}" dt="2021-02-18T15:58:21.876" v="201"/>
        <pc:sldMkLst>
          <pc:docMk/>
          <pc:sldMk cId="3176483059" sldId="281"/>
        </pc:sldMkLst>
        <pc:spChg chg="mod">
          <ac:chgData name="Jim Ekanem" userId="edad37bd-28d4-4c80-a826-0524b9fe325d" providerId="ADAL" clId="{CF085FC8-53F9-4EB7-870B-5E818299CFD1}" dt="2021-02-18T15:58:21.876" v="201"/>
          <ac:spMkLst>
            <pc:docMk/>
            <pc:sldMk cId="3176483059" sldId="281"/>
            <ac:spMk id="2" creationId="{B238061C-8601-49D7-A023-7E0613707479}"/>
          </ac:spMkLst>
        </pc:spChg>
      </pc:sldChg>
    </pc:docChg>
  </pc:docChgLst>
  <pc:docChgLst>
    <pc:chgData name="Mättas, O. (Otto)" userId="S::o.mattas@students.uu.nl::f944b869-84fe-4915-ac0f-2070e720f33b" providerId="AD" clId="Web-{AF92DCBE-6B12-4A23-85BD-1549F9DD18DA}"/>
    <pc:docChg chg="addSld delSld modSld addMainMaster delMainMaster">
      <pc:chgData name="Mättas, O. (Otto)" userId="S::o.mattas@students.uu.nl::f944b869-84fe-4915-ac0f-2070e720f33b" providerId="AD" clId="Web-{AF92DCBE-6B12-4A23-85BD-1549F9DD18DA}" dt="2021-02-18T11:24:15.440" v="37"/>
      <pc:docMkLst>
        <pc:docMk/>
      </pc:docMkLst>
      <pc:sldChg chg="addSp delSp modSp mod modClrScheme delDesignElem chgLayout">
        <pc:chgData name="Mättas, O. (Otto)" userId="S::o.mattas@students.uu.nl::f944b869-84fe-4915-ac0f-2070e720f33b" providerId="AD" clId="Web-{AF92DCBE-6B12-4A23-85BD-1549F9DD18DA}" dt="2021-02-18T11:20:25.496" v="3"/>
        <pc:sldMkLst>
          <pc:docMk/>
          <pc:sldMk cId="2942977414" sldId="259"/>
        </pc:sldMkLst>
        <pc:spChg chg="mod ord">
          <ac:chgData name="Mättas, O. (Otto)" userId="S::o.mattas@students.uu.nl::f944b869-84fe-4915-ac0f-2070e720f33b" providerId="AD" clId="Web-{AF92DCBE-6B12-4A23-85BD-1549F9DD18DA}" dt="2021-02-18T11:20:25.496" v="3"/>
          <ac:spMkLst>
            <pc:docMk/>
            <pc:sldMk cId="2942977414" sldId="259"/>
            <ac:spMk id="2" creationId="{3C99E8F2-BD1A-48E0-96E7-9F2C4A9D5F81}"/>
          </ac:spMkLst>
        </pc:spChg>
        <pc:spChg chg="mod ord">
          <ac:chgData name="Mättas, O. (Otto)" userId="S::o.mattas@students.uu.nl::f944b869-84fe-4915-ac0f-2070e720f33b" providerId="AD" clId="Web-{AF92DCBE-6B12-4A23-85BD-1549F9DD18DA}" dt="2021-02-18T11:20:25.496" v="3"/>
          <ac:spMkLst>
            <pc:docMk/>
            <pc:sldMk cId="2942977414" sldId="259"/>
            <ac:spMk id="3" creationId="{BFECE727-F53F-4D44-A07A-D22D81C5C7A7}"/>
          </ac:spMkLst>
        </pc:spChg>
        <pc:spChg chg="add">
          <ac:chgData name="Mättas, O. (Otto)" userId="S::o.mattas@students.uu.nl::f944b869-84fe-4915-ac0f-2070e720f33b" providerId="AD" clId="Web-{AF92DCBE-6B12-4A23-85BD-1549F9DD18DA}" dt="2021-02-18T11:20:25.496" v="3"/>
          <ac:spMkLst>
            <pc:docMk/>
            <pc:sldMk cId="2942977414" sldId="259"/>
            <ac:spMk id="31" creationId="{14836A48-4CAC-4A40-97EB-8ACA9B26A98A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942977414" sldId="259"/>
            <ac:spMk id="52" creationId="{BA6285CA-6AFA-4F27-AFB5-1B32CDE09B1A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942977414" sldId="259"/>
            <ac:spMk id="54" creationId="{F8DD0EAF-BF73-48D8-A426-3085C4B88FAA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942977414" sldId="259"/>
            <ac:spMk id="56" creationId="{7BCC6446-8462-4A63-9B6F-8F57EC40F648}"/>
          </ac:spMkLst>
        </pc:spChg>
        <pc:grpChg chg="add">
          <ac:chgData name="Mättas, O. (Otto)" userId="S::o.mattas@students.uu.nl::f944b869-84fe-4915-ac0f-2070e720f33b" providerId="AD" clId="Web-{AF92DCBE-6B12-4A23-85BD-1549F9DD18DA}" dt="2021-02-18T11:20:25.496" v="3"/>
          <ac:grpSpMkLst>
            <pc:docMk/>
            <pc:sldMk cId="2942977414" sldId="259"/>
            <ac:grpSpMk id="32" creationId="{99502C85-D694-4534-81D2-BE2E526122E1}"/>
          </ac:grpSpMkLst>
        </pc:grpChg>
        <pc:grpChg chg="add">
          <ac:chgData name="Mättas, O. (Otto)" userId="S::o.mattas@students.uu.nl::f944b869-84fe-4915-ac0f-2070e720f33b" providerId="AD" clId="Web-{AF92DCBE-6B12-4A23-85BD-1549F9DD18DA}" dt="2021-02-18T11:20:25.496" v="3"/>
          <ac:grpSpMkLst>
            <pc:docMk/>
            <pc:sldMk cId="2942977414" sldId="259"/>
            <ac:grpSpMk id="36" creationId="{6890A515-B90B-43BC-876F-580D2FC47EC0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2942977414" sldId="259"/>
            <ac:grpSpMk id="58" creationId="{8118ECEF-CA6A-4CB6-BCA5-59B2DB40C4AB}"/>
          </ac:grpSpMkLst>
        </pc:grpChg>
        <pc:picChg chg="mod ord">
          <ac:chgData name="Mättas, O. (Otto)" userId="S::o.mattas@students.uu.nl::f944b869-84fe-4915-ac0f-2070e720f33b" providerId="AD" clId="Web-{AF92DCBE-6B12-4A23-85BD-1549F9DD18DA}" dt="2021-02-18T11:20:25.496" v="3"/>
          <ac:picMkLst>
            <pc:docMk/>
            <pc:sldMk cId="2942977414" sldId="259"/>
            <ac:picMk id="4" creationId="{38C2E213-0C12-4798-8BA9-8D234CD533F1}"/>
          </ac:picMkLst>
        </pc:picChg>
      </pc:sldChg>
      <pc:sldChg chg="delSp mod modClrScheme delDesignElem chgLayout">
        <pc:chgData name="Mättas, O. (Otto)" userId="S::o.mattas@students.uu.nl::f944b869-84fe-4915-ac0f-2070e720f33b" providerId="AD" clId="Web-{AF92DCBE-6B12-4A23-85BD-1549F9DD18DA}" dt="2021-02-18T11:20:06.948" v="2"/>
        <pc:sldMkLst>
          <pc:docMk/>
          <pc:sldMk cId="3940052765" sldId="260"/>
        </pc:sldMkLst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40052765" sldId="260"/>
            <ac:spMk id="10" creationId="{A4798C7F-C8CA-4799-BF37-3AB4642CDB66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40052765" sldId="260"/>
            <ac:spMk id="43" creationId="{216BB147-20D5-4D93-BDA5-1BC614D6A4B2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40052765" sldId="260"/>
            <ac:spMk id="45" creationId="{0A253F60-DE40-4508-A37A-61331DF1DD5D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40052765" sldId="260"/>
            <ac:spMk id="47" creationId="{326AD51D-D59E-4689-A5DF-6A9857053BF6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40052765" sldId="260"/>
            <ac:spMk id="80" creationId="{7A6DA27B-24A2-4FAF-9CB9-A814BF835B9F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40052765" sldId="260"/>
            <ac:spMk id="113" creationId="{13B6DAC6-0186-4D62-AD69-90B9C0411EA3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40052765" sldId="260"/>
            <ac:spMk id="115" creationId="{BA6285CA-6AFA-4F27-AFB5-1B32CDE09B1A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40052765" sldId="260"/>
            <ac:spMk id="117" creationId="{4BE5C09D-B3C1-42F3-B945-39AEDFD19898}"/>
          </ac:spMkLst>
        </pc:s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3940052765" sldId="260"/>
            <ac:grpSpMk id="12" creationId="{87F0794B-55D3-4D2D-BDE7-4688ED321E42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3940052765" sldId="260"/>
            <ac:grpSpMk id="49" creationId="{05578CCE-1E06-4634-B7D3-B75915B79B54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3940052765" sldId="260"/>
            <ac:grpSpMk id="82" creationId="{ED48258A-6826-4A24-97F8-B65FE4D99A4E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3940052765" sldId="260"/>
            <ac:grpSpMk id="119" creationId="{91108A0F-8C78-4294-B028-9F09581FC0A3}"/>
          </ac:grpSpMkLst>
        </pc:grpChg>
      </pc:sldChg>
      <pc:sldChg chg="delSp mod modClrScheme delDesignElem chgLayout">
        <pc:chgData name="Mättas, O. (Otto)" userId="S::o.mattas@students.uu.nl::f944b869-84fe-4915-ac0f-2070e720f33b" providerId="AD" clId="Web-{AF92DCBE-6B12-4A23-85BD-1549F9DD18DA}" dt="2021-02-18T11:20:06.948" v="2"/>
        <pc:sldMkLst>
          <pc:docMk/>
          <pc:sldMk cId="3916209493" sldId="261"/>
        </pc:sldMkLst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16209493" sldId="261"/>
            <ac:spMk id="9" creationId="{A4798C7F-C8CA-4799-BF37-3AB4642CDB66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16209493" sldId="261"/>
            <ac:spMk id="42" creationId="{216BB147-20D5-4D93-BDA5-1BC614D6A4B2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16209493" sldId="261"/>
            <ac:spMk id="44" creationId="{0A253F60-DE40-4508-A37A-61331DF1DD5D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16209493" sldId="261"/>
            <ac:spMk id="46" creationId="{326AD51D-D59E-4689-A5DF-6A9857053BF6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16209493" sldId="261"/>
            <ac:spMk id="79" creationId="{7A6DA27B-24A2-4FAF-9CB9-A814BF835B9F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16209493" sldId="261"/>
            <ac:spMk id="112" creationId="{13B6DAC6-0186-4D62-AD69-90B9C0411EA3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16209493" sldId="261"/>
            <ac:spMk id="114" creationId="{BA6285CA-6AFA-4F27-AFB5-1B32CDE09B1A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3916209493" sldId="261"/>
            <ac:spMk id="116" creationId="{4BE5C09D-B3C1-42F3-B945-39AEDFD19898}"/>
          </ac:spMkLst>
        </pc:s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3916209493" sldId="261"/>
            <ac:grpSpMk id="11" creationId="{87F0794B-55D3-4D2D-BDE7-4688ED321E42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3916209493" sldId="261"/>
            <ac:grpSpMk id="48" creationId="{05578CCE-1E06-4634-B7D3-B75915B79B54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3916209493" sldId="261"/>
            <ac:grpSpMk id="81" creationId="{ED48258A-6826-4A24-97F8-B65FE4D99A4E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3916209493" sldId="261"/>
            <ac:grpSpMk id="118" creationId="{628E122F-BCB2-43BD-850B-48491CEEF415}"/>
          </ac:grpSpMkLst>
        </pc:grpChg>
      </pc:sldChg>
      <pc:sldChg chg="addSp delSp modSp mod modClrScheme delDesignElem chgLayout">
        <pc:chgData name="Mättas, O. (Otto)" userId="S::o.mattas@students.uu.nl::f944b869-84fe-4915-ac0f-2070e720f33b" providerId="AD" clId="Web-{AF92DCBE-6B12-4A23-85BD-1549F9DD18DA}" dt="2021-02-18T11:20:44.231" v="4"/>
        <pc:sldMkLst>
          <pc:docMk/>
          <pc:sldMk cId="4145148005" sldId="262"/>
        </pc:sldMkLst>
        <pc:spChg chg="add">
          <ac:chgData name="Mättas, O. (Otto)" userId="S::o.mattas@students.uu.nl::f944b869-84fe-4915-ac0f-2070e720f33b" providerId="AD" clId="Web-{AF92DCBE-6B12-4A23-85BD-1549F9DD18DA}" dt="2021-02-18T11:20:44.231" v="4"/>
          <ac:spMkLst>
            <pc:docMk/>
            <pc:sldMk cId="4145148005" sldId="262"/>
            <ac:spMk id="7" creationId="{982413CC-69E6-4BDA-A88D-E4EF8F95B27D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4145148005" sldId="262"/>
            <ac:spMk id="10" creationId="{8E7E1993-6448-42F8-8FB3-76104F45B344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4145148005" sldId="262"/>
            <ac:spMk id="12" creationId="{5B62175A-9061-4508-B024-671E2C3C3AAD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4145148005" sldId="262"/>
            <ac:spMk id="14" creationId="{2391C84E-C2EA-44FC-A7D1-FAE3E2850552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4145148005" sldId="262"/>
            <ac:spMk id="47" creationId="{7D7F7755-C305-4B28-8A86-8EA8898124E3}"/>
          </ac:spMkLst>
        </pc:spChg>
        <pc:grpChg chg="add">
          <ac:chgData name="Mättas, O. (Otto)" userId="S::o.mattas@students.uu.nl::f944b869-84fe-4915-ac0f-2070e720f33b" providerId="AD" clId="Web-{AF92DCBE-6B12-4A23-85BD-1549F9DD18DA}" dt="2021-02-18T11:20:44.231" v="4"/>
          <ac:grpSpMkLst>
            <pc:docMk/>
            <pc:sldMk cId="4145148005" sldId="262"/>
            <ac:grpSpMk id="8" creationId="{4F1F7357-8633-4CE7-BF80-475EE8A2FAEA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4145148005" sldId="262"/>
            <ac:grpSpMk id="16" creationId="{47B3131A-B518-43E5-A896-E9D654A4863F}"/>
          </ac:grpSpMkLst>
        </pc:grpChg>
        <pc:graphicFrameChg chg="mod ord modGraphic">
          <ac:chgData name="Mättas, O. (Otto)" userId="S::o.mattas@students.uu.nl::f944b869-84fe-4915-ac0f-2070e720f33b" providerId="AD" clId="Web-{AF92DCBE-6B12-4A23-85BD-1549F9DD18DA}" dt="2021-02-18T11:20:44.231" v="4"/>
          <ac:graphicFrameMkLst>
            <pc:docMk/>
            <pc:sldMk cId="4145148005" sldId="262"/>
            <ac:graphicFrameMk id="5" creationId="{4462317A-43FB-4114-8CBE-E0D7CDFEB563}"/>
          </ac:graphicFrameMkLst>
        </pc:graphicFrameChg>
      </pc:sldChg>
      <pc:sldChg chg="addSp delSp modSp mod modClrScheme delDesignElem chgLayout">
        <pc:chgData name="Mättas, O. (Otto)" userId="S::o.mattas@students.uu.nl::f944b869-84fe-4915-ac0f-2070e720f33b" providerId="AD" clId="Web-{AF92DCBE-6B12-4A23-85BD-1549F9DD18DA}" dt="2021-02-18T11:20:59.669" v="5"/>
        <pc:sldMkLst>
          <pc:docMk/>
          <pc:sldMk cId="2936770168" sldId="263"/>
        </pc:sldMkLst>
        <pc:spChg chg="add">
          <ac:chgData name="Mättas, O. (Otto)" userId="S::o.mattas@students.uu.nl::f944b869-84fe-4915-ac0f-2070e720f33b" providerId="AD" clId="Web-{AF92DCBE-6B12-4A23-85BD-1549F9DD18DA}" dt="2021-02-18T11:20:59.669" v="5"/>
          <ac:spMkLst>
            <pc:docMk/>
            <pc:sldMk cId="2936770168" sldId="263"/>
            <ac:spMk id="10" creationId="{982413CC-69E6-4BDA-A88D-E4EF8F95B27D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936770168" sldId="263"/>
            <ac:spMk id="48" creationId="{C0CB7D2E-C7F8-43A5-99C4-1D761C49BD79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936770168" sldId="263"/>
            <ac:spMk id="51" creationId="{8E7E1993-6448-42F8-8FB3-76104F45B344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936770168" sldId="263"/>
            <ac:spMk id="55" creationId="{2391C84E-C2EA-44FC-A7D1-FAE3E2850552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936770168" sldId="263"/>
            <ac:spMk id="88" creationId="{A21FD571-42E4-4432-8E86-148D0A97D63E}"/>
          </ac:spMkLst>
        </pc:spChg>
        <pc:grpChg chg="add">
          <ac:chgData name="Mättas, O. (Otto)" userId="S::o.mattas@students.uu.nl::f944b869-84fe-4915-ac0f-2070e720f33b" providerId="AD" clId="Web-{AF92DCBE-6B12-4A23-85BD-1549F9DD18DA}" dt="2021-02-18T11:20:59.669" v="5"/>
          <ac:grpSpMkLst>
            <pc:docMk/>
            <pc:sldMk cId="2936770168" sldId="263"/>
            <ac:grpSpMk id="12" creationId="{4F1F7357-8633-4CE7-BF80-475EE8A2FAEA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2936770168" sldId="263"/>
            <ac:grpSpMk id="57" creationId="{47B3131A-B518-43E5-A896-E9D654A4863F}"/>
          </ac:grpSpMkLst>
        </pc:grpChg>
        <pc:graphicFrameChg chg="mod ord modGraphic">
          <ac:chgData name="Mättas, O. (Otto)" userId="S::o.mattas@students.uu.nl::f944b869-84fe-4915-ac0f-2070e720f33b" providerId="AD" clId="Web-{AF92DCBE-6B12-4A23-85BD-1549F9DD18DA}" dt="2021-02-18T11:20:59.669" v="5"/>
          <ac:graphicFrameMkLst>
            <pc:docMk/>
            <pc:sldMk cId="2936770168" sldId="263"/>
            <ac:graphicFrameMk id="5" creationId="{DBB9DA2F-3D83-45DF-B6BB-A9370C601005}"/>
          </ac:graphicFrameMkLst>
        </pc:graphicFrameChg>
      </pc:sldChg>
      <pc:sldChg chg="addSp delSp modSp mod modClrScheme delDesignElem chgLayout">
        <pc:chgData name="Mättas, O. (Otto)" userId="S::o.mattas@students.uu.nl::f944b869-84fe-4915-ac0f-2070e720f33b" providerId="AD" clId="Web-{AF92DCBE-6B12-4A23-85BD-1549F9DD18DA}" dt="2021-02-18T11:21:16.419" v="6"/>
        <pc:sldMkLst>
          <pc:docMk/>
          <pc:sldMk cId="2243679050" sldId="266"/>
        </pc:sldMkLst>
        <pc:spChg chg="mod ord">
          <ac:chgData name="Mättas, O. (Otto)" userId="S::o.mattas@students.uu.nl::f944b869-84fe-4915-ac0f-2070e720f33b" providerId="AD" clId="Web-{AF92DCBE-6B12-4A23-85BD-1549F9DD18DA}" dt="2021-02-18T11:21:16.419" v="6"/>
          <ac:spMkLst>
            <pc:docMk/>
            <pc:sldMk cId="2243679050" sldId="266"/>
            <ac:spMk id="2" creationId="{B238061C-8601-49D7-A023-7E0613707479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243679050" sldId="266"/>
            <ac:spMk id="9" creationId="{A4798C7F-C8CA-4799-BF37-3AB4642CDB66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243679050" sldId="266"/>
            <ac:spMk id="42" creationId="{216BB147-20D5-4D93-BDA5-1BC614D6A4B2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243679050" sldId="266"/>
            <ac:spMk id="44" creationId="{0A253F60-DE40-4508-A37A-61331DF1DD5D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243679050" sldId="266"/>
            <ac:spMk id="46" creationId="{C701CD53-28FC-491C-9022-F74BE327CC33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243679050" sldId="266"/>
            <ac:spMk id="79" creationId="{F9B84E06-1DBF-4F55-9B5E-F2F1E38EBA57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243679050" sldId="266"/>
            <ac:spMk id="112" creationId="{8E7E1993-6448-42F8-8FB3-76104F45B344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243679050" sldId="266"/>
            <ac:spMk id="114" creationId="{3CDAD724-AF32-45EC-B0B9-360C73C9D26E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243679050" sldId="266"/>
            <ac:spMk id="116" creationId="{2391C84E-C2EA-44FC-A7D1-FAE3E2850552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243679050" sldId="266"/>
            <ac:spMk id="149" creationId="{BA4D4000-2689-4306-BBA6-BF744AB5F807}"/>
          </ac:spMkLst>
        </pc:spChg>
        <pc:grpChg chg="add">
          <ac:chgData name="Mättas, O. (Otto)" userId="S::o.mattas@students.uu.nl::f944b869-84fe-4915-ac0f-2070e720f33b" providerId="AD" clId="Web-{AF92DCBE-6B12-4A23-85BD-1549F9DD18DA}" dt="2021-02-18T11:21:16.419" v="6"/>
          <ac:grpSpMkLst>
            <pc:docMk/>
            <pc:sldMk cId="2243679050" sldId="266"/>
            <ac:grpSpMk id="10" creationId="{5B5504F5-A44D-4727-B62D-D306EE4C0C9D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2243679050" sldId="266"/>
            <ac:grpSpMk id="11" creationId="{87F0794B-55D3-4D2D-BDE7-4688ED321E42}"/>
          </ac:grpSpMkLst>
        </pc:grpChg>
        <pc:grpChg chg="add">
          <ac:chgData name="Mättas, O. (Otto)" userId="S::o.mattas@students.uu.nl::f944b869-84fe-4915-ac0f-2070e720f33b" providerId="AD" clId="Web-{AF92DCBE-6B12-4A23-85BD-1549F9DD18DA}" dt="2021-02-18T11:21:16.419" v="6"/>
          <ac:grpSpMkLst>
            <pc:docMk/>
            <pc:sldMk cId="2243679050" sldId="266"/>
            <ac:grpSpMk id="33" creationId="{02A5D777-C3C4-4D83-B4A3-0C83DBE1CB12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2243679050" sldId="266"/>
            <ac:grpSpMk id="48" creationId="{BC25D6CE-B5F2-4E0D-894F-9521E2433076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2243679050" sldId="266"/>
            <ac:grpSpMk id="81" creationId="{2D739D9D-4A11-49F5-B045-708F7DED1CD4}"/>
          </ac:grpSpMkLst>
        </pc:gr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2243679050" sldId="266"/>
            <ac:grpSpMk id="118" creationId="{47B3131A-B518-43E5-A896-E9D654A4863F}"/>
          </ac:grpSpMkLst>
        </pc:grpChg>
        <pc:graphicFrameChg chg="mod ord modGraphic">
          <ac:chgData name="Mättas, O. (Otto)" userId="S::o.mattas@students.uu.nl::f944b869-84fe-4915-ac0f-2070e720f33b" providerId="AD" clId="Web-{AF92DCBE-6B12-4A23-85BD-1549F9DD18DA}" dt="2021-02-18T11:21:16.419" v="6"/>
          <ac:graphicFrameMkLst>
            <pc:docMk/>
            <pc:sldMk cId="2243679050" sldId="266"/>
            <ac:graphicFrameMk id="5" creationId="{F0C8A44F-8CC2-460B-85DC-5F7EA19140DE}"/>
          </ac:graphicFrameMkLst>
        </pc:graphicFrameChg>
      </pc:sldChg>
      <pc:sldChg chg="delSp modSp del mod modClrScheme chgLayout">
        <pc:chgData name="Mättas, O. (Otto)" userId="S::o.mattas@students.uu.nl::f944b869-84fe-4915-ac0f-2070e720f33b" providerId="AD" clId="Web-{AF92DCBE-6B12-4A23-85BD-1549F9DD18DA}" dt="2021-02-18T11:24:15.440" v="37"/>
        <pc:sldMkLst>
          <pc:docMk/>
          <pc:sldMk cId="3352485896" sldId="267"/>
        </pc:sldMkLst>
        <pc:spChg chg="mod ord">
          <ac:chgData name="Mättas, O. (Otto)" userId="S::o.mattas@students.uu.nl::f944b869-84fe-4915-ac0f-2070e720f33b" providerId="AD" clId="Web-{AF92DCBE-6B12-4A23-85BD-1549F9DD18DA}" dt="2021-02-18T11:21:35.685" v="14" actId="20577"/>
          <ac:spMkLst>
            <pc:docMk/>
            <pc:sldMk cId="3352485896" sldId="267"/>
            <ac:spMk id="3" creationId="{85F1C677-B643-4C9A-8F66-3425EDA81799}"/>
          </ac:spMkLst>
        </pc:spChg>
        <pc:spChg chg="del mod ord">
          <ac:chgData name="Mättas, O. (Otto)" userId="S::o.mattas@students.uu.nl::f944b869-84fe-4915-ac0f-2070e720f33b" providerId="AD" clId="Web-{AF92DCBE-6B12-4A23-85BD-1549F9DD18DA}" dt="2021-02-18T11:21:26.419" v="7"/>
          <ac:spMkLst>
            <pc:docMk/>
            <pc:sldMk cId="3352485896" sldId="267"/>
            <ac:spMk id="4" creationId="{4D2760C3-1379-4CED-8E25-7626EA4EA1BF}"/>
          </ac:spMkLst>
        </pc:spChg>
      </pc:sldChg>
      <pc:sldChg chg="del">
        <pc:chgData name="Mättas, O. (Otto)" userId="S::o.mattas@students.uu.nl::f944b869-84fe-4915-ac0f-2070e720f33b" providerId="AD" clId="Web-{AF92DCBE-6B12-4A23-85BD-1549F9DD18DA}" dt="2021-02-18T11:19:23.900" v="0"/>
        <pc:sldMkLst>
          <pc:docMk/>
          <pc:sldMk cId="2239535384" sldId="268"/>
        </pc:sldMkLst>
      </pc:sldChg>
      <pc:sldChg chg="modSp del mod modClrScheme chgLayout">
        <pc:chgData name="Mättas, O. (Otto)" userId="S::o.mattas@students.uu.nl::f944b869-84fe-4915-ac0f-2070e720f33b" providerId="AD" clId="Web-{AF92DCBE-6B12-4A23-85BD-1549F9DD18DA}" dt="2021-02-18T11:23:08.250" v="27"/>
        <pc:sldMkLst>
          <pc:docMk/>
          <pc:sldMk cId="996816977" sldId="269"/>
        </pc:sldMkLst>
        <pc:spChg chg="mod ord">
          <ac:chgData name="Mättas, O. (Otto)" userId="S::o.mattas@students.uu.nl::f944b869-84fe-4915-ac0f-2070e720f33b" providerId="AD" clId="Web-{AF92DCBE-6B12-4A23-85BD-1549F9DD18DA}" dt="2021-02-18T11:20:06.948" v="2"/>
          <ac:spMkLst>
            <pc:docMk/>
            <pc:sldMk cId="996816977" sldId="269"/>
            <ac:spMk id="3" creationId="{B8CB00BB-DE84-4184-8C86-7AD831B937A5}"/>
          </ac:spMkLst>
        </pc:spChg>
      </pc:sldChg>
      <pc:sldChg chg="delSp modSp del mod modClrScheme delDesignElem chgLayout">
        <pc:chgData name="Mättas, O. (Otto)" userId="S::o.mattas@students.uu.nl::f944b869-84fe-4915-ac0f-2070e720f33b" providerId="AD" clId="Web-{AF92DCBE-6B12-4A23-85BD-1549F9DD18DA}" dt="2021-02-18T11:23:02.125" v="26"/>
        <pc:sldMkLst>
          <pc:docMk/>
          <pc:sldMk cId="2138862049" sldId="270"/>
        </pc:sldMkLst>
        <pc:spChg chg="mod ord">
          <ac:chgData name="Mättas, O. (Otto)" userId="S::o.mattas@students.uu.nl::f944b869-84fe-4915-ac0f-2070e720f33b" providerId="AD" clId="Web-{AF92DCBE-6B12-4A23-85BD-1549F9DD18DA}" dt="2021-02-18T11:20:06.948" v="2"/>
          <ac:spMkLst>
            <pc:docMk/>
            <pc:sldMk cId="2138862049" sldId="270"/>
            <ac:spMk id="3" creationId="{3CA9CCB2-A4BF-41E7-8EEC-3FEA6D9C7CB1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138862049" sldId="270"/>
            <ac:spMk id="8" creationId="{1C582B07-D0F0-4B6B-A5D9-D2F192CB3A4E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138862049" sldId="270"/>
            <ac:spMk id="10" creationId="{21B645D3-580E-4657-9154-484648880ED5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138862049" sldId="270"/>
            <ac:spMk id="12" creationId="{DA1A4301-6FFC-4C82-A1FA-7634D8CAA8F5}"/>
          </ac:spMkLst>
        </pc:spChg>
        <pc:spChg chg="del">
          <ac:chgData name="Mättas, O. (Otto)" userId="S::o.mattas@students.uu.nl::f944b869-84fe-4915-ac0f-2070e720f33b" providerId="AD" clId="Web-{AF92DCBE-6B12-4A23-85BD-1549F9DD18DA}" dt="2021-02-18T11:19:51.370" v="1"/>
          <ac:spMkLst>
            <pc:docMk/>
            <pc:sldMk cId="2138862049" sldId="270"/>
            <ac:spMk id="14" creationId="{27870DA4-44E8-43FB-940A-4AF9766959C0}"/>
          </ac:spMkLst>
        </pc:spChg>
        <pc:grpChg chg="del">
          <ac:chgData name="Mättas, O. (Otto)" userId="S::o.mattas@students.uu.nl::f944b869-84fe-4915-ac0f-2070e720f33b" providerId="AD" clId="Web-{AF92DCBE-6B12-4A23-85BD-1549F9DD18DA}" dt="2021-02-18T11:19:51.370" v="1"/>
          <ac:grpSpMkLst>
            <pc:docMk/>
            <pc:sldMk cId="2138862049" sldId="270"/>
            <ac:grpSpMk id="16" creationId="{8323DD1D-77DE-48B2-A0A0-6265801531E5}"/>
          </ac:grpSpMkLst>
        </pc:grpChg>
      </pc:sldChg>
      <pc:sldChg chg="modSp new del">
        <pc:chgData name="Mättas, O. (Otto)" userId="S::o.mattas@students.uu.nl::f944b869-84fe-4915-ac0f-2070e720f33b" providerId="AD" clId="Web-{AF92DCBE-6B12-4A23-85BD-1549F9DD18DA}" dt="2021-02-18T11:22:59.360" v="25"/>
        <pc:sldMkLst>
          <pc:docMk/>
          <pc:sldMk cId="1052269357" sldId="271"/>
        </pc:sldMkLst>
        <pc:spChg chg="mod">
          <ac:chgData name="Mättas, O. (Otto)" userId="S::o.mattas@students.uu.nl::f944b869-84fe-4915-ac0f-2070e720f33b" providerId="AD" clId="Web-{AF92DCBE-6B12-4A23-85BD-1549F9DD18DA}" dt="2021-02-18T11:22:25.437" v="18" actId="20577"/>
          <ac:spMkLst>
            <pc:docMk/>
            <pc:sldMk cId="1052269357" sldId="271"/>
            <ac:spMk id="3" creationId="{483AA7CD-4046-4D28-9188-C6A8800FCA7E}"/>
          </ac:spMkLst>
        </pc:spChg>
      </pc:sldChg>
      <pc:sldChg chg="addSp modSp new mod setBg">
        <pc:chgData name="Mättas, O. (Otto)" userId="S::o.mattas@students.uu.nl::f944b869-84fe-4915-ac0f-2070e720f33b" providerId="AD" clId="Web-{AF92DCBE-6B12-4A23-85BD-1549F9DD18DA}" dt="2021-02-18T11:22:51.547" v="24"/>
        <pc:sldMkLst>
          <pc:docMk/>
          <pc:sldMk cId="2808113713" sldId="272"/>
        </pc:sldMkLst>
        <pc:spChg chg="add mod">
          <ac:chgData name="Mättas, O. (Otto)" userId="S::o.mattas@students.uu.nl::f944b869-84fe-4915-ac0f-2070e720f33b" providerId="AD" clId="Web-{AF92DCBE-6B12-4A23-85BD-1549F9DD18DA}" dt="2021-02-18T11:22:51.547" v="24"/>
          <ac:spMkLst>
            <pc:docMk/>
            <pc:sldMk cId="2808113713" sldId="272"/>
            <ac:spMk id="2" creationId="{F9337501-7464-4493-BBFD-1ABF0E419B60}"/>
          </ac:spMkLst>
        </pc:spChg>
        <pc:spChg chg="add">
          <ac:chgData name="Mättas, O. (Otto)" userId="S::o.mattas@students.uu.nl::f944b869-84fe-4915-ac0f-2070e720f33b" providerId="AD" clId="Web-{AF92DCBE-6B12-4A23-85BD-1549F9DD18DA}" dt="2021-02-18T11:22:51.547" v="24"/>
          <ac:spMkLst>
            <pc:docMk/>
            <pc:sldMk cId="2808113713" sldId="272"/>
            <ac:spMk id="35" creationId="{F3C5918A-1DC5-4CF3-AA27-00AA3088AA9F}"/>
          </ac:spMkLst>
        </pc:spChg>
        <pc:spChg chg="add">
          <ac:chgData name="Mättas, O. (Otto)" userId="S::o.mattas@students.uu.nl::f944b869-84fe-4915-ac0f-2070e720f33b" providerId="AD" clId="Web-{AF92DCBE-6B12-4A23-85BD-1549F9DD18DA}" dt="2021-02-18T11:22:51.547" v="24"/>
          <ac:spMkLst>
            <pc:docMk/>
            <pc:sldMk cId="2808113713" sldId="272"/>
            <ac:spMk id="37" creationId="{B786683A-6FD6-4BF7-B3B0-DC397677391F}"/>
          </ac:spMkLst>
        </pc:spChg>
        <pc:spChg chg="add">
          <ac:chgData name="Mättas, O. (Otto)" userId="S::o.mattas@students.uu.nl::f944b869-84fe-4915-ac0f-2070e720f33b" providerId="AD" clId="Web-{AF92DCBE-6B12-4A23-85BD-1549F9DD18DA}" dt="2021-02-18T11:22:51.547" v="24"/>
          <ac:spMkLst>
            <pc:docMk/>
            <pc:sldMk cId="2808113713" sldId="272"/>
            <ac:spMk id="39" creationId="{05169E50-59FB-4AEE-B61D-44A882A4CD2C}"/>
          </ac:spMkLst>
        </pc:spChg>
        <pc:spChg chg="add">
          <ac:chgData name="Mättas, O. (Otto)" userId="S::o.mattas@students.uu.nl::f944b869-84fe-4915-ac0f-2070e720f33b" providerId="AD" clId="Web-{AF92DCBE-6B12-4A23-85BD-1549F9DD18DA}" dt="2021-02-18T11:22:51.547" v="24"/>
          <ac:spMkLst>
            <pc:docMk/>
            <pc:sldMk cId="2808113713" sldId="272"/>
            <ac:spMk id="41" creationId="{117C30F0-5A38-4B60-B632-3AF7C2780824}"/>
          </ac:spMkLst>
        </pc:spChg>
        <pc:spChg chg="add">
          <ac:chgData name="Mättas, O. (Otto)" userId="S::o.mattas@students.uu.nl::f944b869-84fe-4915-ac0f-2070e720f33b" providerId="AD" clId="Web-{AF92DCBE-6B12-4A23-85BD-1549F9DD18DA}" dt="2021-02-18T11:22:51.547" v="24"/>
          <ac:spMkLst>
            <pc:docMk/>
            <pc:sldMk cId="2808113713" sldId="272"/>
            <ac:spMk id="43" creationId="{A200CBA5-3F2B-4AAC-9F86-99AFECC19C1D}"/>
          </ac:spMkLst>
        </pc:spChg>
        <pc:grpChg chg="add">
          <ac:chgData name="Mättas, O. (Otto)" userId="S::o.mattas@students.uu.nl::f944b869-84fe-4915-ac0f-2070e720f33b" providerId="AD" clId="Web-{AF92DCBE-6B12-4A23-85BD-1549F9DD18DA}" dt="2021-02-18T11:22:51.547" v="24"/>
          <ac:grpSpMkLst>
            <pc:docMk/>
            <pc:sldMk cId="2808113713" sldId="272"/>
            <ac:grpSpMk id="7" creationId="{15E1AC81-83F2-45A8-9054-15570F4E2557}"/>
          </ac:grpSpMkLst>
        </pc:grpChg>
        <pc:grpChg chg="add">
          <ac:chgData name="Mättas, O. (Otto)" userId="S::o.mattas@students.uu.nl::f944b869-84fe-4915-ac0f-2070e720f33b" providerId="AD" clId="Web-{AF92DCBE-6B12-4A23-85BD-1549F9DD18DA}" dt="2021-02-18T11:22:51.547" v="24"/>
          <ac:grpSpMkLst>
            <pc:docMk/>
            <pc:sldMk cId="2808113713" sldId="272"/>
            <ac:grpSpMk id="30" creationId="{FBF129BC-EA9E-4D20-898B-399F7727DFB9}"/>
          </ac:grpSpMkLst>
        </pc:grpChg>
      </pc:sldChg>
      <pc:sldChg chg="addSp modSp new mod setBg">
        <pc:chgData name="Mättas, O. (Otto)" userId="S::o.mattas@students.uu.nl::f944b869-84fe-4915-ac0f-2070e720f33b" providerId="AD" clId="Web-{AF92DCBE-6B12-4A23-85BD-1549F9DD18DA}" dt="2021-02-18T11:24:10.502" v="36"/>
        <pc:sldMkLst>
          <pc:docMk/>
          <pc:sldMk cId="791204635" sldId="273"/>
        </pc:sldMkLst>
        <pc:spChg chg="mod">
          <ac:chgData name="Mättas, O. (Otto)" userId="S::o.mattas@students.uu.nl::f944b869-84fe-4915-ac0f-2070e720f33b" providerId="AD" clId="Web-{AF92DCBE-6B12-4A23-85BD-1549F9DD18DA}" dt="2021-02-18T11:24:10.502" v="36"/>
          <ac:spMkLst>
            <pc:docMk/>
            <pc:sldMk cId="791204635" sldId="273"/>
            <ac:spMk id="2" creationId="{13500107-AF01-4772-9FAD-298282E27771}"/>
          </ac:spMkLst>
        </pc:spChg>
        <pc:spChg chg="mod">
          <ac:chgData name="Mättas, O. (Otto)" userId="S::o.mattas@students.uu.nl::f944b869-84fe-4915-ac0f-2070e720f33b" providerId="AD" clId="Web-{AF92DCBE-6B12-4A23-85BD-1549F9DD18DA}" dt="2021-02-18T11:24:10.502" v="36"/>
          <ac:spMkLst>
            <pc:docMk/>
            <pc:sldMk cId="791204635" sldId="273"/>
            <ac:spMk id="3" creationId="{E724A5E7-6828-46EE-A115-A33B8FA59E16}"/>
          </ac:spMkLst>
        </pc:spChg>
        <pc:spChg chg="add">
          <ac:chgData name="Mättas, O. (Otto)" userId="S::o.mattas@students.uu.nl::f944b869-84fe-4915-ac0f-2070e720f33b" providerId="AD" clId="Web-{AF92DCBE-6B12-4A23-85BD-1549F9DD18DA}" dt="2021-02-18T11:24:10.502" v="36"/>
          <ac:spMkLst>
            <pc:docMk/>
            <pc:sldMk cId="791204635" sldId="273"/>
            <ac:spMk id="34" creationId="{6132F700-8CFB-4C6C-B542-E0126AFD2ADE}"/>
          </ac:spMkLst>
        </pc:spChg>
        <pc:spChg chg="add">
          <ac:chgData name="Mättas, O. (Otto)" userId="S::o.mattas@students.uu.nl::f944b869-84fe-4915-ac0f-2070e720f33b" providerId="AD" clId="Web-{AF92DCBE-6B12-4A23-85BD-1549F9DD18DA}" dt="2021-02-18T11:24:10.502" v="36"/>
          <ac:spMkLst>
            <pc:docMk/>
            <pc:sldMk cId="791204635" sldId="273"/>
            <ac:spMk id="36" creationId="{590E0492-A063-4322-A6F6-50EBE38B58F2}"/>
          </ac:spMkLst>
        </pc:spChg>
        <pc:spChg chg="add">
          <ac:chgData name="Mättas, O. (Otto)" userId="S::o.mattas@students.uu.nl::f944b869-84fe-4915-ac0f-2070e720f33b" providerId="AD" clId="Web-{AF92DCBE-6B12-4A23-85BD-1549F9DD18DA}" dt="2021-02-18T11:24:10.502" v="36"/>
          <ac:spMkLst>
            <pc:docMk/>
            <pc:sldMk cId="791204635" sldId="273"/>
            <ac:spMk id="38" creationId="{8811F053-65BC-463F-A052-15EDF07DDC62}"/>
          </ac:spMkLst>
        </pc:spChg>
        <pc:grpChg chg="add">
          <ac:chgData name="Mättas, O. (Otto)" userId="S::o.mattas@students.uu.nl::f944b869-84fe-4915-ac0f-2070e720f33b" providerId="AD" clId="Web-{AF92DCBE-6B12-4A23-85BD-1549F9DD18DA}" dt="2021-02-18T11:24:10.502" v="36"/>
          <ac:grpSpMkLst>
            <pc:docMk/>
            <pc:sldMk cId="791204635" sldId="273"/>
            <ac:grpSpMk id="8" creationId="{84DB7353-7D7A-431B-A5B6-A3845E6F2BB2}"/>
          </ac:grpSpMkLst>
        </pc:grpChg>
        <pc:grpChg chg="add">
          <ac:chgData name="Mättas, O. (Otto)" userId="S::o.mattas@students.uu.nl::f944b869-84fe-4915-ac0f-2070e720f33b" providerId="AD" clId="Web-{AF92DCBE-6B12-4A23-85BD-1549F9DD18DA}" dt="2021-02-18T11:24:10.502" v="36"/>
          <ac:grpSpMkLst>
            <pc:docMk/>
            <pc:sldMk cId="791204635" sldId="273"/>
            <ac:grpSpMk id="29" creationId="{1B24766B-81CA-44C7-BF11-77A12BA42411}"/>
          </ac:grpSpMkLst>
        </pc:grpChg>
      </pc:sldChg>
      <pc:sldMasterChg chg="del delSldLayout">
        <pc:chgData name="Mättas, O. (Otto)" userId="S::o.mattas@students.uu.nl::f944b869-84fe-4915-ac0f-2070e720f33b" providerId="AD" clId="Web-{AF92DCBE-6B12-4A23-85BD-1549F9DD18DA}" dt="2021-02-18T11:19:51.370" v="1"/>
        <pc:sldMasterMkLst>
          <pc:docMk/>
          <pc:sldMasterMk cId="3073113103" sldId="2147483837"/>
        </pc:sldMasterMkLst>
        <pc:sldLayoutChg chg="del">
          <pc:chgData name="Mättas, O. (Otto)" userId="S::o.mattas@students.uu.nl::f944b869-84fe-4915-ac0f-2070e720f33b" providerId="AD" clId="Web-{AF92DCBE-6B12-4A23-85BD-1549F9DD18DA}" dt="2021-02-18T11:19:51.370" v="1"/>
          <pc:sldLayoutMkLst>
            <pc:docMk/>
            <pc:sldMasterMk cId="3073113103" sldId="2147483837"/>
            <pc:sldLayoutMk cId="1909958680" sldId="2147483826"/>
          </pc:sldLayoutMkLst>
        </pc:sldLayoutChg>
        <pc:sldLayoutChg chg="del">
          <pc:chgData name="Mättas, O. (Otto)" userId="S::o.mattas@students.uu.nl::f944b869-84fe-4915-ac0f-2070e720f33b" providerId="AD" clId="Web-{AF92DCBE-6B12-4A23-85BD-1549F9DD18DA}" dt="2021-02-18T11:19:51.370" v="1"/>
          <pc:sldLayoutMkLst>
            <pc:docMk/>
            <pc:sldMasterMk cId="3073113103" sldId="2147483837"/>
            <pc:sldLayoutMk cId="1962207166" sldId="2147483827"/>
          </pc:sldLayoutMkLst>
        </pc:sldLayoutChg>
        <pc:sldLayoutChg chg="del">
          <pc:chgData name="Mättas, O. (Otto)" userId="S::o.mattas@students.uu.nl::f944b869-84fe-4915-ac0f-2070e720f33b" providerId="AD" clId="Web-{AF92DCBE-6B12-4A23-85BD-1549F9DD18DA}" dt="2021-02-18T11:19:51.370" v="1"/>
          <pc:sldLayoutMkLst>
            <pc:docMk/>
            <pc:sldMasterMk cId="3073113103" sldId="2147483837"/>
            <pc:sldLayoutMk cId="1898096197" sldId="2147483828"/>
          </pc:sldLayoutMkLst>
        </pc:sldLayoutChg>
        <pc:sldLayoutChg chg="del">
          <pc:chgData name="Mättas, O. (Otto)" userId="S::o.mattas@students.uu.nl::f944b869-84fe-4915-ac0f-2070e720f33b" providerId="AD" clId="Web-{AF92DCBE-6B12-4A23-85BD-1549F9DD18DA}" dt="2021-02-18T11:19:51.370" v="1"/>
          <pc:sldLayoutMkLst>
            <pc:docMk/>
            <pc:sldMasterMk cId="3073113103" sldId="2147483837"/>
            <pc:sldLayoutMk cId="1208919444" sldId="2147483829"/>
          </pc:sldLayoutMkLst>
        </pc:sldLayoutChg>
        <pc:sldLayoutChg chg="del">
          <pc:chgData name="Mättas, O. (Otto)" userId="S::o.mattas@students.uu.nl::f944b869-84fe-4915-ac0f-2070e720f33b" providerId="AD" clId="Web-{AF92DCBE-6B12-4A23-85BD-1549F9DD18DA}" dt="2021-02-18T11:19:51.370" v="1"/>
          <pc:sldLayoutMkLst>
            <pc:docMk/>
            <pc:sldMasterMk cId="3073113103" sldId="2147483837"/>
            <pc:sldLayoutMk cId="38639405" sldId="2147483830"/>
          </pc:sldLayoutMkLst>
        </pc:sldLayoutChg>
        <pc:sldLayoutChg chg="del">
          <pc:chgData name="Mättas, O. (Otto)" userId="S::o.mattas@students.uu.nl::f944b869-84fe-4915-ac0f-2070e720f33b" providerId="AD" clId="Web-{AF92DCBE-6B12-4A23-85BD-1549F9DD18DA}" dt="2021-02-18T11:19:51.370" v="1"/>
          <pc:sldLayoutMkLst>
            <pc:docMk/>
            <pc:sldMasterMk cId="3073113103" sldId="2147483837"/>
            <pc:sldLayoutMk cId="1556968761" sldId="2147483831"/>
          </pc:sldLayoutMkLst>
        </pc:sldLayoutChg>
        <pc:sldLayoutChg chg="del">
          <pc:chgData name="Mättas, O. (Otto)" userId="S::o.mattas@students.uu.nl::f944b869-84fe-4915-ac0f-2070e720f33b" providerId="AD" clId="Web-{AF92DCBE-6B12-4A23-85BD-1549F9DD18DA}" dt="2021-02-18T11:19:51.370" v="1"/>
          <pc:sldLayoutMkLst>
            <pc:docMk/>
            <pc:sldMasterMk cId="3073113103" sldId="2147483837"/>
            <pc:sldLayoutMk cId="1544083366" sldId="2147483832"/>
          </pc:sldLayoutMkLst>
        </pc:sldLayoutChg>
        <pc:sldLayoutChg chg="del">
          <pc:chgData name="Mättas, O. (Otto)" userId="S::o.mattas@students.uu.nl::f944b869-84fe-4915-ac0f-2070e720f33b" providerId="AD" clId="Web-{AF92DCBE-6B12-4A23-85BD-1549F9DD18DA}" dt="2021-02-18T11:19:51.370" v="1"/>
          <pc:sldLayoutMkLst>
            <pc:docMk/>
            <pc:sldMasterMk cId="3073113103" sldId="2147483837"/>
            <pc:sldLayoutMk cId="3742730611" sldId="2147483833"/>
          </pc:sldLayoutMkLst>
        </pc:sldLayoutChg>
        <pc:sldLayoutChg chg="del">
          <pc:chgData name="Mättas, O. (Otto)" userId="S::o.mattas@students.uu.nl::f944b869-84fe-4915-ac0f-2070e720f33b" providerId="AD" clId="Web-{AF92DCBE-6B12-4A23-85BD-1549F9DD18DA}" dt="2021-02-18T11:19:51.370" v="1"/>
          <pc:sldLayoutMkLst>
            <pc:docMk/>
            <pc:sldMasterMk cId="3073113103" sldId="2147483837"/>
            <pc:sldLayoutMk cId="1320726923" sldId="2147483834"/>
          </pc:sldLayoutMkLst>
        </pc:sldLayoutChg>
        <pc:sldLayoutChg chg="del">
          <pc:chgData name="Mättas, O. (Otto)" userId="S::o.mattas@students.uu.nl::f944b869-84fe-4915-ac0f-2070e720f33b" providerId="AD" clId="Web-{AF92DCBE-6B12-4A23-85BD-1549F9DD18DA}" dt="2021-02-18T11:19:51.370" v="1"/>
          <pc:sldLayoutMkLst>
            <pc:docMk/>
            <pc:sldMasterMk cId="3073113103" sldId="2147483837"/>
            <pc:sldLayoutMk cId="2875095821" sldId="2147483835"/>
          </pc:sldLayoutMkLst>
        </pc:sldLayoutChg>
        <pc:sldLayoutChg chg="del">
          <pc:chgData name="Mättas, O. (Otto)" userId="S::o.mattas@students.uu.nl::f944b869-84fe-4915-ac0f-2070e720f33b" providerId="AD" clId="Web-{AF92DCBE-6B12-4A23-85BD-1549F9DD18DA}" dt="2021-02-18T11:19:51.370" v="1"/>
          <pc:sldLayoutMkLst>
            <pc:docMk/>
            <pc:sldMasterMk cId="3073113103" sldId="2147483837"/>
            <pc:sldLayoutMk cId="3300323690" sldId="2147483836"/>
          </pc:sldLayoutMkLst>
        </pc:sldLayoutChg>
      </pc:sldMasterChg>
      <pc:sldMasterChg chg="add del addSldLayout delSldLayout modSldLayout">
        <pc:chgData name="Mättas, O. (Otto)" userId="S::o.mattas@students.uu.nl::f944b869-84fe-4915-ac0f-2070e720f33b" providerId="AD" clId="Web-{AF92DCBE-6B12-4A23-85BD-1549F9DD18DA}" dt="2021-02-18T11:20:06.948" v="2"/>
        <pc:sldMasterMkLst>
          <pc:docMk/>
          <pc:sldMasterMk cId="4291875758" sldId="2147483838"/>
        </pc:sldMasterMkLst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152597344" sldId="2147483839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4185413107" sldId="2147483840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1411371219" sldId="2147483841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1619938899" sldId="2147483842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2140960112" sldId="2147483843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4212621668" sldId="2147483844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413376393" sldId="2147483845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1483103964" sldId="2147483846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1289015123" sldId="2147483847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863447338" sldId="2147483848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3751248931" sldId="2147483849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746602215" sldId="2147483850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2021150122" sldId="2147483851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636341208" sldId="2147483852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188416580" sldId="2147483853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1120204979" sldId="2147483854"/>
          </pc:sldLayoutMkLst>
        </pc:sldLayoutChg>
        <pc:sldLayoutChg chg="add del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4291875758" sldId="2147483838"/>
            <pc:sldLayoutMk cId="3092900937" sldId="2147483855"/>
          </pc:sldLayoutMkLst>
        </pc:sldLayoutChg>
      </pc:sldMasterChg>
      <pc:sldMasterChg chg="add addSldLayout modSldLayout">
        <pc:chgData name="Mättas, O. (Otto)" userId="S::o.mattas@students.uu.nl::f944b869-84fe-4915-ac0f-2070e720f33b" providerId="AD" clId="Web-{AF92DCBE-6B12-4A23-85BD-1549F9DD18DA}" dt="2021-02-18T11:20:06.948" v="2"/>
        <pc:sldMasterMkLst>
          <pc:docMk/>
          <pc:sldMasterMk cId="2179112944" sldId="2147483856"/>
        </pc:sldMasterMkLst>
        <pc:sldLayoutChg chg="add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2179112944" sldId="2147483856"/>
            <pc:sldLayoutMk cId="2913463134" sldId="2147483857"/>
          </pc:sldLayoutMkLst>
        </pc:sldLayoutChg>
        <pc:sldLayoutChg chg="add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2179112944" sldId="2147483856"/>
            <pc:sldLayoutMk cId="163377270" sldId="2147483858"/>
          </pc:sldLayoutMkLst>
        </pc:sldLayoutChg>
        <pc:sldLayoutChg chg="add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2179112944" sldId="2147483856"/>
            <pc:sldLayoutMk cId="3886655507" sldId="2147483859"/>
          </pc:sldLayoutMkLst>
        </pc:sldLayoutChg>
        <pc:sldLayoutChg chg="add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2179112944" sldId="2147483856"/>
            <pc:sldLayoutMk cId="1542229629" sldId="2147483860"/>
          </pc:sldLayoutMkLst>
        </pc:sldLayoutChg>
        <pc:sldLayoutChg chg="add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2179112944" sldId="2147483856"/>
            <pc:sldLayoutMk cId="3111242900" sldId="2147483861"/>
          </pc:sldLayoutMkLst>
        </pc:sldLayoutChg>
        <pc:sldLayoutChg chg="add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2179112944" sldId="2147483856"/>
            <pc:sldLayoutMk cId="2721938079" sldId="2147483862"/>
          </pc:sldLayoutMkLst>
        </pc:sldLayoutChg>
        <pc:sldLayoutChg chg="add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2179112944" sldId="2147483856"/>
            <pc:sldLayoutMk cId="1475076730" sldId="2147483863"/>
          </pc:sldLayoutMkLst>
        </pc:sldLayoutChg>
        <pc:sldLayoutChg chg="add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2179112944" sldId="2147483856"/>
            <pc:sldLayoutMk cId="1274766439" sldId="2147483864"/>
          </pc:sldLayoutMkLst>
        </pc:sldLayoutChg>
        <pc:sldLayoutChg chg="add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2179112944" sldId="2147483856"/>
            <pc:sldLayoutMk cId="1262936127" sldId="2147483865"/>
          </pc:sldLayoutMkLst>
        </pc:sldLayoutChg>
        <pc:sldLayoutChg chg="add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2179112944" sldId="2147483856"/>
            <pc:sldLayoutMk cId="417577253" sldId="2147483866"/>
          </pc:sldLayoutMkLst>
        </pc:sldLayoutChg>
        <pc:sldLayoutChg chg="add mod replId">
          <pc:chgData name="Mättas, O. (Otto)" userId="S::o.mattas@students.uu.nl::f944b869-84fe-4915-ac0f-2070e720f33b" providerId="AD" clId="Web-{AF92DCBE-6B12-4A23-85BD-1549F9DD18DA}" dt="2021-02-18T11:20:06.948" v="2"/>
          <pc:sldLayoutMkLst>
            <pc:docMk/>
            <pc:sldMasterMk cId="2179112944" sldId="2147483856"/>
            <pc:sldLayoutMk cId="1856299591" sldId="2147483867"/>
          </pc:sldLayoutMkLst>
        </pc:sldLayoutChg>
      </pc:sldMasterChg>
    </pc:docChg>
  </pc:docChgLst>
  <pc:docChgLst>
    <pc:chgData name="Mättas, O. (Otto)" userId="S::o.mattas@students.uu.nl::f944b869-84fe-4915-ac0f-2070e720f33b" providerId="AD" clId="Web-{7D0EB698-F84F-41B9-855A-F0E0EF9344CA}"/>
    <pc:docChg chg="addSld modSld">
      <pc:chgData name="Mättas, O. (Otto)" userId="S::o.mattas@students.uu.nl::f944b869-84fe-4915-ac0f-2070e720f33b" providerId="AD" clId="Web-{7D0EB698-F84F-41B9-855A-F0E0EF9344CA}" dt="2021-02-18T18:11:14.344" v="6"/>
      <pc:docMkLst>
        <pc:docMk/>
      </pc:docMkLst>
      <pc:sldChg chg="modSp">
        <pc:chgData name="Mättas, O. (Otto)" userId="S::o.mattas@students.uu.nl::f944b869-84fe-4915-ac0f-2070e720f33b" providerId="AD" clId="Web-{7D0EB698-F84F-41B9-855A-F0E0EF9344CA}" dt="2021-02-18T17:34:47.954" v="4" actId="20577"/>
        <pc:sldMkLst>
          <pc:docMk/>
          <pc:sldMk cId="2936770168" sldId="263"/>
        </pc:sldMkLst>
        <pc:graphicFrameChg chg="modGraphic">
          <ac:chgData name="Mättas, O. (Otto)" userId="S::o.mattas@students.uu.nl::f944b869-84fe-4915-ac0f-2070e720f33b" providerId="AD" clId="Web-{7D0EB698-F84F-41B9-855A-F0E0EF9344CA}" dt="2021-02-18T17:34:47.954" v="4" actId="20577"/>
          <ac:graphicFrameMkLst>
            <pc:docMk/>
            <pc:sldMk cId="2936770168" sldId="263"/>
            <ac:graphicFrameMk id="5" creationId="{DBB9DA2F-3D83-45DF-B6BB-A9370C601005}"/>
          </ac:graphicFrameMkLst>
        </pc:graphicFrameChg>
      </pc:sldChg>
      <pc:sldChg chg="new">
        <pc:chgData name="Mättas, O. (Otto)" userId="S::o.mattas@students.uu.nl::f944b869-84fe-4915-ac0f-2070e720f33b" providerId="AD" clId="Web-{7D0EB698-F84F-41B9-855A-F0E0EF9344CA}" dt="2021-02-18T18:09:28.576" v="5"/>
        <pc:sldMkLst>
          <pc:docMk/>
          <pc:sldMk cId="3802910007" sldId="283"/>
        </pc:sldMkLst>
      </pc:sldChg>
      <pc:sldChg chg="new">
        <pc:chgData name="Mättas, O. (Otto)" userId="S::o.mattas@students.uu.nl::f944b869-84fe-4915-ac0f-2070e720f33b" providerId="AD" clId="Web-{7D0EB698-F84F-41B9-855A-F0E0EF9344CA}" dt="2021-02-18T18:11:14.344" v="6"/>
        <pc:sldMkLst>
          <pc:docMk/>
          <pc:sldMk cId="1136344225" sldId="284"/>
        </pc:sldMkLst>
      </pc:sldChg>
    </pc:docChg>
  </pc:docChgLst>
  <pc:docChgLst>
    <pc:chgData name="Mättas, O. (Otto)" userId="S::o.mattas@students.uu.nl::f944b869-84fe-4915-ac0f-2070e720f33b" providerId="AD" clId="Web-{D18D58D5-7E6B-4F0B-B724-9AF37C1142C9}"/>
    <pc:docChg chg="delSld modSld">
      <pc:chgData name="Mättas, O. (Otto)" userId="S::o.mattas@students.uu.nl::f944b869-84fe-4915-ac0f-2070e720f33b" providerId="AD" clId="Web-{D18D58D5-7E6B-4F0B-B724-9AF37C1142C9}" dt="2021-02-18T17:30:46.845" v="47" actId="20577"/>
      <pc:docMkLst>
        <pc:docMk/>
      </pc:docMkLst>
      <pc:sldChg chg="del">
        <pc:chgData name="Mättas, O. (Otto)" userId="S::o.mattas@students.uu.nl::f944b869-84fe-4915-ac0f-2070e720f33b" providerId="AD" clId="Web-{D18D58D5-7E6B-4F0B-B724-9AF37C1142C9}" dt="2021-02-18T17:27:19.170" v="0"/>
        <pc:sldMkLst>
          <pc:docMk/>
          <pc:sldMk cId="4145148005" sldId="262"/>
        </pc:sldMkLst>
      </pc:sldChg>
      <pc:sldChg chg="modSp">
        <pc:chgData name="Mättas, O. (Otto)" userId="S::o.mattas@students.uu.nl::f944b869-84fe-4915-ac0f-2070e720f33b" providerId="AD" clId="Web-{D18D58D5-7E6B-4F0B-B724-9AF37C1142C9}" dt="2021-02-18T17:30:46.845" v="47" actId="20577"/>
        <pc:sldMkLst>
          <pc:docMk/>
          <pc:sldMk cId="2936478737" sldId="277"/>
        </pc:sldMkLst>
        <pc:graphicFrameChg chg="modGraphic">
          <ac:chgData name="Mättas, O. (Otto)" userId="S::o.mattas@students.uu.nl::f944b869-84fe-4915-ac0f-2070e720f33b" providerId="AD" clId="Web-{D18D58D5-7E6B-4F0B-B724-9AF37C1142C9}" dt="2021-02-18T17:30:46.845" v="47" actId="20577"/>
          <ac:graphicFrameMkLst>
            <pc:docMk/>
            <pc:sldMk cId="2936478737" sldId="277"/>
            <ac:graphicFrameMk id="5" creationId="{F0C8A44F-8CC2-460B-85DC-5F7EA19140DE}"/>
          </ac:graphicFrameMkLst>
        </pc:graphicFrameChg>
      </pc:sldChg>
      <pc:sldChg chg="modSp">
        <pc:chgData name="Mättas, O. (Otto)" userId="S::o.mattas@students.uu.nl::f944b869-84fe-4915-ac0f-2070e720f33b" providerId="AD" clId="Web-{D18D58D5-7E6B-4F0B-B724-9AF37C1142C9}" dt="2021-02-18T17:30:37.782" v="44" actId="20577"/>
        <pc:sldMkLst>
          <pc:docMk/>
          <pc:sldMk cId="1403399020" sldId="279"/>
        </pc:sldMkLst>
        <pc:graphicFrameChg chg="modGraphic">
          <ac:chgData name="Mättas, O. (Otto)" userId="S::o.mattas@students.uu.nl::f944b869-84fe-4915-ac0f-2070e720f33b" providerId="AD" clId="Web-{D18D58D5-7E6B-4F0B-B724-9AF37C1142C9}" dt="2021-02-18T17:30:37.782" v="44" actId="20577"/>
          <ac:graphicFrameMkLst>
            <pc:docMk/>
            <pc:sldMk cId="1403399020" sldId="279"/>
            <ac:graphicFrameMk id="5" creationId="{F0C8A44F-8CC2-460B-85DC-5F7EA19140DE}"/>
          </ac:graphicFrameMkLst>
        </pc:graphicFrameChg>
      </pc:sldChg>
    </pc:docChg>
  </pc:docChgLst>
  <pc:docChgLst>
    <pc:chgData name="Mättas, O. (Otto)" userId="S::o.mattas@students.uu.nl::f944b869-84fe-4915-ac0f-2070e720f33b" providerId="AD" clId="Web-{B5BACD2D-C0CF-495D-862A-19D96D8B75A6}"/>
    <pc:docChg chg="addSld delSld modSld">
      <pc:chgData name="Mättas, O. (Otto)" userId="S::o.mattas@students.uu.nl::f944b869-84fe-4915-ac0f-2070e720f33b" providerId="AD" clId="Web-{B5BACD2D-C0CF-495D-862A-19D96D8B75A6}" dt="2021-02-18T16:50:52.082" v="102"/>
      <pc:docMkLst>
        <pc:docMk/>
      </pc:docMkLst>
      <pc:sldChg chg="addCm">
        <pc:chgData name="Mättas, O. (Otto)" userId="S::o.mattas@students.uu.nl::f944b869-84fe-4915-ac0f-2070e720f33b" providerId="AD" clId="Web-{B5BACD2D-C0CF-495D-862A-19D96D8B75A6}" dt="2021-02-18T16:34:09.825" v="27"/>
        <pc:sldMkLst>
          <pc:docMk/>
          <pc:sldMk cId="2942977414" sldId="259"/>
        </pc:sldMkLst>
      </pc:sldChg>
      <pc:sldChg chg="modSp">
        <pc:chgData name="Mättas, O. (Otto)" userId="S::o.mattas@students.uu.nl::f944b869-84fe-4915-ac0f-2070e720f33b" providerId="AD" clId="Web-{B5BACD2D-C0CF-495D-862A-19D96D8B75A6}" dt="2021-02-18T16:35:16.311" v="31" actId="1076"/>
        <pc:sldMkLst>
          <pc:docMk/>
          <pc:sldMk cId="3940052765" sldId="260"/>
        </pc:sldMkLst>
        <pc:picChg chg="mod">
          <ac:chgData name="Mättas, O. (Otto)" userId="S::o.mattas@students.uu.nl::f944b869-84fe-4915-ac0f-2070e720f33b" providerId="AD" clId="Web-{B5BACD2D-C0CF-495D-862A-19D96D8B75A6}" dt="2021-02-18T16:35:16.311" v="31" actId="1076"/>
          <ac:picMkLst>
            <pc:docMk/>
            <pc:sldMk cId="3940052765" sldId="260"/>
            <ac:picMk id="5" creationId="{75201437-FB9E-45C4-B9D3-6985C9DAAD21}"/>
          </ac:picMkLst>
        </pc:picChg>
      </pc:sldChg>
      <pc:sldChg chg="del">
        <pc:chgData name="Mättas, O. (Otto)" userId="S::o.mattas@students.uu.nl::f944b869-84fe-4915-ac0f-2070e720f33b" providerId="AD" clId="Web-{B5BACD2D-C0CF-495D-862A-19D96D8B75A6}" dt="2021-02-18T16:50:52.082" v="102"/>
        <pc:sldMkLst>
          <pc:docMk/>
          <pc:sldMk cId="2243679050" sldId="266"/>
        </pc:sldMkLst>
      </pc:sldChg>
      <pc:sldChg chg="modSp del">
        <pc:chgData name="Mättas, O. (Otto)" userId="S::o.mattas@students.uu.nl::f944b869-84fe-4915-ac0f-2070e720f33b" providerId="AD" clId="Web-{B5BACD2D-C0CF-495D-862A-19D96D8B75A6}" dt="2021-02-18T16:33:11.480" v="26"/>
        <pc:sldMkLst>
          <pc:docMk/>
          <pc:sldMk cId="2808113713" sldId="272"/>
        </pc:sldMkLst>
        <pc:spChg chg="mod">
          <ac:chgData name="Mättas, O. (Otto)" userId="S::o.mattas@students.uu.nl::f944b869-84fe-4915-ac0f-2070e720f33b" providerId="AD" clId="Web-{B5BACD2D-C0CF-495D-862A-19D96D8B75A6}" dt="2021-02-18T16:29:59.913" v="16" actId="20577"/>
          <ac:spMkLst>
            <pc:docMk/>
            <pc:sldMk cId="2808113713" sldId="272"/>
            <ac:spMk id="2" creationId="{F9337501-7464-4493-BBFD-1ABF0E419B60}"/>
          </ac:spMkLst>
        </pc:spChg>
      </pc:sldChg>
      <pc:sldChg chg="addSp delSp modSp addCm">
        <pc:chgData name="Mättas, O. (Otto)" userId="S::o.mattas@students.uu.nl::f944b869-84fe-4915-ac0f-2070e720f33b" providerId="AD" clId="Web-{B5BACD2D-C0CF-495D-862A-19D96D8B75A6}" dt="2021-02-18T16:50:18.910" v="101" actId="14100"/>
        <pc:sldMkLst>
          <pc:docMk/>
          <pc:sldMk cId="791204635" sldId="273"/>
        </pc:sldMkLst>
        <pc:spChg chg="mod">
          <ac:chgData name="Mättas, O. (Otto)" userId="S::o.mattas@students.uu.nl::f944b869-84fe-4915-ac0f-2070e720f33b" providerId="AD" clId="Web-{B5BACD2D-C0CF-495D-862A-19D96D8B75A6}" dt="2021-02-18T16:50:12.597" v="100" actId="14100"/>
          <ac:spMkLst>
            <pc:docMk/>
            <pc:sldMk cId="791204635" sldId="273"/>
            <ac:spMk id="2" creationId="{13500107-AF01-4772-9FAD-298282E27771}"/>
          </ac:spMkLst>
        </pc:spChg>
        <pc:spChg chg="mod">
          <ac:chgData name="Mättas, O. (Otto)" userId="S::o.mattas@students.uu.nl::f944b869-84fe-4915-ac0f-2070e720f33b" providerId="AD" clId="Web-{B5BACD2D-C0CF-495D-862A-19D96D8B75A6}" dt="2021-02-18T16:50:18.910" v="101" actId="14100"/>
          <ac:spMkLst>
            <pc:docMk/>
            <pc:sldMk cId="791204635" sldId="273"/>
            <ac:spMk id="3" creationId="{E724A5E7-6828-46EE-A115-A33B8FA59E16}"/>
          </ac:spMkLst>
        </pc:spChg>
        <pc:spChg chg="mod">
          <ac:chgData name="Mättas, O. (Otto)" userId="S::o.mattas@students.uu.nl::f944b869-84fe-4915-ac0f-2070e720f33b" providerId="AD" clId="Web-{B5BACD2D-C0CF-495D-862A-19D96D8B75A6}" dt="2021-02-18T16:49:05.455" v="90"/>
          <ac:spMkLst>
            <pc:docMk/>
            <pc:sldMk cId="791204635" sldId="273"/>
            <ac:spMk id="4" creationId="{6A8513BB-6668-4079-9392-A158DF91FD21}"/>
          </ac:spMkLst>
        </pc:spChg>
        <pc:spChg chg="del">
          <ac:chgData name="Mättas, O. (Otto)" userId="S::o.mattas@students.uu.nl::f944b869-84fe-4915-ac0f-2070e720f33b" providerId="AD" clId="Web-{B5BACD2D-C0CF-495D-862A-19D96D8B75A6}" dt="2021-02-18T16:49:05.455" v="90"/>
          <ac:spMkLst>
            <pc:docMk/>
            <pc:sldMk cId="791204635" sldId="273"/>
            <ac:spMk id="34" creationId="{6132F700-8CFB-4C6C-B542-E0126AFD2ADE}"/>
          </ac:spMkLst>
        </pc:spChg>
        <pc:spChg chg="del">
          <ac:chgData name="Mättas, O. (Otto)" userId="S::o.mattas@students.uu.nl::f944b869-84fe-4915-ac0f-2070e720f33b" providerId="AD" clId="Web-{B5BACD2D-C0CF-495D-862A-19D96D8B75A6}" dt="2021-02-18T16:49:05.455" v="90"/>
          <ac:spMkLst>
            <pc:docMk/>
            <pc:sldMk cId="791204635" sldId="273"/>
            <ac:spMk id="36" creationId="{590E0492-A063-4322-A6F6-50EBE38B58F2}"/>
          </ac:spMkLst>
        </pc:spChg>
        <pc:spChg chg="del">
          <ac:chgData name="Mättas, O. (Otto)" userId="S::o.mattas@students.uu.nl::f944b869-84fe-4915-ac0f-2070e720f33b" providerId="AD" clId="Web-{B5BACD2D-C0CF-495D-862A-19D96D8B75A6}" dt="2021-02-18T16:49:05.455" v="90"/>
          <ac:spMkLst>
            <pc:docMk/>
            <pc:sldMk cId="791204635" sldId="273"/>
            <ac:spMk id="38" creationId="{8811F053-65BC-463F-A052-15EDF07DDC62}"/>
          </ac:spMkLst>
        </pc:spChg>
        <pc:spChg chg="add">
          <ac:chgData name="Mättas, O. (Otto)" userId="S::o.mattas@students.uu.nl::f944b869-84fe-4915-ac0f-2070e720f33b" providerId="AD" clId="Web-{B5BACD2D-C0CF-495D-862A-19D96D8B75A6}" dt="2021-02-18T16:49:05.455" v="90"/>
          <ac:spMkLst>
            <pc:docMk/>
            <pc:sldMk cId="791204635" sldId="273"/>
            <ac:spMk id="70" creationId="{F25D9EEC-24EA-4FED-9057-A7DF62184176}"/>
          </ac:spMkLst>
        </pc:spChg>
        <pc:grpChg chg="del">
          <ac:chgData name="Mättas, O. (Otto)" userId="S::o.mattas@students.uu.nl::f944b869-84fe-4915-ac0f-2070e720f33b" providerId="AD" clId="Web-{B5BACD2D-C0CF-495D-862A-19D96D8B75A6}" dt="2021-02-18T16:49:05.455" v="90"/>
          <ac:grpSpMkLst>
            <pc:docMk/>
            <pc:sldMk cId="791204635" sldId="273"/>
            <ac:grpSpMk id="8" creationId="{84DB7353-7D7A-431B-A5B6-A3845E6F2BB2}"/>
          </ac:grpSpMkLst>
        </pc:grpChg>
        <pc:grpChg chg="del">
          <ac:chgData name="Mättas, O. (Otto)" userId="S::o.mattas@students.uu.nl::f944b869-84fe-4915-ac0f-2070e720f33b" providerId="AD" clId="Web-{B5BACD2D-C0CF-495D-862A-19D96D8B75A6}" dt="2021-02-18T16:49:05.455" v="90"/>
          <ac:grpSpMkLst>
            <pc:docMk/>
            <pc:sldMk cId="791204635" sldId="273"/>
            <ac:grpSpMk id="29" creationId="{1B24766B-81CA-44C7-BF11-77A12BA42411}"/>
          </ac:grpSpMkLst>
        </pc:grpChg>
        <pc:grpChg chg="add">
          <ac:chgData name="Mättas, O. (Otto)" userId="S::o.mattas@students.uu.nl::f944b869-84fe-4915-ac0f-2070e720f33b" providerId="AD" clId="Web-{B5BACD2D-C0CF-495D-862A-19D96D8B75A6}" dt="2021-02-18T16:49:05.455" v="90"/>
          <ac:grpSpMkLst>
            <pc:docMk/>
            <pc:sldMk cId="791204635" sldId="273"/>
            <ac:grpSpMk id="44" creationId="{2DAE3342-9DFC-49D4-B09C-25E310769317}"/>
          </ac:grpSpMkLst>
        </pc:grpChg>
        <pc:grpChg chg="add">
          <ac:chgData name="Mättas, O. (Otto)" userId="S::o.mattas@students.uu.nl::f944b869-84fe-4915-ac0f-2070e720f33b" providerId="AD" clId="Web-{B5BACD2D-C0CF-495D-862A-19D96D8B75A6}" dt="2021-02-18T16:49:05.455" v="90"/>
          <ac:grpSpMkLst>
            <pc:docMk/>
            <pc:sldMk cId="791204635" sldId="273"/>
            <ac:grpSpMk id="65" creationId="{B54F73D8-62C2-4127-9D19-01219BBB9942}"/>
          </ac:grpSpMkLst>
        </pc:grpChg>
        <pc:grpChg chg="add">
          <ac:chgData name="Mättas, O. (Otto)" userId="S::o.mattas@students.uu.nl::f944b869-84fe-4915-ac0f-2070e720f33b" providerId="AD" clId="Web-{B5BACD2D-C0CF-495D-862A-19D96D8B75A6}" dt="2021-02-18T16:49:05.455" v="90"/>
          <ac:grpSpMkLst>
            <pc:docMk/>
            <pc:sldMk cId="791204635" sldId="273"/>
            <ac:grpSpMk id="72" creationId="{EE6BBC07-CF0C-4EE5-8031-F879DB97AE09}"/>
          </ac:grpSpMkLst>
        </pc:grpChg>
        <pc:grpChg chg="add">
          <ac:chgData name="Mättas, O. (Otto)" userId="S::o.mattas@students.uu.nl::f944b869-84fe-4915-ac0f-2070e720f33b" providerId="AD" clId="Web-{B5BACD2D-C0CF-495D-862A-19D96D8B75A6}" dt="2021-02-18T16:49:05.455" v="90"/>
          <ac:grpSpMkLst>
            <pc:docMk/>
            <pc:sldMk cId="791204635" sldId="273"/>
            <ac:grpSpMk id="93" creationId="{C823590F-2DA6-407F-920B-C16D7DF273D0}"/>
          </ac:grpSpMkLst>
        </pc:grpChg>
        <pc:picChg chg="add">
          <ac:chgData name="Mättas, O. (Otto)" userId="S::o.mattas@students.uu.nl::f944b869-84fe-4915-ac0f-2070e720f33b" providerId="AD" clId="Web-{B5BACD2D-C0CF-495D-862A-19D96D8B75A6}" dt="2021-02-18T16:49:05.455" v="90"/>
          <ac:picMkLst>
            <pc:docMk/>
            <pc:sldMk cId="791204635" sldId="273"/>
            <ac:picMk id="40" creationId="{AE7D6A68-B757-4080-958C-48FBB46F1090}"/>
          </ac:picMkLst>
        </pc:picChg>
      </pc:sldChg>
      <pc:sldChg chg="del">
        <pc:chgData name="Mättas, O. (Otto)" userId="S::o.mattas@students.uu.nl::f944b869-84fe-4915-ac0f-2070e720f33b" providerId="AD" clId="Web-{B5BACD2D-C0CF-495D-862A-19D96D8B75A6}" dt="2021-02-18T16:49:21.393" v="91"/>
        <pc:sldMkLst>
          <pc:docMk/>
          <pc:sldMk cId="80245984" sldId="275"/>
        </pc:sldMkLst>
      </pc:sldChg>
      <pc:sldChg chg="addSp delSp modSp">
        <pc:chgData name="Mättas, O. (Otto)" userId="S::o.mattas@students.uu.nl::f944b869-84fe-4915-ac0f-2070e720f33b" providerId="AD" clId="Web-{B5BACD2D-C0CF-495D-862A-19D96D8B75A6}" dt="2021-02-18T16:41:01.506" v="56"/>
        <pc:sldMkLst>
          <pc:docMk/>
          <pc:sldMk cId="2936478737" sldId="277"/>
        </pc:sldMkLst>
        <pc:spChg chg="del">
          <ac:chgData name="Mättas, O. (Otto)" userId="S::o.mattas@students.uu.nl::f944b869-84fe-4915-ac0f-2070e720f33b" providerId="AD" clId="Web-{B5BACD2D-C0CF-495D-862A-19D96D8B75A6}" dt="2021-02-18T16:40:57.631" v="54"/>
          <ac:spMkLst>
            <pc:docMk/>
            <pc:sldMk cId="2936478737" sldId="277"/>
            <ac:spMk id="2" creationId="{B238061C-8601-49D7-A023-7E0613707479}"/>
          </ac:spMkLst>
        </pc:spChg>
        <pc:spChg chg="add del mod">
          <ac:chgData name="Mättas, O. (Otto)" userId="S::o.mattas@students.uu.nl::f944b869-84fe-4915-ac0f-2070e720f33b" providerId="AD" clId="Web-{B5BACD2D-C0CF-495D-862A-19D96D8B75A6}" dt="2021-02-18T16:41:01.506" v="56"/>
          <ac:spMkLst>
            <pc:docMk/>
            <pc:sldMk cId="2936478737" sldId="277"/>
            <ac:spMk id="97" creationId="{7E9D2B18-666B-4228-9649-0B31872E29A2}"/>
          </ac:spMkLst>
        </pc:spChg>
        <pc:picChg chg="add">
          <ac:chgData name="Mättas, O. (Otto)" userId="S::o.mattas@students.uu.nl::f944b869-84fe-4915-ac0f-2070e720f33b" providerId="AD" clId="Web-{B5BACD2D-C0CF-495D-862A-19D96D8B75A6}" dt="2021-02-18T16:40:58.256" v="55"/>
          <ac:picMkLst>
            <pc:docMk/>
            <pc:sldMk cId="2936478737" sldId="277"/>
            <ac:picMk id="110" creationId="{340A2BBC-33B0-4B0E-B2CD-3B043A61BB75}"/>
          </ac:picMkLst>
        </pc:picChg>
      </pc:sldChg>
      <pc:sldChg chg="addSp delSp modSp addCm">
        <pc:chgData name="Mättas, O. (Otto)" userId="S::o.mattas@students.uu.nl::f944b869-84fe-4915-ac0f-2070e720f33b" providerId="AD" clId="Web-{B5BACD2D-C0CF-495D-862A-19D96D8B75A6}" dt="2021-02-18T16:39:58.099" v="44" actId="1076"/>
        <pc:sldMkLst>
          <pc:docMk/>
          <pc:sldMk cId="3166488700" sldId="278"/>
        </pc:sldMkLst>
        <pc:spChg chg="del">
          <ac:chgData name="Mättas, O. (Otto)" userId="S::o.mattas@students.uu.nl::f944b869-84fe-4915-ac0f-2070e720f33b" providerId="AD" clId="Web-{B5BACD2D-C0CF-495D-862A-19D96D8B75A6}" dt="2021-02-18T16:39:40.145" v="41"/>
          <ac:spMkLst>
            <pc:docMk/>
            <pc:sldMk cId="3166488700" sldId="278"/>
            <ac:spMk id="2" creationId="{B238061C-8601-49D7-A023-7E0613707479}"/>
          </ac:spMkLst>
        </pc:spChg>
        <pc:spChg chg="add del mod">
          <ac:chgData name="Mättas, O. (Otto)" userId="S::o.mattas@students.uu.nl::f944b869-84fe-4915-ac0f-2070e720f33b" providerId="AD" clId="Web-{B5BACD2D-C0CF-495D-862A-19D96D8B75A6}" dt="2021-02-18T16:39:50.442" v="43"/>
          <ac:spMkLst>
            <pc:docMk/>
            <pc:sldMk cId="3166488700" sldId="278"/>
            <ac:spMk id="105" creationId="{2F46B0F4-157E-4BA8-8D11-CC3D117B7904}"/>
          </ac:spMkLst>
        </pc:spChg>
        <pc:picChg chg="add mod">
          <ac:chgData name="Mättas, O. (Otto)" userId="S::o.mattas@students.uu.nl::f944b869-84fe-4915-ac0f-2070e720f33b" providerId="AD" clId="Web-{B5BACD2D-C0CF-495D-862A-19D96D8B75A6}" dt="2021-02-18T16:39:58.099" v="44" actId="1076"/>
          <ac:picMkLst>
            <pc:docMk/>
            <pc:sldMk cId="3166488700" sldId="278"/>
            <ac:picMk id="103" creationId="{CDBD31A5-0E7B-4B41-AD02-B79475DAE712}"/>
          </ac:picMkLst>
        </pc:picChg>
      </pc:sldChg>
      <pc:sldChg chg="addSp delSp modSp">
        <pc:chgData name="Mättas, O. (Otto)" userId="S::o.mattas@students.uu.nl::f944b869-84fe-4915-ac0f-2070e720f33b" providerId="AD" clId="Web-{B5BACD2D-C0CF-495D-862A-19D96D8B75A6}" dt="2021-02-18T16:40:47.115" v="53"/>
        <pc:sldMkLst>
          <pc:docMk/>
          <pc:sldMk cId="1403399020" sldId="279"/>
        </pc:sldMkLst>
        <pc:spChg chg="del">
          <ac:chgData name="Mättas, O. (Otto)" userId="S::o.mattas@students.uu.nl::f944b869-84fe-4915-ac0f-2070e720f33b" providerId="AD" clId="Web-{B5BACD2D-C0CF-495D-862A-19D96D8B75A6}" dt="2021-02-18T16:40:43.865" v="51"/>
          <ac:spMkLst>
            <pc:docMk/>
            <pc:sldMk cId="1403399020" sldId="279"/>
            <ac:spMk id="2" creationId="{B238061C-8601-49D7-A023-7E0613707479}"/>
          </ac:spMkLst>
        </pc:spChg>
        <pc:spChg chg="add del mod">
          <ac:chgData name="Mättas, O. (Otto)" userId="S::o.mattas@students.uu.nl::f944b869-84fe-4915-ac0f-2070e720f33b" providerId="AD" clId="Web-{B5BACD2D-C0CF-495D-862A-19D96D8B75A6}" dt="2021-02-18T16:40:47.115" v="53"/>
          <ac:spMkLst>
            <pc:docMk/>
            <pc:sldMk cId="1403399020" sldId="279"/>
            <ac:spMk id="96" creationId="{A516C1C0-2053-4D10-912D-914CA45A278A}"/>
          </ac:spMkLst>
        </pc:spChg>
        <pc:picChg chg="add">
          <ac:chgData name="Mättas, O. (Otto)" userId="S::o.mattas@students.uu.nl::f944b869-84fe-4915-ac0f-2070e720f33b" providerId="AD" clId="Web-{B5BACD2D-C0CF-495D-862A-19D96D8B75A6}" dt="2021-02-18T16:40:45.084" v="52"/>
          <ac:picMkLst>
            <pc:docMk/>
            <pc:sldMk cId="1403399020" sldId="279"/>
            <ac:picMk id="109" creationId="{3B19EDEC-5705-4CEF-8D8A-D7DE7A16A51A}"/>
          </ac:picMkLst>
        </pc:picChg>
      </pc:sldChg>
      <pc:sldChg chg="addSp delSp modSp">
        <pc:chgData name="Mättas, O. (Otto)" userId="S::o.mattas@students.uu.nl::f944b869-84fe-4915-ac0f-2070e720f33b" providerId="AD" clId="Web-{B5BACD2D-C0CF-495D-862A-19D96D8B75A6}" dt="2021-02-18T16:40:34.334" v="50"/>
        <pc:sldMkLst>
          <pc:docMk/>
          <pc:sldMk cId="547619505" sldId="280"/>
        </pc:sldMkLst>
        <pc:spChg chg="del">
          <ac:chgData name="Mättas, O. (Otto)" userId="S::o.mattas@students.uu.nl::f944b869-84fe-4915-ac0f-2070e720f33b" providerId="AD" clId="Web-{B5BACD2D-C0CF-495D-862A-19D96D8B75A6}" dt="2021-02-18T16:40:28.068" v="48"/>
          <ac:spMkLst>
            <pc:docMk/>
            <pc:sldMk cId="547619505" sldId="280"/>
            <ac:spMk id="2" creationId="{B238061C-8601-49D7-A023-7E0613707479}"/>
          </ac:spMkLst>
        </pc:spChg>
        <pc:spChg chg="add del mod">
          <ac:chgData name="Mättas, O. (Otto)" userId="S::o.mattas@students.uu.nl::f944b869-84fe-4915-ac0f-2070e720f33b" providerId="AD" clId="Web-{B5BACD2D-C0CF-495D-862A-19D96D8B75A6}" dt="2021-02-18T16:40:34.334" v="50"/>
          <ac:spMkLst>
            <pc:docMk/>
            <pc:sldMk cId="547619505" sldId="280"/>
            <ac:spMk id="95" creationId="{47F11616-7384-44EC-B333-34A36549DDED}"/>
          </ac:spMkLst>
        </pc:spChg>
        <pc:picChg chg="add">
          <ac:chgData name="Mättas, O. (Otto)" userId="S::o.mattas@students.uu.nl::f944b869-84fe-4915-ac0f-2070e720f33b" providerId="AD" clId="Web-{B5BACD2D-C0CF-495D-862A-19D96D8B75A6}" dt="2021-02-18T16:40:28.803" v="49"/>
          <ac:picMkLst>
            <pc:docMk/>
            <pc:sldMk cId="547619505" sldId="280"/>
            <ac:picMk id="108" creationId="{9EC1EBBD-9F47-4DB3-888B-5022E7048DF0}"/>
          </ac:picMkLst>
        </pc:picChg>
      </pc:sldChg>
      <pc:sldChg chg="addSp delSp modSp">
        <pc:chgData name="Mättas, O. (Otto)" userId="S::o.mattas@students.uu.nl::f944b869-84fe-4915-ac0f-2070e720f33b" providerId="AD" clId="Web-{B5BACD2D-C0CF-495D-862A-19D96D8B75A6}" dt="2021-02-18T16:40:18.943" v="47"/>
        <pc:sldMkLst>
          <pc:docMk/>
          <pc:sldMk cId="3176483059" sldId="281"/>
        </pc:sldMkLst>
        <pc:spChg chg="del">
          <ac:chgData name="Mättas, O. (Otto)" userId="S::o.mattas@students.uu.nl::f944b869-84fe-4915-ac0f-2070e720f33b" providerId="AD" clId="Web-{B5BACD2D-C0CF-495D-862A-19D96D8B75A6}" dt="2021-02-18T16:40:15.052" v="45"/>
          <ac:spMkLst>
            <pc:docMk/>
            <pc:sldMk cId="3176483059" sldId="281"/>
            <ac:spMk id="2" creationId="{B238061C-8601-49D7-A023-7E0613707479}"/>
          </ac:spMkLst>
        </pc:spChg>
        <pc:spChg chg="add del mod">
          <ac:chgData name="Mättas, O. (Otto)" userId="S::o.mattas@students.uu.nl::f944b869-84fe-4915-ac0f-2070e720f33b" providerId="AD" clId="Web-{B5BACD2D-C0CF-495D-862A-19D96D8B75A6}" dt="2021-02-18T16:40:18.943" v="47"/>
          <ac:spMkLst>
            <pc:docMk/>
            <pc:sldMk cId="3176483059" sldId="281"/>
            <ac:spMk id="105" creationId="{74677B4A-07C6-4436-88CD-B75F877EAC2B}"/>
          </ac:spMkLst>
        </pc:spChg>
        <pc:picChg chg="add">
          <ac:chgData name="Mättas, O. (Otto)" userId="S::o.mattas@students.uu.nl::f944b869-84fe-4915-ac0f-2070e720f33b" providerId="AD" clId="Web-{B5BACD2D-C0CF-495D-862A-19D96D8B75A6}" dt="2021-02-18T16:40:16.271" v="46"/>
          <ac:picMkLst>
            <pc:docMk/>
            <pc:sldMk cId="3176483059" sldId="281"/>
            <ac:picMk id="118" creationId="{6B9AC844-BE9B-4CFF-B424-9B7E20DCE148}"/>
          </ac:picMkLst>
        </pc:picChg>
      </pc:sldChg>
      <pc:sldChg chg="addSp delSp modSp new mod setBg">
        <pc:chgData name="Mättas, O. (Otto)" userId="S::o.mattas@students.uu.nl::f944b869-84fe-4915-ac0f-2070e720f33b" providerId="AD" clId="Web-{B5BACD2D-C0CF-495D-862A-19D96D8B75A6}" dt="2021-02-18T16:35:58.922" v="38"/>
        <pc:sldMkLst>
          <pc:docMk/>
          <pc:sldMk cId="3131762565" sldId="282"/>
        </pc:sldMkLst>
        <pc:spChg chg="mod ord">
          <ac:chgData name="Mättas, O. (Otto)" userId="S::o.mattas@students.uu.nl::f944b869-84fe-4915-ac0f-2070e720f33b" providerId="AD" clId="Web-{B5BACD2D-C0CF-495D-862A-19D96D8B75A6}" dt="2021-02-18T16:33:01.418" v="25"/>
          <ac:spMkLst>
            <pc:docMk/>
            <pc:sldMk cId="3131762565" sldId="282"/>
            <ac:spMk id="2" creationId="{DF945E70-BAD2-47EA-B666-19218F126767}"/>
          </ac:spMkLst>
        </pc:spChg>
        <pc:grpChg chg="add">
          <ac:chgData name="Mättas, O. (Otto)" userId="S::o.mattas@students.uu.nl::f944b869-84fe-4915-ac0f-2070e720f33b" providerId="AD" clId="Web-{B5BACD2D-C0CF-495D-862A-19D96D8B75A6}" dt="2021-02-18T16:33:01.418" v="25"/>
          <ac:grpSpMkLst>
            <pc:docMk/>
            <pc:sldMk cId="3131762565" sldId="282"/>
            <ac:grpSpMk id="5" creationId="{02809643-1A52-4ED2-AA8C-EEF67E927206}"/>
          </ac:grpSpMkLst>
        </pc:grpChg>
        <pc:grpChg chg="add del">
          <ac:chgData name="Mättas, O. (Otto)" userId="S::o.mattas@students.uu.nl::f944b869-84fe-4915-ac0f-2070e720f33b" providerId="AD" clId="Web-{B5BACD2D-C0CF-495D-862A-19D96D8B75A6}" dt="2021-02-18T16:32:55.292" v="22"/>
          <ac:grpSpMkLst>
            <pc:docMk/>
            <pc:sldMk cId="3131762565" sldId="282"/>
            <ac:grpSpMk id="8" creationId="{02809643-1A52-4ED2-AA8C-EEF67E927206}"/>
          </ac:grpSpMkLst>
        </pc:grpChg>
        <pc:picChg chg="add mod ord">
          <ac:chgData name="Mättas, O. (Otto)" userId="S::o.mattas@students.uu.nl::f944b869-84fe-4915-ac0f-2070e720f33b" providerId="AD" clId="Web-{B5BACD2D-C0CF-495D-862A-19D96D8B75A6}" dt="2021-02-18T16:35:57.359" v="37"/>
          <ac:picMkLst>
            <pc:docMk/>
            <pc:sldMk cId="3131762565" sldId="282"/>
            <ac:picMk id="3" creationId="{39AAD341-10EE-4589-A369-E7B2D7F4F691}"/>
          </ac:picMkLst>
        </pc:picChg>
        <pc:picChg chg="add del ord">
          <ac:chgData name="Mättas, O. (Otto)" userId="S::o.mattas@students.uu.nl::f944b869-84fe-4915-ac0f-2070e720f33b" providerId="AD" clId="Web-{B5BACD2D-C0CF-495D-862A-19D96D8B75A6}" dt="2021-02-18T16:35:58.922" v="38"/>
          <ac:picMkLst>
            <pc:docMk/>
            <pc:sldMk cId="3131762565" sldId="282"/>
            <ac:picMk id="4" creationId="{D3DE0694-8EA7-4472-86F9-E8E8CB1D43A9}"/>
          </ac:picMkLst>
        </pc:picChg>
      </pc:sldChg>
    </pc:docChg>
  </pc:docChgLst>
  <pc:docChgLst>
    <pc:chgData name="Mättas, O. (Otto)" userId="S::o.mattas@students.uu.nl::f944b869-84fe-4915-ac0f-2070e720f33b" providerId="AD" clId="Web-{D7840D99-4FBE-4B82-A919-56CD25E4427E}"/>
    <pc:docChg chg="addSld delSld modSld addMainMaster delMainMaster">
      <pc:chgData name="Mättas, O. (Otto)" userId="S::o.mattas@students.uu.nl::f944b869-84fe-4915-ac0f-2070e720f33b" providerId="AD" clId="Web-{D7840D99-4FBE-4B82-A919-56CD25E4427E}" dt="2021-02-18T11:18:47.225" v="738" actId="20577"/>
      <pc:docMkLst>
        <pc:docMk/>
      </pc:docMkLst>
      <pc:sldChg chg="addSp delSp modSp del mod setBg modClrScheme chgLayout">
        <pc:chgData name="Mättas, O. (Otto)" userId="S::o.mattas@students.uu.nl::f944b869-84fe-4915-ac0f-2070e720f33b" providerId="AD" clId="Web-{D7840D99-4FBE-4B82-A919-56CD25E4427E}" dt="2021-02-18T10:39:13.345" v="211"/>
        <pc:sldMkLst>
          <pc:docMk/>
          <pc:sldMk cId="109857222" sldId="256"/>
        </pc:sldMkLst>
        <pc:spChg chg="mod">
          <ac:chgData name="Mättas, O. (Otto)" userId="S::o.mattas@students.uu.nl::f944b869-84fe-4915-ac0f-2070e720f33b" providerId="AD" clId="Web-{D7840D99-4FBE-4B82-A919-56CD25E4427E}" dt="2021-02-18T10:37:01.419" v="199" actId="1076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Mättas, O. (Otto)" userId="S::o.mattas@students.uu.nl::f944b869-84fe-4915-ac0f-2070e720f33b" providerId="AD" clId="Web-{D7840D99-4FBE-4B82-A919-56CD25E4427E}" dt="2021-02-18T09:50:13.699" v="14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Mättas, O. (Otto)" userId="S::o.mattas@students.uu.nl::f944b869-84fe-4915-ac0f-2070e720f33b" providerId="AD" clId="Web-{D7840D99-4FBE-4B82-A919-56CD25E4427E}" dt="2021-02-18T10:37:05.826" v="200" actId="1076"/>
          <ac:spMkLst>
            <pc:docMk/>
            <pc:sldMk cId="109857222" sldId="256"/>
            <ac:spMk id="3" creationId="{B0FA5F64-4433-4D3F-B057-C29F936D6B74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0:36:02.761" v="191"/>
          <ac:spMkLst>
            <pc:docMk/>
            <pc:sldMk cId="109857222" sldId="256"/>
            <ac:spMk id="5" creationId="{A5543539-5025-458F-BDBA-7E1723EDE578}"/>
          </ac:spMkLst>
        </pc:spChg>
        <pc:spChg chg="add del mod">
          <ac:chgData name="Mättas, O. (Otto)" userId="S::o.mattas@students.uu.nl::f944b869-84fe-4915-ac0f-2070e720f33b" providerId="AD" clId="Web-{D7840D99-4FBE-4B82-A919-56CD25E4427E}" dt="2021-02-18T10:36:00.121" v="190"/>
          <ac:spMkLst>
            <pc:docMk/>
            <pc:sldMk cId="109857222" sldId="256"/>
            <ac:spMk id="6" creationId="{062C3D79-F99E-47E5-A109-C3AD87EFDBBD}"/>
          </ac:spMkLst>
        </pc:spChg>
        <pc:spChg chg="add del mod">
          <ac:chgData name="Mättas, O. (Otto)" userId="S::o.mattas@students.uu.nl::f944b869-84fe-4915-ac0f-2070e720f33b" providerId="AD" clId="Web-{D7840D99-4FBE-4B82-A919-56CD25E4427E}" dt="2021-02-18T09:50:23.465" v="15"/>
          <ac:spMkLst>
            <pc:docMk/>
            <pc:sldMk cId="109857222" sldId="256"/>
            <ac:spMk id="6" creationId="{33873244-75BC-4A4B-94F7-89B6B9CD434C}"/>
          </ac:spMkLst>
        </pc:spChg>
        <pc:spChg chg="add del mod">
          <ac:chgData name="Mättas, O. (Otto)" userId="S::o.mattas@students.uu.nl::f944b869-84fe-4915-ac0f-2070e720f33b" providerId="AD" clId="Web-{D7840D99-4FBE-4B82-A919-56CD25E4427E}" dt="2021-02-18T10:36:04.355" v="192"/>
          <ac:spMkLst>
            <pc:docMk/>
            <pc:sldMk cId="109857222" sldId="256"/>
            <ac:spMk id="8" creationId="{2DD51BC6-FFCA-417B-B59A-F22103E488FD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09:50:50.045" v="16"/>
          <ac:spMkLst>
            <pc:docMk/>
            <pc:sldMk cId="109857222" sldId="256"/>
            <ac:spMk id="9" creationId="{1E644DE9-8D09-43E2-BA69-F57482CFC93A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09:50:50.045" v="16"/>
          <ac:spMkLst>
            <pc:docMk/>
            <pc:sldMk cId="109857222" sldId="256"/>
            <ac:spMk id="11" creationId="{6C23C919-B32E-40FF-B3D8-631316E84E3E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09:51:29.486" v="20"/>
          <ac:spMkLst>
            <pc:docMk/>
            <pc:sldMk cId="109857222" sldId="256"/>
            <ac:spMk id="16" creationId="{E91DC736-0EF8-4F87-9146-EBF1D2EE4D3D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09:51:29.486" v="20"/>
          <ac:spMkLst>
            <pc:docMk/>
            <pc:sldMk cId="109857222" sldId="256"/>
            <ac:spMk id="18" creationId="{097CD68E-23E3-4007-8847-CD0944C4F7BE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09:51:29.486" v="20"/>
          <ac:spMkLst>
            <pc:docMk/>
            <pc:sldMk cId="109857222" sldId="256"/>
            <ac:spMk id="20" creationId="{AF2F604E-43BE-4DC3-B983-E071523364F8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09:51:29.486" v="20"/>
          <ac:spMkLst>
            <pc:docMk/>
            <pc:sldMk cId="109857222" sldId="256"/>
            <ac:spMk id="22" creationId="{08C9B587-E65E-4B52-B37C-ABEBB6E87928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09:51:29.486" v="20"/>
          <ac:spMkLst>
            <pc:docMk/>
            <pc:sldMk cId="109857222" sldId="256"/>
            <ac:spMk id="27" creationId="{BA6285CA-6AFA-4F27-AFB5-1B32CDE09B1A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09:51:29.486" v="20"/>
          <ac:spMkLst>
            <pc:docMk/>
            <pc:sldMk cId="109857222" sldId="256"/>
            <ac:spMk id="29" creationId="{F8DD0EAF-BF73-48D8-A426-3085C4B88FAA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09:51:29.486" v="20"/>
          <ac:spMkLst>
            <pc:docMk/>
            <pc:sldMk cId="109857222" sldId="256"/>
            <ac:spMk id="31" creationId="{7BCC6446-8462-4A63-9B6F-8F57EC40F648}"/>
          </ac:spMkLst>
        </pc:spChg>
        <pc:grpChg chg="add">
          <ac:chgData name="Mättas, O. (Otto)" userId="S::o.mattas@students.uu.nl::f944b869-84fe-4915-ac0f-2070e720f33b" providerId="AD" clId="Web-{D7840D99-4FBE-4B82-A919-56CD25E4427E}" dt="2021-02-18T09:51:29.486" v="20"/>
          <ac:grpSpMkLst>
            <pc:docMk/>
            <pc:sldMk cId="109857222" sldId="256"/>
            <ac:grpSpMk id="33" creationId="{8118ECEF-CA6A-4CB6-BCA5-59B2DB40C4AB}"/>
          </ac:grpSpMkLst>
        </pc:grpChg>
        <pc:picChg chg="add mod ord">
          <ac:chgData name="Mättas, O. (Otto)" userId="S::o.mattas@students.uu.nl::f944b869-84fe-4915-ac0f-2070e720f33b" providerId="AD" clId="Web-{D7840D99-4FBE-4B82-A919-56CD25E4427E}" dt="2021-02-18T10:37:10.451" v="201"/>
          <ac:picMkLst>
            <pc:docMk/>
            <pc:sldMk cId="109857222" sldId="256"/>
            <ac:picMk id="4" creationId="{11FF6C02-B344-42B3-8582-C610697C4062}"/>
          </ac:picMkLst>
        </pc:picChg>
      </pc:sldChg>
      <pc:sldChg chg="addSp delSp modSp new del">
        <pc:chgData name="Mättas, O. (Otto)" userId="S::o.mattas@students.uu.nl::f944b869-84fe-4915-ac0f-2070e720f33b" providerId="AD" clId="Web-{D7840D99-4FBE-4B82-A919-56CD25E4427E}" dt="2021-02-18T10:57:51.330" v="370"/>
        <pc:sldMkLst>
          <pc:docMk/>
          <pc:sldMk cId="2626502531" sldId="257"/>
        </pc:sldMkLst>
        <pc:spChg chg="del mod">
          <ac:chgData name="Mättas, O. (Otto)" userId="S::o.mattas@students.uu.nl::f944b869-84fe-4915-ac0f-2070e720f33b" providerId="AD" clId="Web-{D7840D99-4FBE-4B82-A919-56CD25E4427E}" dt="2021-02-18T10:06:54.173" v="140"/>
          <ac:spMkLst>
            <pc:docMk/>
            <pc:sldMk cId="2626502531" sldId="257"/>
            <ac:spMk id="2" creationId="{DBD96396-78E8-4A97-9EDC-45B8255CBC45}"/>
          </ac:spMkLst>
        </pc:spChg>
        <pc:spChg chg="mod">
          <ac:chgData name="Mättas, O. (Otto)" userId="S::o.mattas@students.uu.nl::f944b869-84fe-4915-ac0f-2070e720f33b" providerId="AD" clId="Web-{D7840D99-4FBE-4B82-A919-56CD25E4427E}" dt="2021-02-18T10:07:06.033" v="143" actId="14100"/>
          <ac:spMkLst>
            <pc:docMk/>
            <pc:sldMk cId="2626502531" sldId="257"/>
            <ac:spMk id="3" creationId="{59AF4931-D4A7-4115-B5A8-BA8779CDA94E}"/>
          </ac:spMkLst>
        </pc:spChg>
        <pc:spChg chg="del">
          <ac:chgData name="Mättas, O. (Otto)" userId="S::o.mattas@students.uu.nl::f944b869-84fe-4915-ac0f-2070e720f33b" providerId="AD" clId="Web-{D7840D99-4FBE-4B82-A919-56CD25E4427E}" dt="2021-02-18T10:06:57.439" v="142"/>
          <ac:spMkLst>
            <pc:docMk/>
            <pc:sldMk cId="2626502531" sldId="257"/>
            <ac:spMk id="4" creationId="{A56D7AF6-17B8-417E-8B1D-AAD522501788}"/>
          </ac:spMkLst>
        </pc:spChg>
        <pc:spChg chg="add del mod">
          <ac:chgData name="Mättas, O. (Otto)" userId="S::o.mattas@students.uu.nl::f944b869-84fe-4915-ac0f-2070e720f33b" providerId="AD" clId="Web-{D7840D99-4FBE-4B82-A919-56CD25E4427E}" dt="2021-02-18T10:06:56.048" v="141"/>
          <ac:spMkLst>
            <pc:docMk/>
            <pc:sldMk cId="2626502531" sldId="257"/>
            <ac:spMk id="6" creationId="{BE85CC54-043C-4643-9C24-699E55AC67B3}"/>
          </ac:spMkLst>
        </pc:spChg>
      </pc:sldChg>
      <pc:sldChg chg="addSp delSp modSp new del mod setBg">
        <pc:chgData name="Mättas, O. (Otto)" userId="S::o.mattas@students.uu.nl::f944b869-84fe-4915-ac0f-2070e720f33b" providerId="AD" clId="Web-{D7840D99-4FBE-4B82-A919-56CD25E4427E}" dt="2021-02-18T10:58:02.002" v="371"/>
        <pc:sldMkLst>
          <pc:docMk/>
          <pc:sldMk cId="2652283454" sldId="258"/>
        </pc:sldMkLst>
        <pc:spChg chg="add del mod">
          <ac:chgData name="Mättas, O. (Otto)" userId="S::o.mattas@students.uu.nl::f944b869-84fe-4915-ac0f-2070e720f33b" providerId="AD" clId="Web-{D7840D99-4FBE-4B82-A919-56CD25E4427E}" dt="2021-02-18T10:07:41.145" v="151"/>
          <ac:spMkLst>
            <pc:docMk/>
            <pc:sldMk cId="2652283454" sldId="258"/>
            <ac:spMk id="2" creationId="{793F66B1-1F93-4125-9EA0-CD25522B5249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07:41.145" v="151"/>
          <ac:spMkLst>
            <pc:docMk/>
            <pc:sldMk cId="2652283454" sldId="258"/>
            <ac:spMk id="8" creationId="{A4798C7F-C8CA-4799-BF37-3AB4642CDB66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07:41.145" v="151"/>
          <ac:spMkLst>
            <pc:docMk/>
            <pc:sldMk cId="2652283454" sldId="258"/>
            <ac:spMk id="41" creationId="{216BB147-20D5-4D93-BDA5-1BC614D6A4B2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07:41.145" v="151"/>
          <ac:spMkLst>
            <pc:docMk/>
            <pc:sldMk cId="2652283454" sldId="258"/>
            <ac:spMk id="43" creationId="{0A253F60-DE40-4508-A37A-61331DF1DD5D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07:41.145" v="151"/>
          <ac:spMkLst>
            <pc:docMk/>
            <pc:sldMk cId="2652283454" sldId="258"/>
            <ac:spMk id="45" creationId="{C701CD53-28FC-491C-9022-F74BE327CC33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07:41.145" v="151"/>
          <ac:spMkLst>
            <pc:docMk/>
            <pc:sldMk cId="2652283454" sldId="258"/>
            <ac:spMk id="78" creationId="{F9B84E06-1DBF-4F55-9B5E-F2F1E38EBA57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07:41.145" v="151"/>
          <ac:spMkLst>
            <pc:docMk/>
            <pc:sldMk cId="2652283454" sldId="258"/>
            <ac:spMk id="111" creationId="{8E7E1993-6448-42F8-8FB3-76104F45B344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07:41.145" v="151"/>
          <ac:spMkLst>
            <pc:docMk/>
            <pc:sldMk cId="2652283454" sldId="258"/>
            <ac:spMk id="113" creationId="{5B62175A-9061-4508-B024-671E2C3C3AAD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07:41.145" v="151"/>
          <ac:spMkLst>
            <pc:docMk/>
            <pc:sldMk cId="2652283454" sldId="258"/>
            <ac:spMk id="115" creationId="{2391C84E-C2EA-44FC-A7D1-FAE3E2850552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07:41.145" v="151"/>
          <ac:spMkLst>
            <pc:docMk/>
            <pc:sldMk cId="2652283454" sldId="258"/>
            <ac:spMk id="148" creationId="{7D7F7755-C305-4B28-8A86-8EA8898124E3}"/>
          </ac:spMkLst>
        </pc:spChg>
        <pc:grpChg chg="add">
          <ac:chgData name="Mättas, O. (Otto)" userId="S::o.mattas@students.uu.nl::f944b869-84fe-4915-ac0f-2070e720f33b" providerId="AD" clId="Web-{D7840D99-4FBE-4B82-A919-56CD25E4427E}" dt="2021-02-18T10:07:41.145" v="151"/>
          <ac:grpSpMkLst>
            <pc:docMk/>
            <pc:sldMk cId="2652283454" sldId="258"/>
            <ac:grpSpMk id="10" creationId="{87F0794B-55D3-4D2D-BDE7-4688ED321E42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07:41.145" v="151"/>
          <ac:grpSpMkLst>
            <pc:docMk/>
            <pc:sldMk cId="2652283454" sldId="258"/>
            <ac:grpSpMk id="47" creationId="{BC25D6CE-B5F2-4E0D-894F-9521E2433076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07:41.145" v="151"/>
          <ac:grpSpMkLst>
            <pc:docMk/>
            <pc:sldMk cId="2652283454" sldId="258"/>
            <ac:grpSpMk id="80" creationId="{2D739D9D-4A11-49F5-B045-708F7DED1CD4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07:41.145" v="151"/>
          <ac:grpSpMkLst>
            <pc:docMk/>
            <pc:sldMk cId="2652283454" sldId="258"/>
            <ac:grpSpMk id="117" creationId="{47B3131A-B518-43E5-A896-E9D654A4863F}"/>
          </ac:grpSpMkLst>
        </pc:grpChg>
        <pc:graphicFrameChg chg="add">
          <ac:chgData name="Mättas, O. (Otto)" userId="S::o.mattas@students.uu.nl::f944b869-84fe-4915-ac0f-2070e720f33b" providerId="AD" clId="Web-{D7840D99-4FBE-4B82-A919-56CD25E4427E}" dt="2021-02-18T10:07:41.145" v="151"/>
          <ac:graphicFrameMkLst>
            <pc:docMk/>
            <pc:sldMk cId="2652283454" sldId="258"/>
            <ac:graphicFrameMk id="4" creationId="{3C51D4A9-6E06-4BED-ACE4-CFED7FB6C6DF}"/>
          </ac:graphicFrameMkLst>
        </pc:graphicFrameChg>
      </pc:sldChg>
      <pc:sldChg chg="addSp delSp modSp new mod setBg">
        <pc:chgData name="Mättas, O. (Otto)" userId="S::o.mattas@students.uu.nl::f944b869-84fe-4915-ac0f-2070e720f33b" providerId="AD" clId="Web-{D7840D99-4FBE-4B82-A919-56CD25E4427E}" dt="2021-02-18T10:38:58.219" v="210" actId="14100"/>
        <pc:sldMkLst>
          <pc:docMk/>
          <pc:sldMk cId="2942977414" sldId="259"/>
        </pc:sldMkLst>
        <pc:spChg chg="mod">
          <ac:chgData name="Mättas, O. (Otto)" userId="S::o.mattas@students.uu.nl::f944b869-84fe-4915-ac0f-2070e720f33b" providerId="AD" clId="Web-{D7840D99-4FBE-4B82-A919-56CD25E4427E}" dt="2021-02-18T10:38:42.594" v="209" actId="20577"/>
          <ac:spMkLst>
            <pc:docMk/>
            <pc:sldMk cId="2942977414" sldId="259"/>
            <ac:spMk id="2" creationId="{3C99E8F2-BD1A-48E0-96E7-9F2C4A9D5F81}"/>
          </ac:spMkLst>
        </pc:spChg>
        <pc:spChg chg="mod">
          <ac:chgData name="Mättas, O. (Otto)" userId="S::o.mattas@students.uu.nl::f944b869-84fe-4915-ac0f-2070e720f33b" providerId="AD" clId="Web-{D7840D99-4FBE-4B82-A919-56CD25E4427E}" dt="2021-02-18T10:38:38.188" v="208" actId="20577"/>
          <ac:spMkLst>
            <pc:docMk/>
            <pc:sldMk cId="2942977414" sldId="259"/>
            <ac:spMk id="3" creationId="{BFECE727-F53F-4D44-A07A-D22D81C5C7A7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0:38:22.781" v="207"/>
          <ac:spMkLst>
            <pc:docMk/>
            <pc:sldMk cId="2942977414" sldId="259"/>
            <ac:spMk id="5" creationId="{BA6285CA-6AFA-4F27-AFB5-1B32CDE09B1A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0:38:22.781" v="207"/>
          <ac:spMkLst>
            <pc:docMk/>
            <pc:sldMk cId="2942977414" sldId="259"/>
            <ac:spMk id="6" creationId="{D690347A-6937-4F6D-93E3-D398D803DE33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0:38:22.781" v="207"/>
          <ac:spMkLst>
            <pc:docMk/>
            <pc:sldMk cId="2942977414" sldId="259"/>
            <ac:spMk id="7" creationId="{DE6FA2BA-220F-4070-A46C-D437A6D2421C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0:37:42.405" v="203"/>
          <ac:spMkLst>
            <pc:docMk/>
            <pc:sldMk cId="2942977414" sldId="259"/>
            <ac:spMk id="8" creationId="{BA6285CA-6AFA-4F27-AFB5-1B32CDE09B1A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0:38:22.781" v="207"/>
          <ac:spMkLst>
            <pc:docMk/>
            <pc:sldMk cId="2942977414" sldId="259"/>
            <ac:spMk id="9" creationId="{B18D2A95-840F-45DF-AD93-5FA412FCC7EA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0:37:42.405" v="203"/>
          <ac:spMkLst>
            <pc:docMk/>
            <pc:sldMk cId="2942977414" sldId="259"/>
            <ac:spMk id="10" creationId="{F25649CC-2F8D-4B4A-909E-0269173E1D44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0:38:22.781" v="207"/>
          <ac:spMkLst>
            <pc:docMk/>
            <pc:sldMk cId="2942977414" sldId="259"/>
            <ac:spMk id="11" creationId="{F92A3F2D-F424-43A3-88B0-FB258A0C1829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0:37:42.405" v="203"/>
          <ac:spMkLst>
            <pc:docMk/>
            <pc:sldMk cId="2942977414" sldId="259"/>
            <ac:spMk id="12" creationId="{EFA7FFE7-B4B1-4C77-ABD3-FE284CE2673C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0:37:42.405" v="203"/>
          <ac:spMkLst>
            <pc:docMk/>
            <pc:sldMk cId="2942977414" sldId="259"/>
            <ac:spMk id="14" creationId="{DE6FA2BA-220F-4070-A46C-D437A6D2421C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0:37:42.405" v="203"/>
          <ac:spMkLst>
            <pc:docMk/>
            <pc:sldMk cId="2942977414" sldId="259"/>
            <ac:spMk id="16" creationId="{37CE8AAF-11BE-4CD8-AFF3-BD3038B18F09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38:22.781" v="207"/>
          <ac:spMkLst>
            <pc:docMk/>
            <pc:sldMk cId="2942977414" sldId="259"/>
            <ac:spMk id="52" creationId="{BA6285CA-6AFA-4F27-AFB5-1B32CDE09B1A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38:22.781" v="207"/>
          <ac:spMkLst>
            <pc:docMk/>
            <pc:sldMk cId="2942977414" sldId="259"/>
            <ac:spMk id="54" creationId="{F8DD0EAF-BF73-48D8-A426-3085C4B88FAA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38:22.781" v="207"/>
          <ac:spMkLst>
            <pc:docMk/>
            <pc:sldMk cId="2942977414" sldId="259"/>
            <ac:spMk id="56" creationId="{7BCC6446-8462-4A63-9B6F-8F57EC40F648}"/>
          </ac:spMkLst>
        </pc:spChg>
        <pc:grpChg chg="add del">
          <ac:chgData name="Mättas, O. (Otto)" userId="S::o.mattas@students.uu.nl::f944b869-84fe-4915-ac0f-2070e720f33b" providerId="AD" clId="Web-{D7840D99-4FBE-4B82-A919-56CD25E4427E}" dt="2021-02-18T10:38:22.781" v="207"/>
          <ac:grpSpMkLst>
            <pc:docMk/>
            <pc:sldMk cId="2942977414" sldId="259"/>
            <ac:grpSpMk id="13" creationId="{E8BBA9B4-EF00-4579-A73A-061C5F902438}"/>
          </ac:grpSpMkLst>
        </pc:grpChg>
        <pc:grpChg chg="add del">
          <ac:chgData name="Mättas, O. (Otto)" userId="S::o.mattas@students.uu.nl::f944b869-84fe-4915-ac0f-2070e720f33b" providerId="AD" clId="Web-{D7840D99-4FBE-4B82-A919-56CD25E4427E}" dt="2021-02-18T10:37:42.405" v="203"/>
          <ac:grpSpMkLst>
            <pc:docMk/>
            <pc:sldMk cId="2942977414" sldId="259"/>
            <ac:grpSpMk id="18" creationId="{E8BBA9B4-EF00-4579-A73A-061C5F902438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38:22.781" v="207"/>
          <ac:grpSpMkLst>
            <pc:docMk/>
            <pc:sldMk cId="2942977414" sldId="259"/>
            <ac:grpSpMk id="58" creationId="{8118ECEF-CA6A-4CB6-BCA5-59B2DB40C4AB}"/>
          </ac:grpSpMkLst>
        </pc:grpChg>
        <pc:picChg chg="add mod">
          <ac:chgData name="Mättas, O. (Otto)" userId="S::o.mattas@students.uu.nl::f944b869-84fe-4915-ac0f-2070e720f33b" providerId="AD" clId="Web-{D7840D99-4FBE-4B82-A919-56CD25E4427E}" dt="2021-02-18T10:38:58.219" v="210" actId="14100"/>
          <ac:picMkLst>
            <pc:docMk/>
            <pc:sldMk cId="2942977414" sldId="259"/>
            <ac:picMk id="4" creationId="{38C2E213-0C12-4798-8BA9-8D234CD533F1}"/>
          </ac:picMkLst>
        </pc:picChg>
      </pc:sldChg>
      <pc:sldChg chg="addSp delSp modSp new mod setBg">
        <pc:chgData name="Mättas, O. (Otto)" userId="S::o.mattas@students.uu.nl::f944b869-84fe-4915-ac0f-2070e720f33b" providerId="AD" clId="Web-{D7840D99-4FBE-4B82-A919-56CD25E4427E}" dt="2021-02-18T10:45:47.668" v="217"/>
        <pc:sldMkLst>
          <pc:docMk/>
          <pc:sldMk cId="3940052765" sldId="260"/>
        </pc:sldMkLst>
        <pc:spChg chg="del">
          <ac:chgData name="Mättas, O. (Otto)" userId="S::o.mattas@students.uu.nl::f944b869-84fe-4915-ac0f-2070e720f33b" providerId="AD" clId="Web-{D7840D99-4FBE-4B82-A919-56CD25E4427E}" dt="2021-02-18T10:40:10.175" v="215"/>
          <ac:spMkLst>
            <pc:docMk/>
            <pc:sldMk cId="3940052765" sldId="260"/>
            <ac:spMk id="2" creationId="{60A5EB27-9FF3-4FBB-979C-A896C91BA51D}"/>
          </ac:spMkLst>
        </pc:spChg>
        <pc:spChg chg="del">
          <ac:chgData name="Mättas, O. (Otto)" userId="S::o.mattas@students.uu.nl::f944b869-84fe-4915-ac0f-2070e720f33b" providerId="AD" clId="Web-{D7840D99-4FBE-4B82-A919-56CD25E4427E}" dt="2021-02-18T10:40:03.971" v="213"/>
          <ac:spMkLst>
            <pc:docMk/>
            <pc:sldMk cId="3940052765" sldId="260"/>
            <ac:spMk id="3" creationId="{00AF745F-2B0C-4C8C-B755-50EF4146D911}"/>
          </ac:spMkLst>
        </pc:spChg>
        <pc:spChg chg="del">
          <ac:chgData name="Mättas, O. (Otto)" userId="S::o.mattas@students.uu.nl::f944b869-84fe-4915-ac0f-2070e720f33b" providerId="AD" clId="Web-{D7840D99-4FBE-4B82-A919-56CD25E4427E}" dt="2021-02-18T10:40:05.784" v="214"/>
          <ac:spMkLst>
            <pc:docMk/>
            <pc:sldMk cId="3940052765" sldId="260"/>
            <ac:spMk id="4" creationId="{97D96E55-A2F7-4B4B-9D0E-3DB87922BAC7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45:47.668" v="217"/>
          <ac:spMkLst>
            <pc:docMk/>
            <pc:sldMk cId="3940052765" sldId="260"/>
            <ac:spMk id="10" creationId="{A4798C7F-C8CA-4799-BF37-3AB4642CDB66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45:47.668" v="217"/>
          <ac:spMkLst>
            <pc:docMk/>
            <pc:sldMk cId="3940052765" sldId="260"/>
            <ac:spMk id="43" creationId="{216BB147-20D5-4D93-BDA5-1BC614D6A4B2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45:47.668" v="217"/>
          <ac:spMkLst>
            <pc:docMk/>
            <pc:sldMk cId="3940052765" sldId="260"/>
            <ac:spMk id="45" creationId="{0A253F60-DE40-4508-A37A-61331DF1DD5D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45:47.668" v="217"/>
          <ac:spMkLst>
            <pc:docMk/>
            <pc:sldMk cId="3940052765" sldId="260"/>
            <ac:spMk id="47" creationId="{326AD51D-D59E-4689-A5DF-6A9857053BF6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45:47.668" v="217"/>
          <ac:spMkLst>
            <pc:docMk/>
            <pc:sldMk cId="3940052765" sldId="260"/>
            <ac:spMk id="80" creationId="{7A6DA27B-24A2-4FAF-9CB9-A814BF835B9F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45:47.668" v="217"/>
          <ac:spMkLst>
            <pc:docMk/>
            <pc:sldMk cId="3940052765" sldId="260"/>
            <ac:spMk id="113" creationId="{13B6DAC6-0186-4D62-AD69-90B9C0411EA3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45:47.668" v="217"/>
          <ac:spMkLst>
            <pc:docMk/>
            <pc:sldMk cId="3940052765" sldId="260"/>
            <ac:spMk id="115" creationId="{BA6285CA-6AFA-4F27-AFB5-1B32CDE09B1A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45:47.668" v="217"/>
          <ac:spMkLst>
            <pc:docMk/>
            <pc:sldMk cId="3940052765" sldId="260"/>
            <ac:spMk id="117" creationId="{4BE5C09D-B3C1-42F3-B945-39AEDFD19898}"/>
          </ac:spMkLst>
        </pc:spChg>
        <pc:grpChg chg="add">
          <ac:chgData name="Mättas, O. (Otto)" userId="S::o.mattas@students.uu.nl::f944b869-84fe-4915-ac0f-2070e720f33b" providerId="AD" clId="Web-{D7840D99-4FBE-4B82-A919-56CD25E4427E}" dt="2021-02-18T10:45:47.668" v="217"/>
          <ac:grpSpMkLst>
            <pc:docMk/>
            <pc:sldMk cId="3940052765" sldId="260"/>
            <ac:grpSpMk id="12" creationId="{87F0794B-55D3-4D2D-BDE7-4688ED321E42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45:47.668" v="217"/>
          <ac:grpSpMkLst>
            <pc:docMk/>
            <pc:sldMk cId="3940052765" sldId="260"/>
            <ac:grpSpMk id="49" creationId="{05578CCE-1E06-4634-B7D3-B75915B79B54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45:47.668" v="217"/>
          <ac:grpSpMkLst>
            <pc:docMk/>
            <pc:sldMk cId="3940052765" sldId="260"/>
            <ac:grpSpMk id="82" creationId="{ED48258A-6826-4A24-97F8-B65FE4D99A4E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45:47.668" v="217"/>
          <ac:grpSpMkLst>
            <pc:docMk/>
            <pc:sldMk cId="3940052765" sldId="260"/>
            <ac:grpSpMk id="119" creationId="{91108A0F-8C78-4294-B028-9F09581FC0A3}"/>
          </ac:grpSpMkLst>
        </pc:grpChg>
        <pc:picChg chg="add mod">
          <ac:chgData name="Mättas, O. (Otto)" userId="S::o.mattas@students.uu.nl::f944b869-84fe-4915-ac0f-2070e720f33b" providerId="AD" clId="Web-{D7840D99-4FBE-4B82-A919-56CD25E4427E}" dt="2021-02-18T10:45:47.668" v="217"/>
          <ac:picMkLst>
            <pc:docMk/>
            <pc:sldMk cId="3940052765" sldId="260"/>
            <ac:picMk id="5" creationId="{75201437-FB9E-45C4-B9D3-6985C9DAAD21}"/>
          </ac:picMkLst>
        </pc:picChg>
      </pc:sldChg>
      <pc:sldChg chg="addSp delSp modSp new mod setBg">
        <pc:chgData name="Mättas, O. (Otto)" userId="S::o.mattas@students.uu.nl::f944b869-84fe-4915-ac0f-2070e720f33b" providerId="AD" clId="Web-{D7840D99-4FBE-4B82-A919-56CD25E4427E}" dt="2021-02-18T10:51:12.615" v="222"/>
        <pc:sldMkLst>
          <pc:docMk/>
          <pc:sldMk cId="3916209493" sldId="261"/>
        </pc:sldMkLst>
        <pc:spChg chg="del">
          <ac:chgData name="Mättas, O. (Otto)" userId="S::o.mattas@students.uu.nl::f944b869-84fe-4915-ac0f-2070e720f33b" providerId="AD" clId="Web-{D7840D99-4FBE-4B82-A919-56CD25E4427E}" dt="2021-02-18T10:50:55.708" v="219"/>
          <ac:spMkLst>
            <pc:docMk/>
            <pc:sldMk cId="3916209493" sldId="261"/>
            <ac:spMk id="2" creationId="{016660BA-E678-4359-8D74-B221F82D5DFA}"/>
          </ac:spMkLst>
        </pc:spChg>
        <pc:spChg chg="del">
          <ac:chgData name="Mättas, O. (Otto)" userId="S::o.mattas@students.uu.nl::f944b869-84fe-4915-ac0f-2070e720f33b" providerId="AD" clId="Web-{D7840D99-4FBE-4B82-A919-56CD25E4427E}" dt="2021-02-18T10:50:57.146" v="220"/>
          <ac:spMkLst>
            <pc:docMk/>
            <pc:sldMk cId="3916209493" sldId="261"/>
            <ac:spMk id="3" creationId="{9837CA79-270A-45B8-827A-47E9D9220CFA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1:12.615" v="222"/>
          <ac:spMkLst>
            <pc:docMk/>
            <pc:sldMk cId="3916209493" sldId="261"/>
            <ac:spMk id="9" creationId="{A4798C7F-C8CA-4799-BF37-3AB4642CDB66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1:12.615" v="222"/>
          <ac:spMkLst>
            <pc:docMk/>
            <pc:sldMk cId="3916209493" sldId="261"/>
            <ac:spMk id="42" creationId="{216BB147-20D5-4D93-BDA5-1BC614D6A4B2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1:12.615" v="222"/>
          <ac:spMkLst>
            <pc:docMk/>
            <pc:sldMk cId="3916209493" sldId="261"/>
            <ac:spMk id="44" creationId="{0A253F60-DE40-4508-A37A-61331DF1DD5D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1:12.615" v="222"/>
          <ac:spMkLst>
            <pc:docMk/>
            <pc:sldMk cId="3916209493" sldId="261"/>
            <ac:spMk id="46" creationId="{326AD51D-D59E-4689-A5DF-6A9857053BF6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1:12.615" v="222"/>
          <ac:spMkLst>
            <pc:docMk/>
            <pc:sldMk cId="3916209493" sldId="261"/>
            <ac:spMk id="79" creationId="{7A6DA27B-24A2-4FAF-9CB9-A814BF835B9F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1:12.615" v="222"/>
          <ac:spMkLst>
            <pc:docMk/>
            <pc:sldMk cId="3916209493" sldId="261"/>
            <ac:spMk id="112" creationId="{13B6DAC6-0186-4D62-AD69-90B9C0411EA3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1:12.615" v="222"/>
          <ac:spMkLst>
            <pc:docMk/>
            <pc:sldMk cId="3916209493" sldId="261"/>
            <ac:spMk id="114" creationId="{BA6285CA-6AFA-4F27-AFB5-1B32CDE09B1A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1:12.615" v="222"/>
          <ac:spMkLst>
            <pc:docMk/>
            <pc:sldMk cId="3916209493" sldId="261"/>
            <ac:spMk id="116" creationId="{4BE5C09D-B3C1-42F3-B945-39AEDFD19898}"/>
          </ac:spMkLst>
        </pc:spChg>
        <pc:grpChg chg="add">
          <ac:chgData name="Mättas, O. (Otto)" userId="S::o.mattas@students.uu.nl::f944b869-84fe-4915-ac0f-2070e720f33b" providerId="AD" clId="Web-{D7840D99-4FBE-4B82-A919-56CD25E4427E}" dt="2021-02-18T10:51:12.615" v="222"/>
          <ac:grpSpMkLst>
            <pc:docMk/>
            <pc:sldMk cId="3916209493" sldId="261"/>
            <ac:grpSpMk id="11" creationId="{87F0794B-55D3-4D2D-BDE7-4688ED321E42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51:12.615" v="222"/>
          <ac:grpSpMkLst>
            <pc:docMk/>
            <pc:sldMk cId="3916209493" sldId="261"/>
            <ac:grpSpMk id="48" creationId="{05578CCE-1E06-4634-B7D3-B75915B79B54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51:12.615" v="222"/>
          <ac:grpSpMkLst>
            <pc:docMk/>
            <pc:sldMk cId="3916209493" sldId="261"/>
            <ac:grpSpMk id="81" creationId="{ED48258A-6826-4A24-97F8-B65FE4D99A4E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51:12.615" v="222"/>
          <ac:grpSpMkLst>
            <pc:docMk/>
            <pc:sldMk cId="3916209493" sldId="261"/>
            <ac:grpSpMk id="118" creationId="{628E122F-BCB2-43BD-850B-48491CEEF415}"/>
          </ac:grpSpMkLst>
        </pc:grpChg>
        <pc:picChg chg="add mod">
          <ac:chgData name="Mättas, O. (Otto)" userId="S::o.mattas@students.uu.nl::f944b869-84fe-4915-ac0f-2070e720f33b" providerId="AD" clId="Web-{D7840D99-4FBE-4B82-A919-56CD25E4427E}" dt="2021-02-18T10:51:12.615" v="222"/>
          <ac:picMkLst>
            <pc:docMk/>
            <pc:sldMk cId="3916209493" sldId="261"/>
            <ac:picMk id="4" creationId="{15FC6A0F-6EC1-49E3-88C6-BC8668A9642B}"/>
          </ac:picMkLst>
        </pc:picChg>
      </pc:sldChg>
      <pc:sldChg chg="addSp delSp modSp new mod setBg">
        <pc:chgData name="Mättas, O. (Otto)" userId="S::o.mattas@students.uu.nl::f944b869-84fe-4915-ac0f-2070e720f33b" providerId="AD" clId="Web-{D7840D99-4FBE-4B82-A919-56CD25E4427E}" dt="2021-02-18T10:54:18.980" v="272"/>
        <pc:sldMkLst>
          <pc:docMk/>
          <pc:sldMk cId="4145148005" sldId="262"/>
        </pc:sldMkLst>
        <pc:spChg chg="del">
          <ac:chgData name="Mättas, O. (Otto)" userId="S::o.mattas@students.uu.nl::f944b869-84fe-4915-ac0f-2070e720f33b" providerId="AD" clId="Web-{D7840D99-4FBE-4B82-A919-56CD25E4427E}" dt="2021-02-18T10:51:47.085" v="224"/>
          <ac:spMkLst>
            <pc:docMk/>
            <pc:sldMk cId="4145148005" sldId="262"/>
            <ac:spMk id="2" creationId="{3CA986FB-DF8A-459B-B6F7-A87A879D237E}"/>
          </ac:spMkLst>
        </pc:spChg>
        <pc:spChg chg="del mod">
          <ac:chgData name="Mättas, O. (Otto)" userId="S::o.mattas@students.uu.nl::f944b869-84fe-4915-ac0f-2070e720f33b" providerId="AD" clId="Web-{D7840D99-4FBE-4B82-A919-56CD25E4427E}" dt="2021-02-18T10:52:50.524" v="260"/>
          <ac:spMkLst>
            <pc:docMk/>
            <pc:sldMk cId="4145148005" sldId="262"/>
            <ac:spMk id="3" creationId="{77463601-5D79-47DD-A6A4-05A13E5432EC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4:18.980" v="272"/>
          <ac:spMkLst>
            <pc:docMk/>
            <pc:sldMk cId="4145148005" sldId="262"/>
            <ac:spMk id="10" creationId="{8E7E1993-6448-42F8-8FB3-76104F45B344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4:18.980" v="272"/>
          <ac:spMkLst>
            <pc:docMk/>
            <pc:sldMk cId="4145148005" sldId="262"/>
            <ac:spMk id="12" creationId="{5B62175A-9061-4508-B024-671E2C3C3AAD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4:18.980" v="272"/>
          <ac:spMkLst>
            <pc:docMk/>
            <pc:sldMk cId="4145148005" sldId="262"/>
            <ac:spMk id="14" creationId="{2391C84E-C2EA-44FC-A7D1-FAE3E2850552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4:18.980" v="272"/>
          <ac:spMkLst>
            <pc:docMk/>
            <pc:sldMk cId="4145148005" sldId="262"/>
            <ac:spMk id="47" creationId="{7D7F7755-C305-4B28-8A86-8EA8898124E3}"/>
          </ac:spMkLst>
        </pc:spChg>
        <pc:grpChg chg="add">
          <ac:chgData name="Mättas, O. (Otto)" userId="S::o.mattas@students.uu.nl::f944b869-84fe-4915-ac0f-2070e720f33b" providerId="AD" clId="Web-{D7840D99-4FBE-4B82-A919-56CD25E4427E}" dt="2021-02-18T10:54:18.980" v="272"/>
          <ac:grpSpMkLst>
            <pc:docMk/>
            <pc:sldMk cId="4145148005" sldId="262"/>
            <ac:grpSpMk id="16" creationId="{47B3131A-B518-43E5-A896-E9D654A4863F}"/>
          </ac:grpSpMkLst>
        </pc:grpChg>
        <pc:graphicFrameChg chg="add mod modGraphic">
          <ac:chgData name="Mättas, O. (Otto)" userId="S::o.mattas@students.uu.nl::f944b869-84fe-4915-ac0f-2070e720f33b" providerId="AD" clId="Web-{D7840D99-4FBE-4B82-A919-56CD25E4427E}" dt="2021-02-18T10:54:18.980" v="272"/>
          <ac:graphicFrameMkLst>
            <pc:docMk/>
            <pc:sldMk cId="4145148005" sldId="262"/>
            <ac:graphicFrameMk id="5" creationId="{4462317A-43FB-4114-8CBE-E0D7CDFEB563}"/>
          </ac:graphicFrameMkLst>
        </pc:graphicFrameChg>
      </pc:sldChg>
      <pc:sldChg chg="addSp delSp modSp new mod setBg">
        <pc:chgData name="Mättas, O. (Otto)" userId="S::o.mattas@students.uu.nl::f944b869-84fe-4915-ac0f-2070e720f33b" providerId="AD" clId="Web-{D7840D99-4FBE-4B82-A919-56CD25E4427E}" dt="2021-02-18T11:02:10.946" v="454"/>
        <pc:sldMkLst>
          <pc:docMk/>
          <pc:sldMk cId="2936770168" sldId="263"/>
        </pc:sldMkLst>
        <pc:spChg chg="del mod">
          <ac:chgData name="Mättas, O. (Otto)" userId="S::o.mattas@students.uu.nl::f944b869-84fe-4915-ac0f-2070e720f33b" providerId="AD" clId="Web-{D7840D99-4FBE-4B82-A919-56CD25E4427E}" dt="2021-02-18T11:01:58.196" v="452"/>
          <ac:spMkLst>
            <pc:docMk/>
            <pc:sldMk cId="2936770168" sldId="263"/>
            <ac:spMk id="2" creationId="{E8F605E9-8F2C-428E-819C-4F0314319D70}"/>
          </ac:spMkLst>
        </pc:spChg>
        <pc:spChg chg="del mod">
          <ac:chgData name="Mättas, O. (Otto)" userId="S::o.mattas@students.uu.nl::f944b869-84fe-4915-ac0f-2070e720f33b" providerId="AD" clId="Web-{D7840D99-4FBE-4B82-A919-56CD25E4427E}" dt="2021-02-18T10:57:36.814" v="369"/>
          <ac:spMkLst>
            <pc:docMk/>
            <pc:sldMk cId="2936770168" sldId="263"/>
            <ac:spMk id="3" creationId="{7AF7D3EB-5806-4FFF-B284-CC730CA4D1EB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1:02:10.946" v="454"/>
          <ac:spMkLst>
            <pc:docMk/>
            <pc:sldMk cId="2936770168" sldId="263"/>
            <ac:spMk id="9" creationId="{8E7E1993-6448-42F8-8FB3-76104F45B344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1:02:10.946" v="454"/>
          <ac:spMkLst>
            <pc:docMk/>
            <pc:sldMk cId="2936770168" sldId="263"/>
            <ac:spMk id="11" creationId="{5B62175A-9061-4508-B024-671E2C3C3AAD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1:02:10.946" v="454"/>
          <ac:spMkLst>
            <pc:docMk/>
            <pc:sldMk cId="2936770168" sldId="263"/>
            <ac:spMk id="13" creationId="{2391C84E-C2EA-44FC-A7D1-FAE3E2850552}"/>
          </ac:spMkLst>
        </pc:spChg>
        <pc:spChg chg="add del">
          <ac:chgData name="Mättas, O. (Otto)" userId="S::o.mattas@students.uu.nl::f944b869-84fe-4915-ac0f-2070e720f33b" providerId="AD" clId="Web-{D7840D99-4FBE-4B82-A919-56CD25E4427E}" dt="2021-02-18T11:02:10.946" v="454"/>
          <ac:spMkLst>
            <pc:docMk/>
            <pc:sldMk cId="2936770168" sldId="263"/>
            <ac:spMk id="46" creationId="{7D7F7755-C305-4B28-8A86-8EA8898124E3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2:10.946" v="454"/>
          <ac:spMkLst>
            <pc:docMk/>
            <pc:sldMk cId="2936770168" sldId="263"/>
            <ac:spMk id="48" creationId="{C0CB7D2E-C7F8-43A5-99C4-1D761C49BD79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2:10.946" v="454"/>
          <ac:spMkLst>
            <pc:docMk/>
            <pc:sldMk cId="2936770168" sldId="263"/>
            <ac:spMk id="51" creationId="{8E7E1993-6448-42F8-8FB3-76104F45B344}"/>
          </ac:spMkLst>
        </pc:spChg>
        <pc:spChg chg="add del mod">
          <ac:chgData name="Mättas, O. (Otto)" userId="S::o.mattas@students.uu.nl::f944b869-84fe-4915-ac0f-2070e720f33b" providerId="AD" clId="Web-{D7840D99-4FBE-4B82-A919-56CD25E4427E}" dt="2021-02-18T11:02:01.337" v="453"/>
          <ac:spMkLst>
            <pc:docMk/>
            <pc:sldMk cId="2936770168" sldId="263"/>
            <ac:spMk id="53" creationId="{3E4CE31B-33CE-4DAF-AF22-FB03E1CEAE1D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2:10.946" v="454"/>
          <ac:spMkLst>
            <pc:docMk/>
            <pc:sldMk cId="2936770168" sldId="263"/>
            <ac:spMk id="55" creationId="{2391C84E-C2EA-44FC-A7D1-FAE3E2850552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2:10.946" v="454"/>
          <ac:spMkLst>
            <pc:docMk/>
            <pc:sldMk cId="2936770168" sldId="263"/>
            <ac:spMk id="88" creationId="{A21FD571-42E4-4432-8E86-148D0A97D63E}"/>
          </ac:spMkLst>
        </pc:spChg>
        <pc:grpChg chg="add del">
          <ac:chgData name="Mättas, O. (Otto)" userId="S::o.mattas@students.uu.nl::f944b869-84fe-4915-ac0f-2070e720f33b" providerId="AD" clId="Web-{D7840D99-4FBE-4B82-A919-56CD25E4427E}" dt="2021-02-18T11:02:10.946" v="454"/>
          <ac:grpSpMkLst>
            <pc:docMk/>
            <pc:sldMk cId="2936770168" sldId="263"/>
            <ac:grpSpMk id="15" creationId="{47B3131A-B518-43E5-A896-E9D654A4863F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1:02:10.946" v="454"/>
          <ac:grpSpMkLst>
            <pc:docMk/>
            <pc:sldMk cId="2936770168" sldId="263"/>
            <ac:grpSpMk id="57" creationId="{47B3131A-B518-43E5-A896-E9D654A4863F}"/>
          </ac:grpSpMkLst>
        </pc:grpChg>
        <pc:graphicFrameChg chg="add mod modGraphic">
          <ac:chgData name="Mättas, O. (Otto)" userId="S::o.mattas@students.uu.nl::f944b869-84fe-4915-ac0f-2070e720f33b" providerId="AD" clId="Web-{D7840D99-4FBE-4B82-A919-56CD25E4427E}" dt="2021-02-18T11:02:10.946" v="454"/>
          <ac:graphicFrameMkLst>
            <pc:docMk/>
            <pc:sldMk cId="2936770168" sldId="263"/>
            <ac:graphicFrameMk id="5" creationId="{DBB9DA2F-3D83-45DF-B6BB-A9370C601005}"/>
          </ac:graphicFrameMkLst>
        </pc:graphicFrameChg>
      </pc:sldChg>
      <pc:sldChg chg="addSp delSp modSp new del mod setBg">
        <pc:chgData name="Mättas, O. (Otto)" userId="S::o.mattas@students.uu.nl::f944b869-84fe-4915-ac0f-2070e720f33b" providerId="AD" clId="Web-{D7840D99-4FBE-4B82-A919-56CD25E4427E}" dt="2021-02-18T11:00:39.459" v="420"/>
        <pc:sldMkLst>
          <pc:docMk/>
          <pc:sldMk cId="1252473876" sldId="264"/>
        </pc:sldMkLst>
        <pc:spChg chg="del mod">
          <ac:chgData name="Mättas, O. (Otto)" userId="S::o.mattas@students.uu.nl::f944b869-84fe-4915-ac0f-2070e720f33b" providerId="AD" clId="Web-{D7840D99-4FBE-4B82-A919-56CD25E4427E}" dt="2021-02-18T10:59:39.067" v="401"/>
          <ac:spMkLst>
            <pc:docMk/>
            <pc:sldMk cId="1252473876" sldId="264"/>
            <ac:spMk id="2" creationId="{6D71B6B4-09B2-4840-A446-39971C23217E}"/>
          </ac:spMkLst>
        </pc:spChg>
        <pc:spChg chg="del mod">
          <ac:chgData name="Mättas, O. (Otto)" userId="S::o.mattas@students.uu.nl::f944b869-84fe-4915-ac0f-2070e720f33b" providerId="AD" clId="Web-{D7840D99-4FBE-4B82-A919-56CD25E4427E}" dt="2021-02-18T10:59:54.193" v="403"/>
          <ac:spMkLst>
            <pc:docMk/>
            <pc:sldMk cId="1252473876" sldId="264"/>
            <ac:spMk id="3" creationId="{54EBC182-1196-4BA6-B2B0-D3E947BB7A9A}"/>
          </ac:spMkLst>
        </pc:spChg>
        <pc:spChg chg="add del mod">
          <ac:chgData name="Mättas, O. (Otto)" userId="S::o.mattas@students.uu.nl::f944b869-84fe-4915-ac0f-2070e720f33b" providerId="AD" clId="Web-{D7840D99-4FBE-4B82-A919-56CD25E4427E}" dt="2021-02-18T10:59:44.130" v="402"/>
          <ac:spMkLst>
            <pc:docMk/>
            <pc:sldMk cId="1252473876" sldId="264"/>
            <ac:spMk id="5" creationId="{7792D4EA-BC25-4921-9D3D-F86F668DE584}"/>
          </ac:spMkLst>
        </pc:spChg>
        <pc:spChg chg="add mod">
          <ac:chgData name="Mättas, O. (Otto)" userId="S::o.mattas@students.uu.nl::f944b869-84fe-4915-ac0f-2070e720f33b" providerId="AD" clId="Web-{D7840D99-4FBE-4B82-A919-56CD25E4427E}" dt="2021-02-18T10:59:54.193" v="403"/>
          <ac:spMkLst>
            <pc:docMk/>
            <pc:sldMk cId="1252473876" sldId="264"/>
            <ac:spMk id="7" creationId="{232CCBE5-73C9-4394-ACA4-08BB44A4FB6E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9:33.442" v="400"/>
          <ac:spMkLst>
            <pc:docMk/>
            <pc:sldMk cId="1252473876" sldId="264"/>
            <ac:spMk id="8" creationId="{A4798C7F-C8CA-4799-BF37-3AB4642CDB66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9:33.442" v="400"/>
          <ac:spMkLst>
            <pc:docMk/>
            <pc:sldMk cId="1252473876" sldId="264"/>
            <ac:spMk id="41" creationId="{216BB147-20D5-4D93-BDA5-1BC614D6A4B2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9:33.442" v="400"/>
          <ac:spMkLst>
            <pc:docMk/>
            <pc:sldMk cId="1252473876" sldId="264"/>
            <ac:spMk id="43" creationId="{0A253F60-DE40-4508-A37A-61331DF1DD5D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9:33.442" v="400"/>
          <ac:spMkLst>
            <pc:docMk/>
            <pc:sldMk cId="1252473876" sldId="264"/>
            <ac:spMk id="107" creationId="{BA6285CA-6AFA-4F27-AFB5-1B32CDE09B1A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9:33.442" v="400"/>
          <ac:spMkLst>
            <pc:docMk/>
            <pc:sldMk cId="1252473876" sldId="264"/>
            <ac:spMk id="109" creationId="{D690347A-6937-4F6D-93E3-D398D803DE33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9:33.442" v="400"/>
          <ac:spMkLst>
            <pc:docMk/>
            <pc:sldMk cId="1252473876" sldId="264"/>
            <ac:spMk id="111" creationId="{DE6FA2BA-220F-4070-A46C-D437A6D2421C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9:33.442" v="400"/>
          <ac:spMkLst>
            <pc:docMk/>
            <pc:sldMk cId="1252473876" sldId="264"/>
            <ac:spMk id="113" creationId="{B18D2A95-840F-45DF-AD93-5FA412FCC7EA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0:59:33.442" v="400"/>
          <ac:spMkLst>
            <pc:docMk/>
            <pc:sldMk cId="1252473876" sldId="264"/>
            <ac:spMk id="115" creationId="{F92A3F2D-F424-43A3-88B0-FB258A0C1829}"/>
          </ac:spMkLst>
        </pc:spChg>
        <pc:grpChg chg="add">
          <ac:chgData name="Mättas, O. (Otto)" userId="S::o.mattas@students.uu.nl::f944b869-84fe-4915-ac0f-2070e720f33b" providerId="AD" clId="Web-{D7840D99-4FBE-4B82-A919-56CD25E4427E}" dt="2021-02-18T10:59:33.442" v="400"/>
          <ac:grpSpMkLst>
            <pc:docMk/>
            <pc:sldMk cId="1252473876" sldId="264"/>
            <ac:grpSpMk id="10" creationId="{87F0794B-55D3-4D2D-BDE7-4688ED321E42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59:33.442" v="400"/>
          <ac:grpSpMkLst>
            <pc:docMk/>
            <pc:sldMk cId="1252473876" sldId="264"/>
            <ac:grpSpMk id="45" creationId="{CFB42397-759B-4110-90F9-11A099A04F18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59:33.442" v="400"/>
          <ac:grpSpMkLst>
            <pc:docMk/>
            <pc:sldMk cId="1252473876" sldId="264"/>
            <ac:grpSpMk id="76" creationId="{9A50F0F9-04C8-47E4-AF66-B3CAF8C81917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0:59:33.442" v="400"/>
          <ac:grpSpMkLst>
            <pc:docMk/>
            <pc:sldMk cId="1252473876" sldId="264"/>
            <ac:grpSpMk id="117" creationId="{E8BBA9B4-EF00-4579-A73A-061C5F902438}"/>
          </ac:grpSpMkLst>
        </pc:grpChg>
      </pc:sldChg>
      <pc:sldChg chg="modSp new del">
        <pc:chgData name="Mättas, O. (Otto)" userId="S::o.mattas@students.uu.nl::f944b869-84fe-4915-ac0f-2070e720f33b" providerId="AD" clId="Web-{D7840D99-4FBE-4B82-A919-56CD25E4427E}" dt="2021-02-18T11:00:46.288" v="421"/>
        <pc:sldMkLst>
          <pc:docMk/>
          <pc:sldMk cId="305843566" sldId="265"/>
        </pc:sldMkLst>
        <pc:spChg chg="mod">
          <ac:chgData name="Mättas, O. (Otto)" userId="S::o.mattas@students.uu.nl::f944b869-84fe-4915-ac0f-2070e720f33b" providerId="AD" clId="Web-{D7840D99-4FBE-4B82-A919-56CD25E4427E}" dt="2021-02-18T11:00:10.193" v="410" actId="20577"/>
          <ac:spMkLst>
            <pc:docMk/>
            <pc:sldMk cId="305843566" sldId="265"/>
            <ac:spMk id="2" creationId="{74BF473F-021F-4ED5-9D25-EFF2C19362C3}"/>
          </ac:spMkLst>
        </pc:spChg>
      </pc:sldChg>
      <pc:sldChg chg="addSp delSp modSp new mod setBg">
        <pc:chgData name="Mättas, O. (Otto)" userId="S::o.mattas@students.uu.nl::f944b869-84fe-4915-ac0f-2070e720f33b" providerId="AD" clId="Web-{D7840D99-4FBE-4B82-A919-56CD25E4427E}" dt="2021-02-18T11:08:04.753" v="563" actId="20577"/>
        <pc:sldMkLst>
          <pc:docMk/>
          <pc:sldMk cId="2243679050" sldId="266"/>
        </pc:sldMkLst>
        <pc:spChg chg="mod">
          <ac:chgData name="Mättas, O. (Otto)" userId="S::o.mattas@students.uu.nl::f944b869-84fe-4915-ac0f-2070e720f33b" providerId="AD" clId="Web-{D7840D99-4FBE-4B82-A919-56CD25E4427E}" dt="2021-02-18T11:08:04.753" v="563" actId="20577"/>
          <ac:spMkLst>
            <pc:docMk/>
            <pc:sldMk cId="2243679050" sldId="266"/>
            <ac:spMk id="2" creationId="{B238061C-8601-49D7-A023-7E0613707479}"/>
          </ac:spMkLst>
        </pc:spChg>
        <pc:spChg chg="del mod">
          <ac:chgData name="Mättas, O. (Otto)" userId="S::o.mattas@students.uu.nl::f944b869-84fe-4915-ac0f-2070e720f33b" providerId="AD" clId="Web-{D7840D99-4FBE-4B82-A919-56CD25E4427E}" dt="2021-02-18T11:07:58.300" v="561"/>
          <ac:spMkLst>
            <pc:docMk/>
            <pc:sldMk cId="2243679050" sldId="266"/>
            <ac:spMk id="3" creationId="{90BE858E-06A9-4E27-9DA7-9A649B757DE2}"/>
          </ac:spMkLst>
        </pc:spChg>
        <pc:spChg chg="del mod">
          <ac:chgData name="Mättas, O. (Otto)" userId="S::o.mattas@students.uu.nl::f944b869-84fe-4915-ac0f-2070e720f33b" providerId="AD" clId="Web-{D7840D99-4FBE-4B82-A919-56CD25E4427E}" dt="2021-02-18T11:07:29.190" v="559"/>
          <ac:spMkLst>
            <pc:docMk/>
            <pc:sldMk cId="2243679050" sldId="266"/>
            <ac:spMk id="4" creationId="{BC564DE1-82D0-428B-8F71-FA7ED9267ADF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7:58.300" v="561"/>
          <ac:spMkLst>
            <pc:docMk/>
            <pc:sldMk cId="2243679050" sldId="266"/>
            <ac:spMk id="9" creationId="{A4798C7F-C8CA-4799-BF37-3AB4642CDB66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7:58.300" v="561"/>
          <ac:spMkLst>
            <pc:docMk/>
            <pc:sldMk cId="2243679050" sldId="266"/>
            <ac:spMk id="42" creationId="{216BB147-20D5-4D93-BDA5-1BC614D6A4B2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7:58.300" v="561"/>
          <ac:spMkLst>
            <pc:docMk/>
            <pc:sldMk cId="2243679050" sldId="266"/>
            <ac:spMk id="44" creationId="{0A253F60-DE40-4508-A37A-61331DF1DD5D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7:58.300" v="561"/>
          <ac:spMkLst>
            <pc:docMk/>
            <pc:sldMk cId="2243679050" sldId="266"/>
            <ac:spMk id="46" creationId="{C701CD53-28FC-491C-9022-F74BE327CC33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7:58.300" v="561"/>
          <ac:spMkLst>
            <pc:docMk/>
            <pc:sldMk cId="2243679050" sldId="266"/>
            <ac:spMk id="79" creationId="{F9B84E06-1DBF-4F55-9B5E-F2F1E38EBA57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7:58.300" v="561"/>
          <ac:spMkLst>
            <pc:docMk/>
            <pc:sldMk cId="2243679050" sldId="266"/>
            <ac:spMk id="112" creationId="{8E7E1993-6448-42F8-8FB3-76104F45B344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7:58.300" v="561"/>
          <ac:spMkLst>
            <pc:docMk/>
            <pc:sldMk cId="2243679050" sldId="266"/>
            <ac:spMk id="114" creationId="{3CDAD724-AF32-45EC-B0B9-360C73C9D26E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7:58.300" v="561"/>
          <ac:spMkLst>
            <pc:docMk/>
            <pc:sldMk cId="2243679050" sldId="266"/>
            <ac:spMk id="116" creationId="{2391C84E-C2EA-44FC-A7D1-FAE3E2850552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07:58.300" v="561"/>
          <ac:spMkLst>
            <pc:docMk/>
            <pc:sldMk cId="2243679050" sldId="266"/>
            <ac:spMk id="149" creationId="{BA4D4000-2689-4306-BBA6-BF744AB5F807}"/>
          </ac:spMkLst>
        </pc:spChg>
        <pc:grpChg chg="add">
          <ac:chgData name="Mättas, O. (Otto)" userId="S::o.mattas@students.uu.nl::f944b869-84fe-4915-ac0f-2070e720f33b" providerId="AD" clId="Web-{D7840D99-4FBE-4B82-A919-56CD25E4427E}" dt="2021-02-18T11:07:58.300" v="561"/>
          <ac:grpSpMkLst>
            <pc:docMk/>
            <pc:sldMk cId="2243679050" sldId="266"/>
            <ac:grpSpMk id="11" creationId="{87F0794B-55D3-4D2D-BDE7-4688ED321E42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1:07:58.300" v="561"/>
          <ac:grpSpMkLst>
            <pc:docMk/>
            <pc:sldMk cId="2243679050" sldId="266"/>
            <ac:grpSpMk id="48" creationId="{BC25D6CE-B5F2-4E0D-894F-9521E2433076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1:07:58.300" v="561"/>
          <ac:grpSpMkLst>
            <pc:docMk/>
            <pc:sldMk cId="2243679050" sldId="266"/>
            <ac:grpSpMk id="81" creationId="{2D739D9D-4A11-49F5-B045-708F7DED1CD4}"/>
          </ac:grpSpMkLst>
        </pc:grpChg>
        <pc:grpChg chg="add">
          <ac:chgData name="Mättas, O. (Otto)" userId="S::o.mattas@students.uu.nl::f944b869-84fe-4915-ac0f-2070e720f33b" providerId="AD" clId="Web-{D7840D99-4FBE-4B82-A919-56CD25E4427E}" dt="2021-02-18T11:07:58.300" v="561"/>
          <ac:grpSpMkLst>
            <pc:docMk/>
            <pc:sldMk cId="2243679050" sldId="266"/>
            <ac:grpSpMk id="118" creationId="{47B3131A-B518-43E5-A896-E9D654A4863F}"/>
          </ac:grpSpMkLst>
        </pc:grpChg>
        <pc:graphicFrameChg chg="add">
          <ac:chgData name="Mättas, O. (Otto)" userId="S::o.mattas@students.uu.nl::f944b869-84fe-4915-ac0f-2070e720f33b" providerId="AD" clId="Web-{D7840D99-4FBE-4B82-A919-56CD25E4427E}" dt="2021-02-18T11:07:58.300" v="561"/>
          <ac:graphicFrameMkLst>
            <pc:docMk/>
            <pc:sldMk cId="2243679050" sldId="266"/>
            <ac:graphicFrameMk id="5" creationId="{F0C8A44F-8CC2-460B-85DC-5F7EA19140DE}"/>
          </ac:graphicFrameMkLst>
        </pc:graphicFrameChg>
      </pc:sldChg>
      <pc:sldChg chg="delSp modSp new">
        <pc:chgData name="Mättas, O. (Otto)" userId="S::o.mattas@students.uu.nl::f944b869-84fe-4915-ac0f-2070e720f33b" providerId="AD" clId="Web-{D7840D99-4FBE-4B82-A919-56CD25E4427E}" dt="2021-02-18T11:18:47.225" v="738" actId="20577"/>
        <pc:sldMkLst>
          <pc:docMk/>
          <pc:sldMk cId="3352485896" sldId="267"/>
        </pc:sldMkLst>
        <pc:spChg chg="del">
          <ac:chgData name="Mättas, O. (Otto)" userId="S::o.mattas@students.uu.nl::f944b869-84fe-4915-ac0f-2070e720f33b" providerId="AD" clId="Web-{D7840D99-4FBE-4B82-A919-56CD25E4427E}" dt="2021-02-18T11:11:10.337" v="565"/>
          <ac:spMkLst>
            <pc:docMk/>
            <pc:sldMk cId="3352485896" sldId="267"/>
            <ac:spMk id="2" creationId="{0EB0A1D5-FDFB-4695-A291-EF0C180853E0}"/>
          </ac:spMkLst>
        </pc:spChg>
        <pc:spChg chg="mod">
          <ac:chgData name="Mättas, O. (Otto)" userId="S::o.mattas@students.uu.nl::f944b869-84fe-4915-ac0f-2070e720f33b" providerId="AD" clId="Web-{D7840D99-4FBE-4B82-A919-56CD25E4427E}" dt="2021-02-18T11:18:47.225" v="738" actId="20577"/>
          <ac:spMkLst>
            <pc:docMk/>
            <pc:sldMk cId="3352485896" sldId="267"/>
            <ac:spMk id="3" creationId="{85F1C677-B643-4C9A-8F66-3425EDA81799}"/>
          </ac:spMkLst>
        </pc:spChg>
      </pc:sldChg>
      <pc:sldChg chg="addSp delSp modSp new">
        <pc:chgData name="Mättas, O. (Otto)" userId="S::o.mattas@students.uu.nl::f944b869-84fe-4915-ac0f-2070e720f33b" providerId="AD" clId="Web-{D7840D99-4FBE-4B82-A919-56CD25E4427E}" dt="2021-02-18T11:15:55.017" v="647"/>
        <pc:sldMkLst>
          <pc:docMk/>
          <pc:sldMk cId="2239535384" sldId="268"/>
        </pc:sldMkLst>
        <pc:spChg chg="del mod">
          <ac:chgData name="Mättas, O. (Otto)" userId="S::o.mattas@students.uu.nl::f944b869-84fe-4915-ac0f-2070e720f33b" providerId="AD" clId="Web-{D7840D99-4FBE-4B82-A919-56CD25E4427E}" dt="2021-02-18T11:15:55.017" v="647"/>
          <ac:spMkLst>
            <pc:docMk/>
            <pc:sldMk cId="2239535384" sldId="268"/>
            <ac:spMk id="2" creationId="{40C6B18F-F108-4573-80FE-DCCB7435F346}"/>
          </ac:spMkLst>
        </pc:spChg>
        <pc:spChg chg="add mod">
          <ac:chgData name="Mättas, O. (Otto)" userId="S::o.mattas@students.uu.nl::f944b869-84fe-4915-ac0f-2070e720f33b" providerId="AD" clId="Web-{D7840D99-4FBE-4B82-A919-56CD25E4427E}" dt="2021-02-18T11:15:55.017" v="647"/>
          <ac:spMkLst>
            <pc:docMk/>
            <pc:sldMk cId="2239535384" sldId="268"/>
            <ac:spMk id="5" creationId="{98101226-F13E-4EDC-BB86-D402613B10C5}"/>
          </ac:spMkLst>
        </pc:spChg>
      </pc:sldChg>
      <pc:sldChg chg="delSp modSp new">
        <pc:chgData name="Mättas, O. (Otto)" userId="S::o.mattas@students.uu.nl::f944b869-84fe-4915-ac0f-2070e720f33b" providerId="AD" clId="Web-{D7840D99-4FBE-4B82-A919-56CD25E4427E}" dt="2021-02-18T11:17:27.566" v="718" actId="20577"/>
        <pc:sldMkLst>
          <pc:docMk/>
          <pc:sldMk cId="996816977" sldId="269"/>
        </pc:sldMkLst>
        <pc:spChg chg="del">
          <ac:chgData name="Mättas, O. (Otto)" userId="S::o.mattas@students.uu.nl::f944b869-84fe-4915-ac0f-2070e720f33b" providerId="AD" clId="Web-{D7840D99-4FBE-4B82-A919-56CD25E4427E}" dt="2021-02-18T11:17:17.410" v="715"/>
          <ac:spMkLst>
            <pc:docMk/>
            <pc:sldMk cId="996816977" sldId="269"/>
            <ac:spMk id="2" creationId="{079615F3-0D64-4F41-825E-E628D3617EDF}"/>
          </ac:spMkLst>
        </pc:spChg>
        <pc:spChg chg="mod">
          <ac:chgData name="Mättas, O. (Otto)" userId="S::o.mattas@students.uu.nl::f944b869-84fe-4915-ac0f-2070e720f33b" providerId="AD" clId="Web-{D7840D99-4FBE-4B82-A919-56CD25E4427E}" dt="2021-02-18T11:17:27.566" v="718" actId="20577"/>
          <ac:spMkLst>
            <pc:docMk/>
            <pc:sldMk cId="996816977" sldId="269"/>
            <ac:spMk id="3" creationId="{B8CB00BB-DE84-4184-8C86-7AD831B937A5}"/>
          </ac:spMkLst>
        </pc:spChg>
        <pc:spChg chg="del">
          <ac:chgData name="Mättas, O. (Otto)" userId="S::o.mattas@students.uu.nl::f944b869-84fe-4915-ac0f-2070e720f33b" providerId="AD" clId="Web-{D7840D99-4FBE-4B82-A919-56CD25E4427E}" dt="2021-02-18T11:17:18.801" v="716"/>
          <ac:spMkLst>
            <pc:docMk/>
            <pc:sldMk cId="996816977" sldId="269"/>
            <ac:spMk id="4" creationId="{16714B63-A01B-4475-8844-737207E15F51}"/>
          </ac:spMkLst>
        </pc:spChg>
      </pc:sldChg>
      <pc:sldChg chg="addSp delSp modSp new mod setBg">
        <pc:chgData name="Mättas, O. (Otto)" userId="S::o.mattas@students.uu.nl::f944b869-84fe-4915-ac0f-2070e720f33b" providerId="AD" clId="Web-{D7840D99-4FBE-4B82-A919-56CD25E4427E}" dt="2021-02-18T11:18:13.286" v="722"/>
        <pc:sldMkLst>
          <pc:docMk/>
          <pc:sldMk cId="2138862049" sldId="270"/>
        </pc:sldMkLst>
        <pc:spChg chg="del">
          <ac:chgData name="Mättas, O. (Otto)" userId="S::o.mattas@students.uu.nl::f944b869-84fe-4915-ac0f-2070e720f33b" providerId="AD" clId="Web-{D7840D99-4FBE-4B82-A919-56CD25E4427E}" dt="2021-02-18T11:18:06.614" v="721"/>
          <ac:spMkLst>
            <pc:docMk/>
            <pc:sldMk cId="2138862049" sldId="270"/>
            <ac:spMk id="2" creationId="{787BA892-C73B-45F7-9B02-4BC6495FB828}"/>
          </ac:spMkLst>
        </pc:spChg>
        <pc:spChg chg="mod">
          <ac:chgData name="Mättas, O. (Otto)" userId="S::o.mattas@students.uu.nl::f944b869-84fe-4915-ac0f-2070e720f33b" providerId="AD" clId="Web-{D7840D99-4FBE-4B82-A919-56CD25E4427E}" dt="2021-02-18T11:18:13.286" v="722"/>
          <ac:spMkLst>
            <pc:docMk/>
            <pc:sldMk cId="2138862049" sldId="270"/>
            <ac:spMk id="3" creationId="{3CA9CCB2-A4BF-41E7-8EEC-3FEA6D9C7CB1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18:13.286" v="722"/>
          <ac:spMkLst>
            <pc:docMk/>
            <pc:sldMk cId="2138862049" sldId="270"/>
            <ac:spMk id="8" creationId="{1C582B07-D0F0-4B6B-A5D9-D2F192CB3A4E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18:13.286" v="722"/>
          <ac:spMkLst>
            <pc:docMk/>
            <pc:sldMk cId="2138862049" sldId="270"/>
            <ac:spMk id="10" creationId="{21B645D3-580E-4657-9154-484648880ED5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18:13.286" v="722"/>
          <ac:spMkLst>
            <pc:docMk/>
            <pc:sldMk cId="2138862049" sldId="270"/>
            <ac:spMk id="12" creationId="{DA1A4301-6FFC-4C82-A1FA-7634D8CAA8F5}"/>
          </ac:spMkLst>
        </pc:spChg>
        <pc:spChg chg="add">
          <ac:chgData name="Mättas, O. (Otto)" userId="S::o.mattas@students.uu.nl::f944b869-84fe-4915-ac0f-2070e720f33b" providerId="AD" clId="Web-{D7840D99-4FBE-4B82-A919-56CD25E4427E}" dt="2021-02-18T11:18:13.286" v="722"/>
          <ac:spMkLst>
            <pc:docMk/>
            <pc:sldMk cId="2138862049" sldId="270"/>
            <ac:spMk id="14" creationId="{27870DA4-44E8-43FB-940A-4AF9766959C0}"/>
          </ac:spMkLst>
        </pc:spChg>
        <pc:grpChg chg="add">
          <ac:chgData name="Mättas, O. (Otto)" userId="S::o.mattas@students.uu.nl::f944b869-84fe-4915-ac0f-2070e720f33b" providerId="AD" clId="Web-{D7840D99-4FBE-4B82-A919-56CD25E4427E}" dt="2021-02-18T11:18:13.286" v="722"/>
          <ac:grpSpMkLst>
            <pc:docMk/>
            <pc:sldMk cId="2138862049" sldId="270"/>
            <ac:grpSpMk id="16" creationId="{8323DD1D-77DE-48B2-A0A0-6265801531E5}"/>
          </ac:grpSpMkLst>
        </pc:grpChg>
      </pc:sldChg>
      <pc:sldMasterChg chg="del delSldLayout">
        <pc:chgData name="Mättas, O. (Otto)" userId="S::o.mattas@students.uu.nl::f944b869-84fe-4915-ac0f-2070e720f33b" providerId="AD" clId="Web-{D7840D99-4FBE-4B82-A919-56CD25E4427E}" dt="2021-02-18T09:48:41.755" v="13"/>
        <pc:sldMasterMkLst>
          <pc:docMk/>
          <pc:sldMasterMk cId="2460954070" sldId="2147483660"/>
        </pc:sldMasterMkLst>
        <pc:sldLayoutChg chg="del">
          <pc:chgData name="Mättas, O. (Otto)" userId="S::o.mattas@students.uu.nl::f944b869-84fe-4915-ac0f-2070e720f33b" providerId="AD" clId="Web-{D7840D99-4FBE-4B82-A919-56CD25E4427E}" dt="2021-02-18T09:48:41.755" v="1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ättas, O. (Otto)" userId="S::o.mattas@students.uu.nl::f944b869-84fe-4915-ac0f-2070e720f33b" providerId="AD" clId="Web-{D7840D99-4FBE-4B82-A919-56CD25E4427E}" dt="2021-02-18T09:48:41.755" v="1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ättas, O. (Otto)" userId="S::o.mattas@students.uu.nl::f944b869-84fe-4915-ac0f-2070e720f33b" providerId="AD" clId="Web-{D7840D99-4FBE-4B82-A919-56CD25E4427E}" dt="2021-02-18T09:48:41.755" v="1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ättas, O. (Otto)" userId="S::o.mattas@students.uu.nl::f944b869-84fe-4915-ac0f-2070e720f33b" providerId="AD" clId="Web-{D7840D99-4FBE-4B82-A919-56CD25E4427E}" dt="2021-02-18T09:48:41.755" v="1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ättas, O. (Otto)" userId="S::o.mattas@students.uu.nl::f944b869-84fe-4915-ac0f-2070e720f33b" providerId="AD" clId="Web-{D7840D99-4FBE-4B82-A919-56CD25E4427E}" dt="2021-02-18T09:48:41.755" v="1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ättas, O. (Otto)" userId="S::o.mattas@students.uu.nl::f944b869-84fe-4915-ac0f-2070e720f33b" providerId="AD" clId="Web-{D7840D99-4FBE-4B82-A919-56CD25E4427E}" dt="2021-02-18T09:48:41.755" v="1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ättas, O. (Otto)" userId="S::o.mattas@students.uu.nl::f944b869-84fe-4915-ac0f-2070e720f33b" providerId="AD" clId="Web-{D7840D99-4FBE-4B82-A919-56CD25E4427E}" dt="2021-02-18T09:48:41.755" v="1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ättas, O. (Otto)" userId="S::o.mattas@students.uu.nl::f944b869-84fe-4915-ac0f-2070e720f33b" providerId="AD" clId="Web-{D7840D99-4FBE-4B82-A919-56CD25E4427E}" dt="2021-02-18T09:48:41.755" v="1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ättas, O. (Otto)" userId="S::o.mattas@students.uu.nl::f944b869-84fe-4915-ac0f-2070e720f33b" providerId="AD" clId="Web-{D7840D99-4FBE-4B82-A919-56CD25E4427E}" dt="2021-02-18T09:48:41.755" v="1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ättas, O. (Otto)" userId="S::o.mattas@students.uu.nl::f944b869-84fe-4915-ac0f-2070e720f33b" providerId="AD" clId="Web-{D7840D99-4FBE-4B82-A919-56CD25E4427E}" dt="2021-02-18T09:48:41.755" v="1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ättas, O. (Otto)" userId="S::o.mattas@students.uu.nl::f944b869-84fe-4915-ac0f-2070e720f33b" providerId="AD" clId="Web-{D7840D99-4FBE-4B82-A919-56CD25E4427E}" dt="2021-02-18T09:48:41.755" v="1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Mättas, O. (Otto)" userId="S::o.mattas@students.uu.nl::f944b869-84fe-4915-ac0f-2070e720f33b" providerId="AD" clId="Web-{D7840D99-4FBE-4B82-A919-56CD25E4427E}" dt="2021-02-18T09:50:50.045" v="16"/>
        <pc:sldMasterMkLst>
          <pc:docMk/>
          <pc:sldMasterMk cId="2297767852" sldId="2147483737"/>
        </pc:sldMasterMkLst>
        <pc:sldLayoutChg chg="add del">
          <pc:chgData name="Mättas, O. (Otto)" userId="S::o.mattas@students.uu.nl::f944b869-84fe-4915-ac0f-2070e720f33b" providerId="AD" clId="Web-{D7840D99-4FBE-4B82-A919-56CD25E4427E}" dt="2021-02-18T09:50:50.045" v="16"/>
          <pc:sldLayoutMkLst>
            <pc:docMk/>
            <pc:sldMasterMk cId="2297767852" sldId="2147483737"/>
            <pc:sldLayoutMk cId="562087145" sldId="2147483726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0:50.045" v="16"/>
          <pc:sldLayoutMkLst>
            <pc:docMk/>
            <pc:sldMasterMk cId="2297767852" sldId="2147483737"/>
            <pc:sldLayoutMk cId="23764496" sldId="2147483727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0:50.045" v="16"/>
          <pc:sldLayoutMkLst>
            <pc:docMk/>
            <pc:sldMasterMk cId="2297767852" sldId="2147483737"/>
            <pc:sldLayoutMk cId="2145911785" sldId="2147483728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0:50.045" v="16"/>
          <pc:sldLayoutMkLst>
            <pc:docMk/>
            <pc:sldMasterMk cId="2297767852" sldId="2147483737"/>
            <pc:sldLayoutMk cId="2229706226" sldId="2147483729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0:50.045" v="16"/>
          <pc:sldLayoutMkLst>
            <pc:docMk/>
            <pc:sldMasterMk cId="2297767852" sldId="2147483737"/>
            <pc:sldLayoutMk cId="1657700371" sldId="2147483730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0:50.045" v="16"/>
          <pc:sldLayoutMkLst>
            <pc:docMk/>
            <pc:sldMasterMk cId="2297767852" sldId="2147483737"/>
            <pc:sldLayoutMk cId="3490913234" sldId="2147483731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0:50.045" v="16"/>
          <pc:sldLayoutMkLst>
            <pc:docMk/>
            <pc:sldMasterMk cId="2297767852" sldId="2147483737"/>
            <pc:sldLayoutMk cId="516474357" sldId="2147483732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0:50.045" v="16"/>
          <pc:sldLayoutMkLst>
            <pc:docMk/>
            <pc:sldMasterMk cId="2297767852" sldId="2147483737"/>
            <pc:sldLayoutMk cId="2221439790" sldId="2147483733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0:50.045" v="16"/>
          <pc:sldLayoutMkLst>
            <pc:docMk/>
            <pc:sldMasterMk cId="2297767852" sldId="2147483737"/>
            <pc:sldLayoutMk cId="1326915441" sldId="2147483734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0:50.045" v="16"/>
          <pc:sldLayoutMkLst>
            <pc:docMk/>
            <pc:sldMasterMk cId="2297767852" sldId="2147483737"/>
            <pc:sldLayoutMk cId="229006845" sldId="2147483735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0:50.045" v="16"/>
          <pc:sldLayoutMkLst>
            <pc:docMk/>
            <pc:sldMasterMk cId="2297767852" sldId="2147483737"/>
            <pc:sldLayoutMk cId="3398604053" sldId="2147483736"/>
          </pc:sldLayoutMkLst>
        </pc:sldLayoutChg>
      </pc:sldMasterChg>
      <pc:sldMasterChg chg="add del addSldLayout delSldLayout">
        <pc:chgData name="Mättas, O. (Otto)" userId="S::o.mattas@students.uu.nl::f944b869-84fe-4915-ac0f-2070e720f33b" providerId="AD" clId="Web-{D7840D99-4FBE-4B82-A919-56CD25E4427E}" dt="2021-02-18T09:51:29.486" v="20"/>
        <pc:sldMasterMkLst>
          <pc:docMk/>
          <pc:sldMasterMk cId="1189630935" sldId="2147483761"/>
        </pc:sldMasterMkLst>
        <pc:sldLayoutChg chg="add del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1189630935" sldId="2147483761"/>
            <pc:sldLayoutMk cId="3153472649" sldId="2147483750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1189630935" sldId="2147483761"/>
            <pc:sldLayoutMk cId="2336863293" sldId="2147483751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1189630935" sldId="2147483761"/>
            <pc:sldLayoutMk cId="1218672568" sldId="2147483752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1189630935" sldId="2147483761"/>
            <pc:sldLayoutMk cId="2471213274" sldId="2147483753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1189630935" sldId="2147483761"/>
            <pc:sldLayoutMk cId="494883817" sldId="2147483754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1189630935" sldId="2147483761"/>
            <pc:sldLayoutMk cId="129119996" sldId="2147483755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1189630935" sldId="2147483761"/>
            <pc:sldLayoutMk cId="1788876181" sldId="2147483756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1189630935" sldId="2147483761"/>
            <pc:sldLayoutMk cId="3969475786" sldId="2147483757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1189630935" sldId="2147483761"/>
            <pc:sldLayoutMk cId="738181925" sldId="2147483758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1189630935" sldId="2147483761"/>
            <pc:sldLayoutMk cId="1343011975" sldId="2147483759"/>
          </pc:sldLayoutMkLst>
        </pc:sldLayoutChg>
        <pc:sldLayoutChg chg="add del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1189630935" sldId="2147483761"/>
            <pc:sldLayoutMk cId="822153302" sldId="2147483760"/>
          </pc:sldLayoutMkLst>
        </pc:sldLayoutChg>
      </pc:sldMasterChg>
      <pc:sldMasterChg chg="add addSldLayout">
        <pc:chgData name="Mättas, O. (Otto)" userId="S::o.mattas@students.uu.nl::f944b869-84fe-4915-ac0f-2070e720f33b" providerId="AD" clId="Web-{D7840D99-4FBE-4B82-A919-56CD25E4427E}" dt="2021-02-18T09:51:29.486" v="20"/>
        <pc:sldMasterMkLst>
          <pc:docMk/>
          <pc:sldMasterMk cId="3073113103" sldId="2147483837"/>
        </pc:sldMasterMkLst>
        <pc:sldLayoutChg chg="add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3073113103" sldId="2147483837"/>
            <pc:sldLayoutMk cId="1909958680" sldId="2147483826"/>
          </pc:sldLayoutMkLst>
        </pc:sldLayoutChg>
        <pc:sldLayoutChg chg="add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3073113103" sldId="2147483837"/>
            <pc:sldLayoutMk cId="1962207166" sldId="2147483827"/>
          </pc:sldLayoutMkLst>
        </pc:sldLayoutChg>
        <pc:sldLayoutChg chg="add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3073113103" sldId="2147483837"/>
            <pc:sldLayoutMk cId="1898096197" sldId="2147483828"/>
          </pc:sldLayoutMkLst>
        </pc:sldLayoutChg>
        <pc:sldLayoutChg chg="add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3073113103" sldId="2147483837"/>
            <pc:sldLayoutMk cId="1208919444" sldId="2147483829"/>
          </pc:sldLayoutMkLst>
        </pc:sldLayoutChg>
        <pc:sldLayoutChg chg="add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3073113103" sldId="2147483837"/>
            <pc:sldLayoutMk cId="38639405" sldId="2147483830"/>
          </pc:sldLayoutMkLst>
        </pc:sldLayoutChg>
        <pc:sldLayoutChg chg="add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3073113103" sldId="2147483837"/>
            <pc:sldLayoutMk cId="1556968761" sldId="2147483831"/>
          </pc:sldLayoutMkLst>
        </pc:sldLayoutChg>
        <pc:sldLayoutChg chg="add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3073113103" sldId="2147483837"/>
            <pc:sldLayoutMk cId="1544083366" sldId="2147483832"/>
          </pc:sldLayoutMkLst>
        </pc:sldLayoutChg>
        <pc:sldLayoutChg chg="add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3073113103" sldId="2147483837"/>
            <pc:sldLayoutMk cId="3742730611" sldId="2147483833"/>
          </pc:sldLayoutMkLst>
        </pc:sldLayoutChg>
        <pc:sldLayoutChg chg="add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3073113103" sldId="2147483837"/>
            <pc:sldLayoutMk cId="1320726923" sldId="2147483834"/>
          </pc:sldLayoutMkLst>
        </pc:sldLayoutChg>
        <pc:sldLayoutChg chg="add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3073113103" sldId="2147483837"/>
            <pc:sldLayoutMk cId="2875095821" sldId="2147483835"/>
          </pc:sldLayoutMkLst>
        </pc:sldLayoutChg>
        <pc:sldLayoutChg chg="add">
          <pc:chgData name="Mättas, O. (Otto)" userId="S::o.mattas@students.uu.nl::f944b869-84fe-4915-ac0f-2070e720f33b" providerId="AD" clId="Web-{D7840D99-4FBE-4B82-A919-56CD25E4427E}" dt="2021-02-18T09:51:29.486" v="20"/>
          <pc:sldLayoutMkLst>
            <pc:docMk/>
            <pc:sldMasterMk cId="3073113103" sldId="2147483837"/>
            <pc:sldLayoutMk cId="3300323690" sldId="2147483836"/>
          </pc:sldLayoutMkLst>
        </pc:sldLayoutChg>
      </pc:sldMasterChg>
    </pc:docChg>
  </pc:docChgLst>
  <pc:docChgLst>
    <pc:chgData name="Di Grandi, D. (Daniele)" userId="S::d.digrandi@students.uu.nl::6673f43e-5b16-46ee-8605-fa11644727b4" providerId="AD" clId="Web-{F4F91DCE-6C7C-47FD-884C-4BFEB11ED150}"/>
    <pc:docChg chg="addSld delSld modSld">
      <pc:chgData name="Di Grandi, D. (Daniele)" userId="S::d.digrandi@students.uu.nl::6673f43e-5b16-46ee-8605-fa11644727b4" providerId="AD" clId="Web-{F4F91DCE-6C7C-47FD-884C-4BFEB11ED150}" dt="2021-02-18T18:15:25.334" v="31"/>
      <pc:docMkLst>
        <pc:docMk/>
      </pc:docMkLst>
      <pc:sldChg chg="addSp delSp modSp mod setBg">
        <pc:chgData name="Di Grandi, D. (Daniele)" userId="S::d.digrandi@students.uu.nl::6673f43e-5b16-46ee-8605-fa11644727b4" providerId="AD" clId="Web-{F4F91DCE-6C7C-47FD-884C-4BFEB11ED150}" dt="2021-02-18T17:14:47.871" v="16" actId="14100"/>
        <pc:sldMkLst>
          <pc:docMk/>
          <pc:sldMk cId="3131762565" sldId="282"/>
        </pc:sldMkLst>
        <pc:spChg chg="mod ord">
          <ac:chgData name="Di Grandi, D. (Daniele)" userId="S::d.digrandi@students.uu.nl::6673f43e-5b16-46ee-8605-fa11644727b4" providerId="AD" clId="Web-{F4F91DCE-6C7C-47FD-884C-4BFEB11ED150}" dt="2021-02-18T17:13:30.526" v="5"/>
          <ac:spMkLst>
            <pc:docMk/>
            <pc:sldMk cId="3131762565" sldId="282"/>
            <ac:spMk id="2" creationId="{DF945E70-BAD2-47EA-B666-19218F126767}"/>
          </ac:spMkLst>
        </pc:spChg>
        <pc:spChg chg="add del">
          <ac:chgData name="Di Grandi, D. (Daniele)" userId="S::d.digrandi@students.uu.nl::6673f43e-5b16-46ee-8605-fa11644727b4" providerId="AD" clId="Web-{F4F91DCE-6C7C-47FD-884C-4BFEB11ED150}" dt="2021-02-18T17:13:30.526" v="5"/>
          <ac:spMkLst>
            <pc:docMk/>
            <pc:sldMk cId="3131762565" sldId="282"/>
            <ac:spMk id="57" creationId="{C40B6375-7479-45C4-8B99-EA1CF75F31E2}"/>
          </ac:spMkLst>
        </pc:spChg>
        <pc:grpChg chg="add del">
          <ac:chgData name="Di Grandi, D. (Daniele)" userId="S::d.digrandi@students.uu.nl::6673f43e-5b16-46ee-8605-fa11644727b4" providerId="AD" clId="Web-{F4F91DCE-6C7C-47FD-884C-4BFEB11ED150}" dt="2021-02-18T17:13:30.526" v="5"/>
          <ac:grpSpMkLst>
            <pc:docMk/>
            <pc:sldMk cId="3131762565" sldId="282"/>
            <ac:grpSpMk id="5" creationId="{02809643-1A52-4ED2-AA8C-EEF67E927206}"/>
          </ac:grpSpMkLst>
        </pc:grpChg>
        <pc:grpChg chg="add del">
          <ac:chgData name="Di Grandi, D. (Daniele)" userId="S::d.digrandi@students.uu.nl::6673f43e-5b16-46ee-8605-fa11644727b4" providerId="AD" clId="Web-{F4F91DCE-6C7C-47FD-884C-4BFEB11ED150}" dt="2021-02-18T17:13:30.526" v="5"/>
          <ac:grpSpMkLst>
            <pc:docMk/>
            <pc:sldMk cId="3131762565" sldId="282"/>
            <ac:grpSpMk id="34" creationId="{9EA06921-3C0C-4126-AF75-9499D48390C3}"/>
          </ac:grpSpMkLst>
        </pc:grpChg>
        <pc:picChg chg="add mod">
          <ac:chgData name="Di Grandi, D. (Daniele)" userId="S::d.digrandi@students.uu.nl::6673f43e-5b16-46ee-8605-fa11644727b4" providerId="AD" clId="Web-{F4F91DCE-6C7C-47FD-884C-4BFEB11ED150}" dt="2021-02-18T17:14:47.871" v="16" actId="14100"/>
          <ac:picMkLst>
            <pc:docMk/>
            <pc:sldMk cId="3131762565" sldId="282"/>
            <ac:picMk id="3" creationId="{3630BE32-BA94-4EEC-8DA9-404A57AFF6B1}"/>
          </ac:picMkLst>
        </pc:picChg>
        <pc:picChg chg="del">
          <ac:chgData name="Di Grandi, D. (Daniele)" userId="S::d.digrandi@students.uu.nl::6673f43e-5b16-46ee-8605-fa11644727b4" providerId="AD" clId="Web-{F4F91DCE-6C7C-47FD-884C-4BFEB11ED150}" dt="2021-02-18T17:13:07.416" v="0"/>
          <ac:picMkLst>
            <pc:docMk/>
            <pc:sldMk cId="3131762565" sldId="282"/>
            <ac:picMk id="6" creationId="{47C68551-4005-495E-A9B9-1272936521B0}"/>
          </ac:picMkLst>
        </pc:picChg>
      </pc:sldChg>
      <pc:sldChg chg="addSp delSp modSp del mod setBg">
        <pc:chgData name="Di Grandi, D. (Daniele)" userId="S::d.digrandi@students.uu.nl::6673f43e-5b16-46ee-8605-fa11644727b4" providerId="AD" clId="Web-{F4F91DCE-6C7C-47FD-884C-4BFEB11ED150}" dt="2021-02-18T18:13:16.755" v="21"/>
        <pc:sldMkLst>
          <pc:docMk/>
          <pc:sldMk cId="3802910007" sldId="283"/>
        </pc:sldMkLst>
        <pc:spChg chg="mod">
          <ac:chgData name="Di Grandi, D. (Daniele)" userId="S::d.digrandi@students.uu.nl::6673f43e-5b16-46ee-8605-fa11644727b4" providerId="AD" clId="Web-{F4F91DCE-6C7C-47FD-884C-4BFEB11ED150}" dt="2021-02-18T18:11:32.128" v="19"/>
          <ac:spMkLst>
            <pc:docMk/>
            <pc:sldMk cId="3802910007" sldId="283"/>
            <ac:spMk id="2" creationId="{2428599E-3DB7-4669-99C0-B1B81EC6E7AE}"/>
          </ac:spMkLst>
        </pc:spChg>
        <pc:spChg chg="add">
          <ac:chgData name="Di Grandi, D. (Daniele)" userId="S::d.digrandi@students.uu.nl::6673f43e-5b16-46ee-8605-fa11644727b4" providerId="AD" clId="Web-{F4F91DCE-6C7C-47FD-884C-4BFEB11ED150}" dt="2021-02-18T18:11:32.128" v="19"/>
          <ac:spMkLst>
            <pc:docMk/>
            <pc:sldMk cId="3802910007" sldId="283"/>
            <ac:spMk id="31" creationId="{C40B6375-7479-45C4-8B99-EA1CF75F31E2}"/>
          </ac:spMkLst>
        </pc:spChg>
        <pc:grpChg chg="add">
          <ac:chgData name="Di Grandi, D. (Daniele)" userId="S::d.digrandi@students.uu.nl::6673f43e-5b16-46ee-8605-fa11644727b4" providerId="AD" clId="Web-{F4F91DCE-6C7C-47FD-884C-4BFEB11ED150}" dt="2021-02-18T18:11:32.128" v="19"/>
          <ac:grpSpMkLst>
            <pc:docMk/>
            <pc:sldMk cId="3802910007" sldId="283"/>
            <ac:grpSpMk id="8" creationId="{9EA06921-3C0C-4126-AF75-9499D48390C3}"/>
          </ac:grpSpMkLst>
        </pc:grpChg>
        <pc:picChg chg="add del mod">
          <ac:chgData name="Di Grandi, D. (Daniele)" userId="S::d.digrandi@students.uu.nl::6673f43e-5b16-46ee-8605-fa11644727b4" providerId="AD" clId="Web-{F4F91DCE-6C7C-47FD-884C-4BFEB11ED150}" dt="2021-02-18T18:13:10.864" v="20"/>
          <ac:picMkLst>
            <pc:docMk/>
            <pc:sldMk cId="3802910007" sldId="283"/>
            <ac:picMk id="3" creationId="{2F4B92A8-208B-4602-BF73-60FAD7EFA121}"/>
          </ac:picMkLst>
        </pc:picChg>
      </pc:sldChg>
      <pc:sldChg chg="addSp modSp new del">
        <pc:chgData name="Di Grandi, D. (Daniele)" userId="S::d.digrandi@students.uu.nl::6673f43e-5b16-46ee-8605-fa11644727b4" providerId="AD" clId="Web-{F4F91DCE-6C7C-47FD-884C-4BFEB11ED150}" dt="2021-02-18T18:15:25.334" v="31"/>
        <pc:sldMkLst>
          <pc:docMk/>
          <pc:sldMk cId="1198111051" sldId="285"/>
        </pc:sldMkLst>
        <pc:picChg chg="add mod">
          <ac:chgData name="Di Grandi, D. (Daniele)" userId="S::d.digrandi@students.uu.nl::6673f43e-5b16-46ee-8605-fa11644727b4" providerId="AD" clId="Web-{F4F91DCE-6C7C-47FD-884C-4BFEB11ED150}" dt="2021-02-18T18:14:11.896" v="30" actId="14100"/>
          <ac:picMkLst>
            <pc:docMk/>
            <pc:sldMk cId="1198111051" sldId="285"/>
            <ac:picMk id="3" creationId="{A0AB9791-424B-4527-B512-D13641D62D01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8T16:22:31.243" idx="2">
    <p:pos x="10" y="10"/>
    <p:text>I suggest that we add in page numbers in case there are any questions related to a slide. I still hear lynda from mmdi in my head :D</p:text>
    <p:extLst>
      <p:ext uri="{C676402C-5697-4E1C-873F-D02D1690AC5C}">
        <p15:threadingInfo xmlns:p15="http://schemas.microsoft.com/office/powerpoint/2012/main" timeZoneBias="-60"/>
      </p:ext>
    </p:extLst>
  </p:cm>
  <p:cm authorId="2" dt="2021-02-18T08:34:09.825" idx="1">
    <p:pos x="10" y="106"/>
    <p:text>Good idea! And you added them :)
</p:text>
    <p:extLst>
      <p:ext uri="{C676402C-5697-4E1C-873F-D02D1690AC5C}">
        <p15:threadingInfo xmlns:p15="http://schemas.microsoft.com/office/powerpoint/2012/main" timeZoneBias="480">
          <p15:parentCm authorId="1" idx="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8T16:58:54.663" idx="5">
    <p:pos x="10" y="10"/>
    <p:text>dark colors are perceived as a background and light colors as a foreground. maybe we can move the dark plane in the back? i dont know how because i cant access it</p:text>
    <p:extLst>
      <p:ext uri="{C676402C-5697-4E1C-873F-D02D1690AC5C}">
        <p15:threadingInfo xmlns:p15="http://schemas.microsoft.com/office/powerpoint/2012/main" timeZoneBias="-60"/>
      </p:ext>
    </p:extLst>
  </p:cm>
  <p:cm authorId="2" dt="2021-02-18T08:41:34.820" idx="3">
    <p:pos x="10" y="106"/>
    <p:text>It's proposed design by Teams. But your point is valid. I'll try changing it.
</p:text>
    <p:extLst>
      <p:ext uri="{C676402C-5697-4E1C-873F-D02D1690AC5C}">
        <p15:threadingInfo xmlns:p15="http://schemas.microsoft.com/office/powerpoint/2012/main" timeZoneBias="480">
          <p15:parentCm authorId="1" idx="5"/>
        </p15:threadingInfo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A5BE72-2548-4721-B428-D8BB86055C6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9BAE61BF-921B-417F-8C00-B6AABEA2D9C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>
              <a:latin typeface="Calibri Light"/>
              <a:cs typeface="Calibri"/>
            </a:rPr>
            <a:t>Machine Learning</a:t>
          </a:r>
          <a:endParaRPr lang="en-US" b="1">
            <a:latin typeface="Calibri Light"/>
            <a:cs typeface="Calibri"/>
          </a:endParaRPr>
        </a:p>
      </dgm:t>
    </dgm:pt>
    <dgm:pt modelId="{11AD44E4-02FF-4468-9E5B-A7832CD75253}" type="parTrans" cxnId="{C9AF4FFA-BADD-4FFA-BA97-29258A65C8C4}">
      <dgm:prSet/>
      <dgm:spPr/>
      <dgm:t>
        <a:bodyPr/>
        <a:lstStyle/>
        <a:p>
          <a:endParaRPr lang="en-US"/>
        </a:p>
      </dgm:t>
    </dgm:pt>
    <dgm:pt modelId="{3405DB24-E42F-4D6B-B182-2E353CB6ACD5}" type="sibTrans" cxnId="{C9AF4FFA-BADD-4FFA-BA97-29258A65C8C4}">
      <dgm:prSet/>
      <dgm:spPr/>
      <dgm:t>
        <a:bodyPr/>
        <a:lstStyle/>
        <a:p>
          <a:endParaRPr lang="en-US"/>
        </a:p>
      </dgm:t>
    </dgm:pt>
    <dgm:pt modelId="{0D8DF147-E481-4879-8021-18FF2026260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>
              <a:latin typeface="Calibri Light"/>
              <a:cs typeface="Calibri"/>
            </a:rPr>
            <a:t>Human-Computer Interactions</a:t>
          </a:r>
          <a:endParaRPr lang="en-US" b="1">
            <a:latin typeface="Calibri Light"/>
            <a:cs typeface="Calibri"/>
          </a:endParaRPr>
        </a:p>
      </dgm:t>
    </dgm:pt>
    <dgm:pt modelId="{33246B4E-FC43-492F-B795-1484704EF711}" type="parTrans" cxnId="{77286DAE-E4AE-4F5F-A926-D3C70CD94507}">
      <dgm:prSet/>
      <dgm:spPr/>
      <dgm:t>
        <a:bodyPr/>
        <a:lstStyle/>
        <a:p>
          <a:endParaRPr lang="en-US"/>
        </a:p>
      </dgm:t>
    </dgm:pt>
    <dgm:pt modelId="{656C516B-CF29-48F9-A9D1-93DB825E56A3}" type="sibTrans" cxnId="{77286DAE-E4AE-4F5F-A926-D3C70CD94507}">
      <dgm:prSet/>
      <dgm:spPr/>
      <dgm:t>
        <a:bodyPr/>
        <a:lstStyle/>
        <a:p>
          <a:endParaRPr lang="en-US"/>
        </a:p>
      </dgm:t>
    </dgm:pt>
    <dgm:pt modelId="{ED944D84-6141-4872-8D47-E242F6BE4EEB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b="1">
              <a:latin typeface="Calibri Light"/>
              <a:cs typeface="Calibri"/>
            </a:rPr>
            <a:t>Knowledge-Based Reasoning</a:t>
          </a:r>
          <a:endParaRPr lang="en-US" b="1">
            <a:latin typeface="Calibri Light"/>
            <a:cs typeface="Calibri"/>
          </a:endParaRPr>
        </a:p>
      </dgm:t>
    </dgm:pt>
    <dgm:pt modelId="{F60AC036-BB0E-4800-8860-8C37F8289515}" type="parTrans" cxnId="{0CC3B0B3-0C5E-4464-A86E-48BF1C9606F6}">
      <dgm:prSet/>
      <dgm:spPr/>
      <dgm:t>
        <a:bodyPr/>
        <a:lstStyle/>
        <a:p>
          <a:endParaRPr lang="en-US"/>
        </a:p>
      </dgm:t>
    </dgm:pt>
    <dgm:pt modelId="{B629AE6F-1148-42C5-8452-4F8A1781CAB8}" type="sibTrans" cxnId="{0CC3B0B3-0C5E-4464-A86E-48BF1C9606F6}">
      <dgm:prSet/>
      <dgm:spPr/>
      <dgm:t>
        <a:bodyPr/>
        <a:lstStyle/>
        <a:p>
          <a:endParaRPr lang="en-US"/>
        </a:p>
      </dgm:t>
    </dgm:pt>
    <dgm:pt modelId="{5F0449A6-F1FB-42E8-9E86-0B08BFF06B1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b="1">
              <a:latin typeface="Calibri Light"/>
              <a:cs typeface="Calibri"/>
            </a:rPr>
            <a:t>Data Mining</a:t>
          </a:r>
          <a:endParaRPr lang="en-US" b="1">
            <a:latin typeface="Calibri Light"/>
            <a:cs typeface="Calibri"/>
          </a:endParaRPr>
        </a:p>
      </dgm:t>
    </dgm:pt>
    <dgm:pt modelId="{7134B108-2872-4DE9-AA15-378A54D709FE}" type="parTrans" cxnId="{A3D27C0B-965D-4858-995F-553BAA867C7A}">
      <dgm:prSet/>
      <dgm:spPr/>
      <dgm:t>
        <a:bodyPr/>
        <a:lstStyle/>
        <a:p>
          <a:endParaRPr lang="en-US"/>
        </a:p>
      </dgm:t>
    </dgm:pt>
    <dgm:pt modelId="{460D9296-BA34-4271-B9B0-77962C6B7628}" type="sibTrans" cxnId="{A3D27C0B-965D-4858-995F-553BAA867C7A}">
      <dgm:prSet/>
      <dgm:spPr/>
      <dgm:t>
        <a:bodyPr/>
        <a:lstStyle/>
        <a:p>
          <a:endParaRPr lang="en-US"/>
        </a:p>
      </dgm:t>
    </dgm:pt>
    <dgm:pt modelId="{DDEEAADE-36DC-4EA5-979B-F71FCC2B1D63}" type="pres">
      <dgm:prSet presAssocID="{51A5BE72-2548-4721-B428-D8BB86055C63}" presName="root" presStyleCnt="0">
        <dgm:presLayoutVars>
          <dgm:dir/>
          <dgm:resizeHandles val="exact"/>
        </dgm:presLayoutVars>
      </dgm:prSet>
      <dgm:spPr/>
    </dgm:pt>
    <dgm:pt modelId="{5856E0D3-997F-462A-B7F0-7637D71DF3B9}" type="pres">
      <dgm:prSet presAssocID="{9BAE61BF-921B-417F-8C00-B6AABEA2D9C7}" presName="compNode" presStyleCnt="0"/>
      <dgm:spPr/>
    </dgm:pt>
    <dgm:pt modelId="{AEFC4882-A99A-4830-BF00-846E953215EB}" type="pres">
      <dgm:prSet presAssocID="{9BAE61BF-921B-417F-8C00-B6AABEA2D9C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0D9A9E0-74E2-422B-932E-1A5A3814953B}" type="pres">
      <dgm:prSet presAssocID="{9BAE61BF-921B-417F-8C00-B6AABEA2D9C7}" presName="spaceRect" presStyleCnt="0"/>
      <dgm:spPr/>
    </dgm:pt>
    <dgm:pt modelId="{1E40F3EC-285E-4AE2-BB64-A87671D12B79}" type="pres">
      <dgm:prSet presAssocID="{9BAE61BF-921B-417F-8C00-B6AABEA2D9C7}" presName="textRect" presStyleLbl="revTx" presStyleIdx="0" presStyleCnt="4">
        <dgm:presLayoutVars>
          <dgm:chMax val="1"/>
          <dgm:chPref val="1"/>
        </dgm:presLayoutVars>
      </dgm:prSet>
      <dgm:spPr/>
    </dgm:pt>
    <dgm:pt modelId="{135EABA9-CCCA-4719-95BA-4007A82BC21C}" type="pres">
      <dgm:prSet presAssocID="{3405DB24-E42F-4D6B-B182-2E353CB6ACD5}" presName="sibTrans" presStyleCnt="0"/>
      <dgm:spPr/>
    </dgm:pt>
    <dgm:pt modelId="{B62ACE53-AE7B-4063-9817-B4E44A1DC91D}" type="pres">
      <dgm:prSet presAssocID="{0D8DF147-E481-4879-8021-18FF20262609}" presName="compNode" presStyleCnt="0"/>
      <dgm:spPr/>
    </dgm:pt>
    <dgm:pt modelId="{1461834D-FCE1-4B14-A294-5D56A4533137}" type="pres">
      <dgm:prSet presAssocID="{0D8DF147-E481-4879-8021-18FF202626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D290ADB-85F3-4649-B4E1-AFE8F3317D6A}" type="pres">
      <dgm:prSet presAssocID="{0D8DF147-E481-4879-8021-18FF20262609}" presName="spaceRect" presStyleCnt="0"/>
      <dgm:spPr/>
    </dgm:pt>
    <dgm:pt modelId="{F1C39A5C-1C80-4457-B06A-A804CAE78807}" type="pres">
      <dgm:prSet presAssocID="{0D8DF147-E481-4879-8021-18FF20262609}" presName="textRect" presStyleLbl="revTx" presStyleIdx="1" presStyleCnt="4">
        <dgm:presLayoutVars>
          <dgm:chMax val="1"/>
          <dgm:chPref val="1"/>
        </dgm:presLayoutVars>
      </dgm:prSet>
      <dgm:spPr/>
    </dgm:pt>
    <dgm:pt modelId="{2455B76A-8EB1-42E1-9C65-D69E5BCFC8B6}" type="pres">
      <dgm:prSet presAssocID="{656C516B-CF29-48F9-A9D1-93DB825E56A3}" presName="sibTrans" presStyleCnt="0"/>
      <dgm:spPr/>
    </dgm:pt>
    <dgm:pt modelId="{A7574832-89A4-4768-AC09-DCFE940A2988}" type="pres">
      <dgm:prSet presAssocID="{ED944D84-6141-4872-8D47-E242F6BE4EEB}" presName="compNode" presStyleCnt="0"/>
      <dgm:spPr/>
    </dgm:pt>
    <dgm:pt modelId="{7CF3E72C-0038-4E22-8B48-E5E29D49B717}" type="pres">
      <dgm:prSet presAssocID="{ED944D84-6141-4872-8D47-E242F6BE4EE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62D022AD-3C80-4A34-A7DC-B10258C4C03B}" type="pres">
      <dgm:prSet presAssocID="{ED944D84-6141-4872-8D47-E242F6BE4EEB}" presName="spaceRect" presStyleCnt="0"/>
      <dgm:spPr/>
    </dgm:pt>
    <dgm:pt modelId="{9F6EE815-0930-4AE4-A262-1EE340E5C5B4}" type="pres">
      <dgm:prSet presAssocID="{ED944D84-6141-4872-8D47-E242F6BE4EEB}" presName="textRect" presStyleLbl="revTx" presStyleIdx="2" presStyleCnt="4">
        <dgm:presLayoutVars>
          <dgm:chMax val="1"/>
          <dgm:chPref val="1"/>
        </dgm:presLayoutVars>
      </dgm:prSet>
      <dgm:spPr/>
    </dgm:pt>
    <dgm:pt modelId="{1132F892-F002-4CAA-B9A0-4E5606356960}" type="pres">
      <dgm:prSet presAssocID="{B629AE6F-1148-42C5-8452-4F8A1781CAB8}" presName="sibTrans" presStyleCnt="0"/>
      <dgm:spPr/>
    </dgm:pt>
    <dgm:pt modelId="{D330BAE7-370C-4D6D-839B-19056CCA49B6}" type="pres">
      <dgm:prSet presAssocID="{5F0449A6-F1FB-42E8-9E86-0B08BFF06B1E}" presName="compNode" presStyleCnt="0"/>
      <dgm:spPr/>
    </dgm:pt>
    <dgm:pt modelId="{E8CEA0AB-59C8-465F-A554-6FF7B9085E28}" type="pres">
      <dgm:prSet presAssocID="{5F0449A6-F1FB-42E8-9E86-0B08BFF06B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2FA96B8-9C75-4E93-B8D7-19CD431ABBBD}" type="pres">
      <dgm:prSet presAssocID="{5F0449A6-F1FB-42E8-9E86-0B08BFF06B1E}" presName="spaceRect" presStyleCnt="0"/>
      <dgm:spPr/>
    </dgm:pt>
    <dgm:pt modelId="{FD824BD8-2B53-4634-B31E-D984CE77F4A8}" type="pres">
      <dgm:prSet presAssocID="{5F0449A6-F1FB-42E8-9E86-0B08BFF06B1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3D27C0B-965D-4858-995F-553BAA867C7A}" srcId="{51A5BE72-2548-4721-B428-D8BB86055C63}" destId="{5F0449A6-F1FB-42E8-9E86-0B08BFF06B1E}" srcOrd="3" destOrd="0" parTransId="{7134B108-2872-4DE9-AA15-378A54D709FE}" sibTransId="{460D9296-BA34-4271-B9B0-77962C6B7628}"/>
    <dgm:cxn modelId="{58C7FE72-F171-43CF-96E8-49C2489A50B4}" type="presOf" srcId="{ED944D84-6141-4872-8D47-E242F6BE4EEB}" destId="{9F6EE815-0930-4AE4-A262-1EE340E5C5B4}" srcOrd="0" destOrd="0" presId="urn:microsoft.com/office/officeart/2018/2/layout/IconLabelList"/>
    <dgm:cxn modelId="{F326A353-8A36-483D-8362-A558E35295B3}" type="presOf" srcId="{51A5BE72-2548-4721-B428-D8BB86055C63}" destId="{DDEEAADE-36DC-4EA5-979B-F71FCC2B1D63}" srcOrd="0" destOrd="0" presId="urn:microsoft.com/office/officeart/2018/2/layout/IconLabelList"/>
    <dgm:cxn modelId="{A19C2C92-53BD-4559-9C1A-B8FBAA400840}" type="presOf" srcId="{5F0449A6-F1FB-42E8-9E86-0B08BFF06B1E}" destId="{FD824BD8-2B53-4634-B31E-D984CE77F4A8}" srcOrd="0" destOrd="0" presId="urn:microsoft.com/office/officeart/2018/2/layout/IconLabelList"/>
    <dgm:cxn modelId="{39BAAE93-698F-41E4-869E-11F82D319632}" type="presOf" srcId="{0D8DF147-E481-4879-8021-18FF20262609}" destId="{F1C39A5C-1C80-4457-B06A-A804CAE78807}" srcOrd="0" destOrd="0" presId="urn:microsoft.com/office/officeart/2018/2/layout/IconLabelList"/>
    <dgm:cxn modelId="{F37567A0-01A7-4C17-808C-B29DE384E215}" type="presOf" srcId="{9BAE61BF-921B-417F-8C00-B6AABEA2D9C7}" destId="{1E40F3EC-285E-4AE2-BB64-A87671D12B79}" srcOrd="0" destOrd="0" presId="urn:microsoft.com/office/officeart/2018/2/layout/IconLabelList"/>
    <dgm:cxn modelId="{77286DAE-E4AE-4F5F-A926-D3C70CD94507}" srcId="{51A5BE72-2548-4721-B428-D8BB86055C63}" destId="{0D8DF147-E481-4879-8021-18FF20262609}" srcOrd="1" destOrd="0" parTransId="{33246B4E-FC43-492F-B795-1484704EF711}" sibTransId="{656C516B-CF29-48F9-A9D1-93DB825E56A3}"/>
    <dgm:cxn modelId="{0CC3B0B3-0C5E-4464-A86E-48BF1C9606F6}" srcId="{51A5BE72-2548-4721-B428-D8BB86055C63}" destId="{ED944D84-6141-4872-8D47-E242F6BE4EEB}" srcOrd="2" destOrd="0" parTransId="{F60AC036-BB0E-4800-8860-8C37F8289515}" sibTransId="{B629AE6F-1148-42C5-8452-4F8A1781CAB8}"/>
    <dgm:cxn modelId="{C9AF4FFA-BADD-4FFA-BA97-29258A65C8C4}" srcId="{51A5BE72-2548-4721-B428-D8BB86055C63}" destId="{9BAE61BF-921B-417F-8C00-B6AABEA2D9C7}" srcOrd="0" destOrd="0" parTransId="{11AD44E4-02FF-4468-9E5B-A7832CD75253}" sibTransId="{3405DB24-E42F-4D6B-B182-2E353CB6ACD5}"/>
    <dgm:cxn modelId="{FCA2DED2-D3A5-41E3-BB58-5BD58BDCA5EE}" type="presParOf" srcId="{DDEEAADE-36DC-4EA5-979B-F71FCC2B1D63}" destId="{5856E0D3-997F-462A-B7F0-7637D71DF3B9}" srcOrd="0" destOrd="0" presId="urn:microsoft.com/office/officeart/2018/2/layout/IconLabelList"/>
    <dgm:cxn modelId="{ABF18049-B657-460B-9E82-3F16A1380909}" type="presParOf" srcId="{5856E0D3-997F-462A-B7F0-7637D71DF3B9}" destId="{AEFC4882-A99A-4830-BF00-846E953215EB}" srcOrd="0" destOrd="0" presId="urn:microsoft.com/office/officeart/2018/2/layout/IconLabelList"/>
    <dgm:cxn modelId="{102A0FD4-CA65-4CC9-879D-4CBF50429643}" type="presParOf" srcId="{5856E0D3-997F-462A-B7F0-7637D71DF3B9}" destId="{30D9A9E0-74E2-422B-932E-1A5A3814953B}" srcOrd="1" destOrd="0" presId="urn:microsoft.com/office/officeart/2018/2/layout/IconLabelList"/>
    <dgm:cxn modelId="{AB117E26-3D89-4522-9532-0F8D75B23FA8}" type="presParOf" srcId="{5856E0D3-997F-462A-B7F0-7637D71DF3B9}" destId="{1E40F3EC-285E-4AE2-BB64-A87671D12B79}" srcOrd="2" destOrd="0" presId="urn:microsoft.com/office/officeart/2018/2/layout/IconLabelList"/>
    <dgm:cxn modelId="{96DB3A49-A40C-418D-88E7-C6DB9178600C}" type="presParOf" srcId="{DDEEAADE-36DC-4EA5-979B-F71FCC2B1D63}" destId="{135EABA9-CCCA-4719-95BA-4007A82BC21C}" srcOrd="1" destOrd="0" presId="urn:microsoft.com/office/officeart/2018/2/layout/IconLabelList"/>
    <dgm:cxn modelId="{41F6286C-568A-4069-937E-0E25E7D1C113}" type="presParOf" srcId="{DDEEAADE-36DC-4EA5-979B-F71FCC2B1D63}" destId="{B62ACE53-AE7B-4063-9817-B4E44A1DC91D}" srcOrd="2" destOrd="0" presId="urn:microsoft.com/office/officeart/2018/2/layout/IconLabelList"/>
    <dgm:cxn modelId="{CBC540A0-94FA-4DDD-95F8-65E11F3B763D}" type="presParOf" srcId="{B62ACE53-AE7B-4063-9817-B4E44A1DC91D}" destId="{1461834D-FCE1-4B14-A294-5D56A4533137}" srcOrd="0" destOrd="0" presId="urn:microsoft.com/office/officeart/2018/2/layout/IconLabelList"/>
    <dgm:cxn modelId="{CE24120E-5548-4DEA-BF83-0208A685847A}" type="presParOf" srcId="{B62ACE53-AE7B-4063-9817-B4E44A1DC91D}" destId="{BD290ADB-85F3-4649-B4E1-AFE8F3317D6A}" srcOrd="1" destOrd="0" presId="urn:microsoft.com/office/officeart/2018/2/layout/IconLabelList"/>
    <dgm:cxn modelId="{B00069B9-4F97-4452-A140-E69527E6E3FF}" type="presParOf" srcId="{B62ACE53-AE7B-4063-9817-B4E44A1DC91D}" destId="{F1C39A5C-1C80-4457-B06A-A804CAE78807}" srcOrd="2" destOrd="0" presId="urn:microsoft.com/office/officeart/2018/2/layout/IconLabelList"/>
    <dgm:cxn modelId="{E3B548B4-F7D8-4657-9FBF-0ED94182ABFA}" type="presParOf" srcId="{DDEEAADE-36DC-4EA5-979B-F71FCC2B1D63}" destId="{2455B76A-8EB1-42E1-9C65-D69E5BCFC8B6}" srcOrd="3" destOrd="0" presId="urn:microsoft.com/office/officeart/2018/2/layout/IconLabelList"/>
    <dgm:cxn modelId="{C39A8F9A-742A-4B13-8B96-306BDFD49565}" type="presParOf" srcId="{DDEEAADE-36DC-4EA5-979B-F71FCC2B1D63}" destId="{A7574832-89A4-4768-AC09-DCFE940A2988}" srcOrd="4" destOrd="0" presId="urn:microsoft.com/office/officeart/2018/2/layout/IconLabelList"/>
    <dgm:cxn modelId="{BAB43E12-D76E-40C2-AAA3-EBA4F3DD9DA2}" type="presParOf" srcId="{A7574832-89A4-4768-AC09-DCFE940A2988}" destId="{7CF3E72C-0038-4E22-8B48-E5E29D49B717}" srcOrd="0" destOrd="0" presId="urn:microsoft.com/office/officeart/2018/2/layout/IconLabelList"/>
    <dgm:cxn modelId="{A83D8552-A1FB-47E1-85AF-189AAEBFE9E5}" type="presParOf" srcId="{A7574832-89A4-4768-AC09-DCFE940A2988}" destId="{62D022AD-3C80-4A34-A7DC-B10258C4C03B}" srcOrd="1" destOrd="0" presId="urn:microsoft.com/office/officeart/2018/2/layout/IconLabelList"/>
    <dgm:cxn modelId="{E803D72B-639B-47B2-9CFF-E1428A12A7CB}" type="presParOf" srcId="{A7574832-89A4-4768-AC09-DCFE940A2988}" destId="{9F6EE815-0930-4AE4-A262-1EE340E5C5B4}" srcOrd="2" destOrd="0" presId="urn:microsoft.com/office/officeart/2018/2/layout/IconLabelList"/>
    <dgm:cxn modelId="{8C31B3CB-F104-48FF-A431-68F384619691}" type="presParOf" srcId="{DDEEAADE-36DC-4EA5-979B-F71FCC2B1D63}" destId="{1132F892-F002-4CAA-B9A0-4E5606356960}" srcOrd="5" destOrd="0" presId="urn:microsoft.com/office/officeart/2018/2/layout/IconLabelList"/>
    <dgm:cxn modelId="{48910DFD-607F-423F-BFB6-1E1FB105875E}" type="presParOf" srcId="{DDEEAADE-36DC-4EA5-979B-F71FCC2B1D63}" destId="{D330BAE7-370C-4D6D-839B-19056CCA49B6}" srcOrd="6" destOrd="0" presId="urn:microsoft.com/office/officeart/2018/2/layout/IconLabelList"/>
    <dgm:cxn modelId="{79F2297A-7A8C-426E-87E1-878613A23D0B}" type="presParOf" srcId="{D330BAE7-370C-4D6D-839B-19056CCA49B6}" destId="{E8CEA0AB-59C8-465F-A554-6FF7B9085E28}" srcOrd="0" destOrd="0" presId="urn:microsoft.com/office/officeart/2018/2/layout/IconLabelList"/>
    <dgm:cxn modelId="{DC7F22AD-FE12-41B7-9209-6309A3FEDE3A}" type="presParOf" srcId="{D330BAE7-370C-4D6D-839B-19056CCA49B6}" destId="{A2FA96B8-9C75-4E93-B8D7-19CD431ABBBD}" srcOrd="1" destOrd="0" presId="urn:microsoft.com/office/officeart/2018/2/layout/IconLabelList"/>
    <dgm:cxn modelId="{DE73867A-C0FC-466D-98EF-A7E006D4D931}" type="presParOf" srcId="{D330BAE7-370C-4D6D-839B-19056CCA49B6}" destId="{FD824BD8-2B53-4634-B31E-D984CE77F4A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40C2DE-96DA-4277-B17E-1A52A473540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4BAC83-99B6-4263-BCBF-DBB02D22B06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15,000 servers</a:t>
          </a:r>
          <a:endParaRPr lang="en-US"/>
        </a:p>
      </dgm:t>
    </dgm:pt>
    <dgm:pt modelId="{9722B7FC-3186-4776-9A6A-BAD7CAE4C493}" type="parTrans" cxnId="{57EAE847-22D5-46AE-BAB1-DC26965CCEE6}">
      <dgm:prSet/>
      <dgm:spPr/>
      <dgm:t>
        <a:bodyPr/>
        <a:lstStyle/>
        <a:p>
          <a:endParaRPr lang="en-US"/>
        </a:p>
      </dgm:t>
    </dgm:pt>
    <dgm:pt modelId="{B7DDB508-6926-4CEC-B39A-A49BE85B9B99}" type="sibTrans" cxnId="{57EAE847-22D5-46AE-BAB1-DC26965CCEE6}">
      <dgm:prSet/>
      <dgm:spPr/>
      <dgm:t>
        <a:bodyPr/>
        <a:lstStyle/>
        <a:p>
          <a:endParaRPr lang="en-US"/>
        </a:p>
      </dgm:t>
    </dgm:pt>
    <dgm:pt modelId="{D0E5FDDC-EC23-4F4B-BC7E-C49CD7B1D47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Error every 10 minutes</a:t>
          </a:r>
          <a:endParaRPr lang="en-US"/>
        </a:p>
      </dgm:t>
    </dgm:pt>
    <dgm:pt modelId="{51419F56-F499-42F9-927D-DB7ACDB52F32}" type="parTrans" cxnId="{BF6C52D5-E786-4937-90FF-CB9C88D726CC}">
      <dgm:prSet/>
      <dgm:spPr/>
      <dgm:t>
        <a:bodyPr/>
        <a:lstStyle/>
        <a:p>
          <a:endParaRPr lang="en-US"/>
        </a:p>
      </dgm:t>
    </dgm:pt>
    <dgm:pt modelId="{78E2E5CE-1407-489C-BE49-5FD83F9B18CA}" type="sibTrans" cxnId="{BF6C52D5-E786-4937-90FF-CB9C88D726CC}">
      <dgm:prSet/>
      <dgm:spPr/>
      <dgm:t>
        <a:bodyPr/>
        <a:lstStyle/>
        <a:p>
          <a:endParaRPr lang="en-US"/>
        </a:p>
      </dgm:t>
    </dgm:pt>
    <dgm:pt modelId="{3B5A15C3-9351-4024-A24A-B279F389A0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Manual fix takes 1h</a:t>
          </a:r>
          <a:endParaRPr lang="en-US"/>
        </a:p>
      </dgm:t>
    </dgm:pt>
    <dgm:pt modelId="{D7ED18C3-28E9-4E16-B0C8-E2CD4D8BCF88}" type="parTrans" cxnId="{21A4C064-346B-4EC3-ADEF-BFE220DF2641}">
      <dgm:prSet/>
      <dgm:spPr/>
      <dgm:t>
        <a:bodyPr/>
        <a:lstStyle/>
        <a:p>
          <a:endParaRPr lang="en-US"/>
        </a:p>
      </dgm:t>
    </dgm:pt>
    <dgm:pt modelId="{2F15AD39-8864-44F6-A343-E992727721C0}" type="sibTrans" cxnId="{21A4C064-346B-4EC3-ADEF-BFE220DF2641}">
      <dgm:prSet/>
      <dgm:spPr/>
      <dgm:t>
        <a:bodyPr/>
        <a:lstStyle/>
        <a:p>
          <a:endParaRPr lang="en-US"/>
        </a:p>
      </dgm:t>
    </dgm:pt>
    <dgm:pt modelId="{A521BFAC-C0B6-4D26-BF11-BEED79860B7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Cost reaches 50€ per issue</a:t>
          </a:r>
          <a:endParaRPr lang="en-US"/>
        </a:p>
      </dgm:t>
    </dgm:pt>
    <dgm:pt modelId="{27756852-8E6A-4C96-83E0-BD27E648B80A}" type="parTrans" cxnId="{13116B28-42BA-4540-BFE7-41BB427ED703}">
      <dgm:prSet/>
      <dgm:spPr/>
      <dgm:t>
        <a:bodyPr/>
        <a:lstStyle/>
        <a:p>
          <a:endParaRPr lang="en-US"/>
        </a:p>
      </dgm:t>
    </dgm:pt>
    <dgm:pt modelId="{6A8D8D79-757F-42B8-ABA8-A7BF16D9FC11}" type="sibTrans" cxnId="{13116B28-42BA-4540-BFE7-41BB427ED703}">
      <dgm:prSet/>
      <dgm:spPr/>
      <dgm:t>
        <a:bodyPr/>
        <a:lstStyle/>
        <a:p>
          <a:endParaRPr lang="en-US"/>
        </a:p>
      </dgm:t>
    </dgm:pt>
    <dgm:pt modelId="{367D074A-D803-4AB1-8121-6F2F08AB6BA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We reduce the cost to 1€</a:t>
          </a:r>
          <a:endParaRPr lang="en-US"/>
        </a:p>
      </dgm:t>
    </dgm:pt>
    <dgm:pt modelId="{D398DEA1-F6C8-4DC8-AD87-A5C82420B0BE}" type="parTrans" cxnId="{49B29F17-3336-47DD-8AA6-E038C67F224D}">
      <dgm:prSet/>
      <dgm:spPr/>
      <dgm:t>
        <a:bodyPr/>
        <a:lstStyle/>
        <a:p>
          <a:endParaRPr lang="en-US"/>
        </a:p>
      </dgm:t>
    </dgm:pt>
    <dgm:pt modelId="{6A90F5B1-EF47-4E59-A6EE-36CFEE9E0A7D}" type="sibTrans" cxnId="{49B29F17-3336-47DD-8AA6-E038C67F224D}">
      <dgm:prSet/>
      <dgm:spPr/>
      <dgm:t>
        <a:bodyPr/>
        <a:lstStyle/>
        <a:p>
          <a:endParaRPr lang="en-US"/>
        </a:p>
      </dgm:t>
    </dgm:pt>
    <dgm:pt modelId="{45C61B9A-F096-4304-92D3-2550B0BA1ECE}" type="pres">
      <dgm:prSet presAssocID="{D640C2DE-96DA-4277-B17E-1A52A473540B}" presName="root" presStyleCnt="0">
        <dgm:presLayoutVars>
          <dgm:dir/>
          <dgm:resizeHandles val="exact"/>
        </dgm:presLayoutVars>
      </dgm:prSet>
      <dgm:spPr/>
    </dgm:pt>
    <dgm:pt modelId="{F11DFB4C-0AC2-4DE7-8E24-6D30DE1476F4}" type="pres">
      <dgm:prSet presAssocID="{054BAC83-99B6-4263-BCBF-DBB02D22B062}" presName="compNode" presStyleCnt="0"/>
      <dgm:spPr/>
    </dgm:pt>
    <dgm:pt modelId="{DC826B34-9108-4DD5-A772-D209D739C20C}" type="pres">
      <dgm:prSet presAssocID="{054BAC83-99B6-4263-BCBF-DBB02D22B062}" presName="bgRect" presStyleLbl="bgShp" presStyleIdx="0" presStyleCnt="5"/>
      <dgm:spPr/>
    </dgm:pt>
    <dgm:pt modelId="{5103558C-B30B-4808-A13A-1FFAD7C11360}" type="pres">
      <dgm:prSet presAssocID="{054BAC83-99B6-4263-BCBF-DBB02D22B06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255D8BE-FDD9-4F91-88D1-CB1EA4789555}" type="pres">
      <dgm:prSet presAssocID="{054BAC83-99B6-4263-BCBF-DBB02D22B062}" presName="spaceRect" presStyleCnt="0"/>
      <dgm:spPr/>
    </dgm:pt>
    <dgm:pt modelId="{2ADB9FF6-1625-42FB-A5C2-D799DA6D1B08}" type="pres">
      <dgm:prSet presAssocID="{054BAC83-99B6-4263-BCBF-DBB02D22B062}" presName="parTx" presStyleLbl="revTx" presStyleIdx="0" presStyleCnt="5">
        <dgm:presLayoutVars>
          <dgm:chMax val="0"/>
          <dgm:chPref val="0"/>
        </dgm:presLayoutVars>
      </dgm:prSet>
      <dgm:spPr/>
    </dgm:pt>
    <dgm:pt modelId="{6C259F01-422C-4F4B-B396-26078062433A}" type="pres">
      <dgm:prSet presAssocID="{B7DDB508-6926-4CEC-B39A-A49BE85B9B99}" presName="sibTrans" presStyleCnt="0"/>
      <dgm:spPr/>
    </dgm:pt>
    <dgm:pt modelId="{6BCC1598-8A37-4A9C-96DD-A7E960042E51}" type="pres">
      <dgm:prSet presAssocID="{D0E5FDDC-EC23-4F4B-BC7E-C49CD7B1D47D}" presName="compNode" presStyleCnt="0"/>
      <dgm:spPr/>
    </dgm:pt>
    <dgm:pt modelId="{981059EA-0E17-4FC7-B257-199955B57CFE}" type="pres">
      <dgm:prSet presAssocID="{D0E5FDDC-EC23-4F4B-BC7E-C49CD7B1D47D}" presName="bgRect" presStyleLbl="bgShp" presStyleIdx="1" presStyleCnt="5"/>
      <dgm:spPr/>
    </dgm:pt>
    <dgm:pt modelId="{3479117E-A7AE-4573-993F-5A5AA6F012DC}" type="pres">
      <dgm:prSet presAssocID="{D0E5FDDC-EC23-4F4B-BC7E-C49CD7B1D47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9514DE3-A0DE-42A7-96C6-9F147900CEA1}" type="pres">
      <dgm:prSet presAssocID="{D0E5FDDC-EC23-4F4B-BC7E-C49CD7B1D47D}" presName="spaceRect" presStyleCnt="0"/>
      <dgm:spPr/>
    </dgm:pt>
    <dgm:pt modelId="{F054CCBF-FDC4-4AFF-B4B3-D7B69E2B8B26}" type="pres">
      <dgm:prSet presAssocID="{D0E5FDDC-EC23-4F4B-BC7E-C49CD7B1D47D}" presName="parTx" presStyleLbl="revTx" presStyleIdx="1" presStyleCnt="5">
        <dgm:presLayoutVars>
          <dgm:chMax val="0"/>
          <dgm:chPref val="0"/>
        </dgm:presLayoutVars>
      </dgm:prSet>
      <dgm:spPr/>
    </dgm:pt>
    <dgm:pt modelId="{E448D705-C0F9-417B-9936-AA072F8ECD77}" type="pres">
      <dgm:prSet presAssocID="{78E2E5CE-1407-489C-BE49-5FD83F9B18CA}" presName="sibTrans" presStyleCnt="0"/>
      <dgm:spPr/>
    </dgm:pt>
    <dgm:pt modelId="{ABADB4AA-8046-40DD-BD6F-700A13C06704}" type="pres">
      <dgm:prSet presAssocID="{3B5A15C3-9351-4024-A24A-B279F389A070}" presName="compNode" presStyleCnt="0"/>
      <dgm:spPr/>
    </dgm:pt>
    <dgm:pt modelId="{147A0D9F-08EE-4999-B46A-E449D26F3684}" type="pres">
      <dgm:prSet presAssocID="{3B5A15C3-9351-4024-A24A-B279F389A070}" presName="bgRect" presStyleLbl="bgShp" presStyleIdx="2" presStyleCnt="5"/>
      <dgm:spPr/>
    </dgm:pt>
    <dgm:pt modelId="{2F72AA5B-516B-4997-A41D-FB067EB64347}" type="pres">
      <dgm:prSet presAssocID="{3B5A15C3-9351-4024-A24A-B279F389A07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FFAFD329-4263-49F3-A7F2-40DEDF990673}" type="pres">
      <dgm:prSet presAssocID="{3B5A15C3-9351-4024-A24A-B279F389A070}" presName="spaceRect" presStyleCnt="0"/>
      <dgm:spPr/>
    </dgm:pt>
    <dgm:pt modelId="{3D040482-23C7-4ADA-AB63-26D77A3D5DC5}" type="pres">
      <dgm:prSet presAssocID="{3B5A15C3-9351-4024-A24A-B279F389A070}" presName="parTx" presStyleLbl="revTx" presStyleIdx="2" presStyleCnt="5">
        <dgm:presLayoutVars>
          <dgm:chMax val="0"/>
          <dgm:chPref val="0"/>
        </dgm:presLayoutVars>
      </dgm:prSet>
      <dgm:spPr/>
    </dgm:pt>
    <dgm:pt modelId="{7B8386A9-54D0-486B-843E-7E128BF71637}" type="pres">
      <dgm:prSet presAssocID="{2F15AD39-8864-44F6-A343-E992727721C0}" presName="sibTrans" presStyleCnt="0"/>
      <dgm:spPr/>
    </dgm:pt>
    <dgm:pt modelId="{686E3E94-ADC6-4DA7-9CB4-32B40F230CDC}" type="pres">
      <dgm:prSet presAssocID="{A521BFAC-C0B6-4D26-BF11-BEED79860B7C}" presName="compNode" presStyleCnt="0"/>
      <dgm:spPr/>
    </dgm:pt>
    <dgm:pt modelId="{5B2DF15D-C886-4C9E-A0CB-F7BBA1CB1BF1}" type="pres">
      <dgm:prSet presAssocID="{A521BFAC-C0B6-4D26-BF11-BEED79860B7C}" presName="bgRect" presStyleLbl="bgShp" presStyleIdx="3" presStyleCnt="5"/>
      <dgm:spPr/>
    </dgm:pt>
    <dgm:pt modelId="{5EFFBE5C-0FED-4EDF-8030-BF64C3032231}" type="pres">
      <dgm:prSet presAssocID="{A521BFAC-C0B6-4D26-BF11-BEED79860B7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22E1A12-4F6A-4F75-ABE7-34F3DDD2EEC9}" type="pres">
      <dgm:prSet presAssocID="{A521BFAC-C0B6-4D26-BF11-BEED79860B7C}" presName="spaceRect" presStyleCnt="0"/>
      <dgm:spPr/>
    </dgm:pt>
    <dgm:pt modelId="{B613BB47-C6E3-4509-896D-09E7A404525A}" type="pres">
      <dgm:prSet presAssocID="{A521BFAC-C0B6-4D26-BF11-BEED79860B7C}" presName="parTx" presStyleLbl="revTx" presStyleIdx="3" presStyleCnt="5">
        <dgm:presLayoutVars>
          <dgm:chMax val="0"/>
          <dgm:chPref val="0"/>
        </dgm:presLayoutVars>
      </dgm:prSet>
      <dgm:spPr/>
    </dgm:pt>
    <dgm:pt modelId="{519D5A25-A704-4107-9F4F-E86C3B91AD6A}" type="pres">
      <dgm:prSet presAssocID="{6A8D8D79-757F-42B8-ABA8-A7BF16D9FC11}" presName="sibTrans" presStyleCnt="0"/>
      <dgm:spPr/>
    </dgm:pt>
    <dgm:pt modelId="{7ACEF89C-E157-4CCD-86F4-3FA1433C59A5}" type="pres">
      <dgm:prSet presAssocID="{367D074A-D803-4AB1-8121-6F2F08AB6BA7}" presName="compNode" presStyleCnt="0"/>
      <dgm:spPr/>
    </dgm:pt>
    <dgm:pt modelId="{E1D7EFF4-4A92-4275-9F22-467A4C48ED59}" type="pres">
      <dgm:prSet presAssocID="{367D074A-D803-4AB1-8121-6F2F08AB6BA7}" presName="bgRect" presStyleLbl="bgShp" presStyleIdx="4" presStyleCnt="5"/>
      <dgm:spPr/>
    </dgm:pt>
    <dgm:pt modelId="{30BB6EA5-4DAE-473F-9C3D-526205E6CAAB}" type="pres">
      <dgm:prSet presAssocID="{367D074A-D803-4AB1-8121-6F2F08AB6BA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4ADDC376-B829-4E79-8EC5-5720D2205BDF}" type="pres">
      <dgm:prSet presAssocID="{367D074A-D803-4AB1-8121-6F2F08AB6BA7}" presName="spaceRect" presStyleCnt="0"/>
      <dgm:spPr/>
    </dgm:pt>
    <dgm:pt modelId="{3DA0357E-CA1E-4469-9A45-0C8C30206E24}" type="pres">
      <dgm:prSet presAssocID="{367D074A-D803-4AB1-8121-6F2F08AB6BA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9B29F17-3336-47DD-8AA6-E038C67F224D}" srcId="{D640C2DE-96DA-4277-B17E-1A52A473540B}" destId="{367D074A-D803-4AB1-8121-6F2F08AB6BA7}" srcOrd="4" destOrd="0" parTransId="{D398DEA1-F6C8-4DC8-AD87-A5C82420B0BE}" sibTransId="{6A90F5B1-EF47-4E59-A6EE-36CFEE9E0A7D}"/>
    <dgm:cxn modelId="{13116B28-42BA-4540-BFE7-41BB427ED703}" srcId="{D640C2DE-96DA-4277-B17E-1A52A473540B}" destId="{A521BFAC-C0B6-4D26-BF11-BEED79860B7C}" srcOrd="3" destOrd="0" parTransId="{27756852-8E6A-4C96-83E0-BD27E648B80A}" sibTransId="{6A8D8D79-757F-42B8-ABA8-A7BF16D9FC11}"/>
    <dgm:cxn modelId="{21A4C064-346B-4EC3-ADEF-BFE220DF2641}" srcId="{D640C2DE-96DA-4277-B17E-1A52A473540B}" destId="{3B5A15C3-9351-4024-A24A-B279F389A070}" srcOrd="2" destOrd="0" parTransId="{D7ED18C3-28E9-4E16-B0C8-E2CD4D8BCF88}" sibTransId="{2F15AD39-8864-44F6-A343-E992727721C0}"/>
    <dgm:cxn modelId="{57EAE847-22D5-46AE-BAB1-DC26965CCEE6}" srcId="{D640C2DE-96DA-4277-B17E-1A52A473540B}" destId="{054BAC83-99B6-4263-BCBF-DBB02D22B062}" srcOrd="0" destOrd="0" parTransId="{9722B7FC-3186-4776-9A6A-BAD7CAE4C493}" sibTransId="{B7DDB508-6926-4CEC-B39A-A49BE85B9B99}"/>
    <dgm:cxn modelId="{1D92DF57-34FB-42DD-9B22-DD2BB60E8961}" type="presOf" srcId="{054BAC83-99B6-4263-BCBF-DBB02D22B062}" destId="{2ADB9FF6-1625-42FB-A5C2-D799DA6D1B08}" srcOrd="0" destOrd="0" presId="urn:microsoft.com/office/officeart/2018/2/layout/IconVerticalSolidList"/>
    <dgm:cxn modelId="{90409781-A318-4724-B982-9701419C8208}" type="presOf" srcId="{3B5A15C3-9351-4024-A24A-B279F389A070}" destId="{3D040482-23C7-4ADA-AB63-26D77A3D5DC5}" srcOrd="0" destOrd="0" presId="urn:microsoft.com/office/officeart/2018/2/layout/IconVerticalSolidList"/>
    <dgm:cxn modelId="{4822B4A9-E896-4D3A-9029-C705FA33ECEE}" type="presOf" srcId="{D640C2DE-96DA-4277-B17E-1A52A473540B}" destId="{45C61B9A-F096-4304-92D3-2550B0BA1ECE}" srcOrd="0" destOrd="0" presId="urn:microsoft.com/office/officeart/2018/2/layout/IconVerticalSolidList"/>
    <dgm:cxn modelId="{A64DC4B4-E533-4CC1-9688-ACDBCA74E9DF}" type="presOf" srcId="{D0E5FDDC-EC23-4F4B-BC7E-C49CD7B1D47D}" destId="{F054CCBF-FDC4-4AFF-B4B3-D7B69E2B8B26}" srcOrd="0" destOrd="0" presId="urn:microsoft.com/office/officeart/2018/2/layout/IconVerticalSolidList"/>
    <dgm:cxn modelId="{B981A9C7-5E85-4ED2-9E44-0ECD4451916C}" type="presOf" srcId="{A521BFAC-C0B6-4D26-BF11-BEED79860B7C}" destId="{B613BB47-C6E3-4509-896D-09E7A404525A}" srcOrd="0" destOrd="0" presId="urn:microsoft.com/office/officeart/2018/2/layout/IconVerticalSolidList"/>
    <dgm:cxn modelId="{BF6C52D5-E786-4937-90FF-CB9C88D726CC}" srcId="{D640C2DE-96DA-4277-B17E-1A52A473540B}" destId="{D0E5FDDC-EC23-4F4B-BC7E-C49CD7B1D47D}" srcOrd="1" destOrd="0" parTransId="{51419F56-F499-42F9-927D-DB7ACDB52F32}" sibTransId="{78E2E5CE-1407-489C-BE49-5FD83F9B18CA}"/>
    <dgm:cxn modelId="{040B9BF2-D0C8-4363-9C9A-12CC231DF73B}" type="presOf" srcId="{367D074A-D803-4AB1-8121-6F2F08AB6BA7}" destId="{3DA0357E-CA1E-4469-9A45-0C8C30206E24}" srcOrd="0" destOrd="0" presId="urn:microsoft.com/office/officeart/2018/2/layout/IconVerticalSolidList"/>
    <dgm:cxn modelId="{3ACFE70D-631A-4D4E-AA9E-8E82B0527AEE}" type="presParOf" srcId="{45C61B9A-F096-4304-92D3-2550B0BA1ECE}" destId="{F11DFB4C-0AC2-4DE7-8E24-6D30DE1476F4}" srcOrd="0" destOrd="0" presId="urn:microsoft.com/office/officeart/2018/2/layout/IconVerticalSolidList"/>
    <dgm:cxn modelId="{49083D79-058F-4AA0-9AEC-47896EBA3D11}" type="presParOf" srcId="{F11DFB4C-0AC2-4DE7-8E24-6D30DE1476F4}" destId="{DC826B34-9108-4DD5-A772-D209D739C20C}" srcOrd="0" destOrd="0" presId="urn:microsoft.com/office/officeart/2018/2/layout/IconVerticalSolidList"/>
    <dgm:cxn modelId="{C9F789E1-44A8-4D61-AD1C-76D059923F5D}" type="presParOf" srcId="{F11DFB4C-0AC2-4DE7-8E24-6D30DE1476F4}" destId="{5103558C-B30B-4808-A13A-1FFAD7C11360}" srcOrd="1" destOrd="0" presId="urn:microsoft.com/office/officeart/2018/2/layout/IconVerticalSolidList"/>
    <dgm:cxn modelId="{9EC2D483-8EDE-4E80-877E-EFFEBC46A4C3}" type="presParOf" srcId="{F11DFB4C-0AC2-4DE7-8E24-6D30DE1476F4}" destId="{6255D8BE-FDD9-4F91-88D1-CB1EA4789555}" srcOrd="2" destOrd="0" presId="urn:microsoft.com/office/officeart/2018/2/layout/IconVerticalSolidList"/>
    <dgm:cxn modelId="{3C52764E-1F9F-481A-B501-F1D2AE9BC3D6}" type="presParOf" srcId="{F11DFB4C-0AC2-4DE7-8E24-6D30DE1476F4}" destId="{2ADB9FF6-1625-42FB-A5C2-D799DA6D1B08}" srcOrd="3" destOrd="0" presId="urn:microsoft.com/office/officeart/2018/2/layout/IconVerticalSolidList"/>
    <dgm:cxn modelId="{49D71A85-B657-42B3-BBF6-4B593B2AFB18}" type="presParOf" srcId="{45C61B9A-F096-4304-92D3-2550B0BA1ECE}" destId="{6C259F01-422C-4F4B-B396-26078062433A}" srcOrd="1" destOrd="0" presId="urn:microsoft.com/office/officeart/2018/2/layout/IconVerticalSolidList"/>
    <dgm:cxn modelId="{80A64749-E9D3-4F77-8431-19CA71667D3F}" type="presParOf" srcId="{45C61B9A-F096-4304-92D3-2550B0BA1ECE}" destId="{6BCC1598-8A37-4A9C-96DD-A7E960042E51}" srcOrd="2" destOrd="0" presId="urn:microsoft.com/office/officeart/2018/2/layout/IconVerticalSolidList"/>
    <dgm:cxn modelId="{FB56C902-A14C-4EAA-9F9C-D6DDC902A2B3}" type="presParOf" srcId="{6BCC1598-8A37-4A9C-96DD-A7E960042E51}" destId="{981059EA-0E17-4FC7-B257-199955B57CFE}" srcOrd="0" destOrd="0" presId="urn:microsoft.com/office/officeart/2018/2/layout/IconVerticalSolidList"/>
    <dgm:cxn modelId="{89712DC3-6E5B-4DC1-AE0A-E02FEC84332C}" type="presParOf" srcId="{6BCC1598-8A37-4A9C-96DD-A7E960042E51}" destId="{3479117E-A7AE-4573-993F-5A5AA6F012DC}" srcOrd="1" destOrd="0" presId="urn:microsoft.com/office/officeart/2018/2/layout/IconVerticalSolidList"/>
    <dgm:cxn modelId="{8C4BCC96-B7CC-491B-B813-10520CFD3277}" type="presParOf" srcId="{6BCC1598-8A37-4A9C-96DD-A7E960042E51}" destId="{19514DE3-A0DE-42A7-96C6-9F147900CEA1}" srcOrd="2" destOrd="0" presId="urn:microsoft.com/office/officeart/2018/2/layout/IconVerticalSolidList"/>
    <dgm:cxn modelId="{A2960595-AC02-426D-9A9D-FAB685D5202D}" type="presParOf" srcId="{6BCC1598-8A37-4A9C-96DD-A7E960042E51}" destId="{F054CCBF-FDC4-4AFF-B4B3-D7B69E2B8B26}" srcOrd="3" destOrd="0" presId="urn:microsoft.com/office/officeart/2018/2/layout/IconVerticalSolidList"/>
    <dgm:cxn modelId="{8E017357-D48F-45C7-AABA-07FBAE171F4B}" type="presParOf" srcId="{45C61B9A-F096-4304-92D3-2550B0BA1ECE}" destId="{E448D705-C0F9-417B-9936-AA072F8ECD77}" srcOrd="3" destOrd="0" presId="urn:microsoft.com/office/officeart/2018/2/layout/IconVerticalSolidList"/>
    <dgm:cxn modelId="{2400A43C-CABE-46D4-8A9A-10BD97B84AD7}" type="presParOf" srcId="{45C61B9A-F096-4304-92D3-2550B0BA1ECE}" destId="{ABADB4AA-8046-40DD-BD6F-700A13C06704}" srcOrd="4" destOrd="0" presId="urn:microsoft.com/office/officeart/2018/2/layout/IconVerticalSolidList"/>
    <dgm:cxn modelId="{F8100393-807F-478A-8186-D7E426F4588D}" type="presParOf" srcId="{ABADB4AA-8046-40DD-BD6F-700A13C06704}" destId="{147A0D9F-08EE-4999-B46A-E449D26F3684}" srcOrd="0" destOrd="0" presId="urn:microsoft.com/office/officeart/2018/2/layout/IconVerticalSolidList"/>
    <dgm:cxn modelId="{E7BF9C3A-6DDC-49C3-B04C-B3C7CD31334D}" type="presParOf" srcId="{ABADB4AA-8046-40DD-BD6F-700A13C06704}" destId="{2F72AA5B-516B-4997-A41D-FB067EB64347}" srcOrd="1" destOrd="0" presId="urn:microsoft.com/office/officeart/2018/2/layout/IconVerticalSolidList"/>
    <dgm:cxn modelId="{2FF5F76A-D6AE-4DF5-AF48-3A931FCBA51F}" type="presParOf" srcId="{ABADB4AA-8046-40DD-BD6F-700A13C06704}" destId="{FFAFD329-4263-49F3-A7F2-40DEDF990673}" srcOrd="2" destOrd="0" presId="urn:microsoft.com/office/officeart/2018/2/layout/IconVerticalSolidList"/>
    <dgm:cxn modelId="{C7590FFD-3FCB-46EB-AF5F-692DE483A290}" type="presParOf" srcId="{ABADB4AA-8046-40DD-BD6F-700A13C06704}" destId="{3D040482-23C7-4ADA-AB63-26D77A3D5DC5}" srcOrd="3" destOrd="0" presId="urn:microsoft.com/office/officeart/2018/2/layout/IconVerticalSolidList"/>
    <dgm:cxn modelId="{5D35DD5E-2164-44B3-8977-10E1BAF6403D}" type="presParOf" srcId="{45C61B9A-F096-4304-92D3-2550B0BA1ECE}" destId="{7B8386A9-54D0-486B-843E-7E128BF71637}" srcOrd="5" destOrd="0" presId="urn:microsoft.com/office/officeart/2018/2/layout/IconVerticalSolidList"/>
    <dgm:cxn modelId="{46B808B4-2B36-4190-A230-AF44BB984397}" type="presParOf" srcId="{45C61B9A-F096-4304-92D3-2550B0BA1ECE}" destId="{686E3E94-ADC6-4DA7-9CB4-32B40F230CDC}" srcOrd="6" destOrd="0" presId="urn:microsoft.com/office/officeart/2018/2/layout/IconVerticalSolidList"/>
    <dgm:cxn modelId="{2698FAB0-A1D2-4463-BF23-E93582E33668}" type="presParOf" srcId="{686E3E94-ADC6-4DA7-9CB4-32B40F230CDC}" destId="{5B2DF15D-C886-4C9E-A0CB-F7BBA1CB1BF1}" srcOrd="0" destOrd="0" presId="urn:microsoft.com/office/officeart/2018/2/layout/IconVerticalSolidList"/>
    <dgm:cxn modelId="{99BC9CA7-5854-4707-A331-4B5BBF9FB106}" type="presParOf" srcId="{686E3E94-ADC6-4DA7-9CB4-32B40F230CDC}" destId="{5EFFBE5C-0FED-4EDF-8030-BF64C3032231}" srcOrd="1" destOrd="0" presId="urn:microsoft.com/office/officeart/2018/2/layout/IconVerticalSolidList"/>
    <dgm:cxn modelId="{E1B355EA-9A34-4CA8-83EB-5C55FFC0C427}" type="presParOf" srcId="{686E3E94-ADC6-4DA7-9CB4-32B40F230CDC}" destId="{A22E1A12-4F6A-4F75-ABE7-34F3DDD2EEC9}" srcOrd="2" destOrd="0" presId="urn:microsoft.com/office/officeart/2018/2/layout/IconVerticalSolidList"/>
    <dgm:cxn modelId="{B1308054-4D41-4978-B2EF-E7D110B0F9C4}" type="presParOf" srcId="{686E3E94-ADC6-4DA7-9CB4-32B40F230CDC}" destId="{B613BB47-C6E3-4509-896D-09E7A404525A}" srcOrd="3" destOrd="0" presId="urn:microsoft.com/office/officeart/2018/2/layout/IconVerticalSolidList"/>
    <dgm:cxn modelId="{9A4AC309-929B-4F51-BC7D-78D5806C9BB3}" type="presParOf" srcId="{45C61B9A-F096-4304-92D3-2550B0BA1ECE}" destId="{519D5A25-A704-4107-9F4F-E86C3B91AD6A}" srcOrd="7" destOrd="0" presId="urn:microsoft.com/office/officeart/2018/2/layout/IconVerticalSolidList"/>
    <dgm:cxn modelId="{AA6D1B15-DC11-4C59-B8FD-01A69010D747}" type="presParOf" srcId="{45C61B9A-F096-4304-92D3-2550B0BA1ECE}" destId="{7ACEF89C-E157-4CCD-86F4-3FA1433C59A5}" srcOrd="8" destOrd="0" presId="urn:microsoft.com/office/officeart/2018/2/layout/IconVerticalSolidList"/>
    <dgm:cxn modelId="{0E6ABE42-564B-4999-8017-8458B123DB2F}" type="presParOf" srcId="{7ACEF89C-E157-4CCD-86F4-3FA1433C59A5}" destId="{E1D7EFF4-4A92-4275-9F22-467A4C48ED59}" srcOrd="0" destOrd="0" presId="urn:microsoft.com/office/officeart/2018/2/layout/IconVerticalSolidList"/>
    <dgm:cxn modelId="{99B9A8E2-2277-4E46-BB7B-D232461134D7}" type="presParOf" srcId="{7ACEF89C-E157-4CCD-86F4-3FA1433C59A5}" destId="{30BB6EA5-4DAE-473F-9C3D-526205E6CAAB}" srcOrd="1" destOrd="0" presId="urn:microsoft.com/office/officeart/2018/2/layout/IconVerticalSolidList"/>
    <dgm:cxn modelId="{72BBC881-F1C6-456D-8BEC-01078AEA0099}" type="presParOf" srcId="{7ACEF89C-E157-4CCD-86F4-3FA1433C59A5}" destId="{4ADDC376-B829-4E79-8EC5-5720D2205BDF}" srcOrd="2" destOrd="0" presId="urn:microsoft.com/office/officeart/2018/2/layout/IconVerticalSolidList"/>
    <dgm:cxn modelId="{7EE36D9C-41C6-4386-842B-138C7E8DE273}" type="presParOf" srcId="{7ACEF89C-E157-4CCD-86F4-3FA1433C59A5}" destId="{3DA0357E-CA1E-4469-9A45-0C8C30206E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C4882-A99A-4830-BF00-846E953215EB}">
      <dsp:nvSpPr>
        <dsp:cNvPr id="0" name=""/>
        <dsp:cNvSpPr/>
      </dsp:nvSpPr>
      <dsp:spPr>
        <a:xfrm>
          <a:off x="1165672" y="1773614"/>
          <a:ext cx="933420" cy="93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0F3EC-285E-4AE2-BB64-A87671D12B79}">
      <dsp:nvSpPr>
        <dsp:cNvPr id="0" name=""/>
        <dsp:cNvSpPr/>
      </dsp:nvSpPr>
      <dsp:spPr>
        <a:xfrm>
          <a:off x="595248" y="3038991"/>
          <a:ext cx="20742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>
              <a:latin typeface="Calibri Light"/>
              <a:cs typeface="Calibri"/>
            </a:rPr>
            <a:t>Machine Learning</a:t>
          </a:r>
          <a:endParaRPr lang="en-US" sz="2200" b="1" kern="1200">
            <a:latin typeface="Calibri Light"/>
            <a:cs typeface="Calibri"/>
          </a:endParaRPr>
        </a:p>
      </dsp:txBody>
      <dsp:txXfrm>
        <a:off x="595248" y="3038991"/>
        <a:ext cx="2074267" cy="720000"/>
      </dsp:txXfrm>
    </dsp:sp>
    <dsp:sp modelId="{1461834D-FCE1-4B14-A294-5D56A4533137}">
      <dsp:nvSpPr>
        <dsp:cNvPr id="0" name=""/>
        <dsp:cNvSpPr/>
      </dsp:nvSpPr>
      <dsp:spPr>
        <a:xfrm>
          <a:off x="3602936" y="1773614"/>
          <a:ext cx="933420" cy="93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39A5C-1C80-4457-B06A-A804CAE78807}">
      <dsp:nvSpPr>
        <dsp:cNvPr id="0" name=""/>
        <dsp:cNvSpPr/>
      </dsp:nvSpPr>
      <dsp:spPr>
        <a:xfrm>
          <a:off x="3032513" y="3038991"/>
          <a:ext cx="20742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>
              <a:latin typeface="Calibri Light"/>
              <a:cs typeface="Calibri"/>
            </a:rPr>
            <a:t>Human-Computer Interactions</a:t>
          </a:r>
          <a:endParaRPr lang="en-US" sz="2200" b="1" kern="1200">
            <a:latin typeface="Calibri Light"/>
            <a:cs typeface="Calibri"/>
          </a:endParaRPr>
        </a:p>
      </dsp:txBody>
      <dsp:txXfrm>
        <a:off x="3032513" y="3038991"/>
        <a:ext cx="2074267" cy="720000"/>
      </dsp:txXfrm>
    </dsp:sp>
    <dsp:sp modelId="{7CF3E72C-0038-4E22-8B48-E5E29D49B717}">
      <dsp:nvSpPr>
        <dsp:cNvPr id="0" name=""/>
        <dsp:cNvSpPr/>
      </dsp:nvSpPr>
      <dsp:spPr>
        <a:xfrm>
          <a:off x="6040200" y="1773614"/>
          <a:ext cx="933420" cy="93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EE815-0930-4AE4-A262-1EE340E5C5B4}">
      <dsp:nvSpPr>
        <dsp:cNvPr id="0" name=""/>
        <dsp:cNvSpPr/>
      </dsp:nvSpPr>
      <dsp:spPr>
        <a:xfrm>
          <a:off x="5469777" y="3038991"/>
          <a:ext cx="20742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>
              <a:latin typeface="Calibri Light"/>
              <a:cs typeface="Calibri"/>
            </a:rPr>
            <a:t>Knowledge-Based Reasoning</a:t>
          </a:r>
          <a:endParaRPr lang="en-US" sz="2200" b="1" kern="1200">
            <a:latin typeface="Calibri Light"/>
            <a:cs typeface="Calibri"/>
          </a:endParaRPr>
        </a:p>
      </dsp:txBody>
      <dsp:txXfrm>
        <a:off x="5469777" y="3038991"/>
        <a:ext cx="2074267" cy="720000"/>
      </dsp:txXfrm>
    </dsp:sp>
    <dsp:sp modelId="{E8CEA0AB-59C8-465F-A554-6FF7B9085E28}">
      <dsp:nvSpPr>
        <dsp:cNvPr id="0" name=""/>
        <dsp:cNvSpPr/>
      </dsp:nvSpPr>
      <dsp:spPr>
        <a:xfrm>
          <a:off x="8477465" y="1773614"/>
          <a:ext cx="933420" cy="93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24BD8-2B53-4634-B31E-D984CE77F4A8}">
      <dsp:nvSpPr>
        <dsp:cNvPr id="0" name=""/>
        <dsp:cNvSpPr/>
      </dsp:nvSpPr>
      <dsp:spPr>
        <a:xfrm>
          <a:off x="7907041" y="3038991"/>
          <a:ext cx="20742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>
              <a:latin typeface="Calibri Light"/>
              <a:cs typeface="Calibri"/>
            </a:rPr>
            <a:t>Data Mining</a:t>
          </a:r>
          <a:endParaRPr lang="en-US" sz="2200" b="1" kern="1200">
            <a:latin typeface="Calibri Light"/>
            <a:cs typeface="Calibri"/>
          </a:endParaRPr>
        </a:p>
      </dsp:txBody>
      <dsp:txXfrm>
        <a:off x="7907041" y="3038991"/>
        <a:ext cx="207426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26B34-9108-4DD5-A772-D209D739C20C}">
      <dsp:nvSpPr>
        <dsp:cNvPr id="0" name=""/>
        <dsp:cNvSpPr/>
      </dsp:nvSpPr>
      <dsp:spPr>
        <a:xfrm>
          <a:off x="0" y="4101"/>
          <a:ext cx="6275035" cy="8736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3558C-B30B-4808-A13A-1FFAD7C11360}">
      <dsp:nvSpPr>
        <dsp:cNvPr id="0" name=""/>
        <dsp:cNvSpPr/>
      </dsp:nvSpPr>
      <dsp:spPr>
        <a:xfrm>
          <a:off x="264270" y="200666"/>
          <a:ext cx="480492" cy="4804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B9FF6-1625-42FB-A5C2-D799DA6D1B08}">
      <dsp:nvSpPr>
        <dsp:cNvPr id="0" name=""/>
        <dsp:cNvSpPr/>
      </dsp:nvSpPr>
      <dsp:spPr>
        <a:xfrm>
          <a:off x="1009034" y="4101"/>
          <a:ext cx="5266000" cy="873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8" tIns="92458" rIns="92458" bIns="924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15,000 servers</a:t>
          </a:r>
          <a:endParaRPr lang="en-US" sz="1900" kern="1200"/>
        </a:p>
      </dsp:txBody>
      <dsp:txXfrm>
        <a:off x="1009034" y="4101"/>
        <a:ext cx="5266000" cy="873622"/>
      </dsp:txXfrm>
    </dsp:sp>
    <dsp:sp modelId="{981059EA-0E17-4FC7-B257-199955B57CFE}">
      <dsp:nvSpPr>
        <dsp:cNvPr id="0" name=""/>
        <dsp:cNvSpPr/>
      </dsp:nvSpPr>
      <dsp:spPr>
        <a:xfrm>
          <a:off x="0" y="1096130"/>
          <a:ext cx="6275035" cy="8736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9117E-A7AE-4573-993F-5A5AA6F012DC}">
      <dsp:nvSpPr>
        <dsp:cNvPr id="0" name=""/>
        <dsp:cNvSpPr/>
      </dsp:nvSpPr>
      <dsp:spPr>
        <a:xfrm>
          <a:off x="264270" y="1292695"/>
          <a:ext cx="480492" cy="4804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4CCBF-FDC4-4AFF-B4B3-D7B69E2B8B26}">
      <dsp:nvSpPr>
        <dsp:cNvPr id="0" name=""/>
        <dsp:cNvSpPr/>
      </dsp:nvSpPr>
      <dsp:spPr>
        <a:xfrm>
          <a:off x="1009034" y="1096130"/>
          <a:ext cx="5266000" cy="873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8" tIns="92458" rIns="92458" bIns="924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Error every 10 minutes</a:t>
          </a:r>
          <a:endParaRPr lang="en-US" sz="1900" kern="1200"/>
        </a:p>
      </dsp:txBody>
      <dsp:txXfrm>
        <a:off x="1009034" y="1096130"/>
        <a:ext cx="5266000" cy="873622"/>
      </dsp:txXfrm>
    </dsp:sp>
    <dsp:sp modelId="{147A0D9F-08EE-4999-B46A-E449D26F3684}">
      <dsp:nvSpPr>
        <dsp:cNvPr id="0" name=""/>
        <dsp:cNvSpPr/>
      </dsp:nvSpPr>
      <dsp:spPr>
        <a:xfrm>
          <a:off x="0" y="2188158"/>
          <a:ext cx="6275035" cy="8736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2AA5B-516B-4997-A41D-FB067EB64347}">
      <dsp:nvSpPr>
        <dsp:cNvPr id="0" name=""/>
        <dsp:cNvSpPr/>
      </dsp:nvSpPr>
      <dsp:spPr>
        <a:xfrm>
          <a:off x="264270" y="2384723"/>
          <a:ext cx="480492" cy="4804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40482-23C7-4ADA-AB63-26D77A3D5DC5}">
      <dsp:nvSpPr>
        <dsp:cNvPr id="0" name=""/>
        <dsp:cNvSpPr/>
      </dsp:nvSpPr>
      <dsp:spPr>
        <a:xfrm>
          <a:off x="1009034" y="2188158"/>
          <a:ext cx="5266000" cy="873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8" tIns="92458" rIns="92458" bIns="924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Manual fix takes 1h</a:t>
          </a:r>
          <a:endParaRPr lang="en-US" sz="1900" kern="1200"/>
        </a:p>
      </dsp:txBody>
      <dsp:txXfrm>
        <a:off x="1009034" y="2188158"/>
        <a:ext cx="5266000" cy="873622"/>
      </dsp:txXfrm>
    </dsp:sp>
    <dsp:sp modelId="{5B2DF15D-C886-4C9E-A0CB-F7BBA1CB1BF1}">
      <dsp:nvSpPr>
        <dsp:cNvPr id="0" name=""/>
        <dsp:cNvSpPr/>
      </dsp:nvSpPr>
      <dsp:spPr>
        <a:xfrm>
          <a:off x="0" y="3280187"/>
          <a:ext cx="6275035" cy="8736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FFBE5C-0FED-4EDF-8030-BF64C3032231}">
      <dsp:nvSpPr>
        <dsp:cNvPr id="0" name=""/>
        <dsp:cNvSpPr/>
      </dsp:nvSpPr>
      <dsp:spPr>
        <a:xfrm>
          <a:off x="264270" y="3476752"/>
          <a:ext cx="480492" cy="4804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3BB47-C6E3-4509-896D-09E7A404525A}">
      <dsp:nvSpPr>
        <dsp:cNvPr id="0" name=""/>
        <dsp:cNvSpPr/>
      </dsp:nvSpPr>
      <dsp:spPr>
        <a:xfrm>
          <a:off x="1009034" y="3280187"/>
          <a:ext cx="5266000" cy="873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8" tIns="92458" rIns="92458" bIns="924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Cost reaches 50€ per issue</a:t>
          </a:r>
          <a:endParaRPr lang="en-US" sz="1900" kern="1200"/>
        </a:p>
      </dsp:txBody>
      <dsp:txXfrm>
        <a:off x="1009034" y="3280187"/>
        <a:ext cx="5266000" cy="873622"/>
      </dsp:txXfrm>
    </dsp:sp>
    <dsp:sp modelId="{E1D7EFF4-4A92-4275-9F22-467A4C48ED59}">
      <dsp:nvSpPr>
        <dsp:cNvPr id="0" name=""/>
        <dsp:cNvSpPr/>
      </dsp:nvSpPr>
      <dsp:spPr>
        <a:xfrm>
          <a:off x="0" y="4372215"/>
          <a:ext cx="6275035" cy="8736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B6EA5-4DAE-473F-9C3D-526205E6CAAB}">
      <dsp:nvSpPr>
        <dsp:cNvPr id="0" name=""/>
        <dsp:cNvSpPr/>
      </dsp:nvSpPr>
      <dsp:spPr>
        <a:xfrm>
          <a:off x="264270" y="4568780"/>
          <a:ext cx="480492" cy="4804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0357E-CA1E-4469-9A45-0C8C30206E24}">
      <dsp:nvSpPr>
        <dsp:cNvPr id="0" name=""/>
        <dsp:cNvSpPr/>
      </dsp:nvSpPr>
      <dsp:spPr>
        <a:xfrm>
          <a:off x="1009034" y="4372215"/>
          <a:ext cx="5266000" cy="873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8" tIns="92458" rIns="92458" bIns="924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We reduce the cost to 1€</a:t>
          </a:r>
          <a:endParaRPr lang="en-US" sz="1900" kern="1200"/>
        </a:p>
      </dsp:txBody>
      <dsp:txXfrm>
        <a:off x="1009034" y="4372215"/>
        <a:ext cx="5266000" cy="873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A050F-BC41-4B61-A2F5-4B49A1F9B433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A84AF-79B3-42F8-993B-DA33B80712C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14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A42440E4-524F-45EC-B248-2E9F0A8212E9}" type="datetime1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6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C7A5-515F-45EB-A1B4-8FCE1BA31917}" type="datetime1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F991199-89A4-4FC3-A045-7D686ACCE199}" type="datetime1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9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3097-BCE4-43CA-88DC-2AD7F2A9D77D}" type="datetime1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3772F48-F501-407F-8242-D9A4434A2221}" type="datetime1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5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28B1E03-FAC0-45F3-9D65-EFA74CEBFB3A}" type="datetime1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2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6246683-DAE7-42D9-ADF1-7647D8B983B1}" type="datetime1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4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96DF-5683-4C49-BB5C-CDE93990AB09}" type="datetime1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3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9F30975-659B-42AA-994C-53C54680A23A}" type="datetime1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7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BFEA-9E8D-4210-A131-5F2062248486}" type="datetime1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6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22F82F2-D5D9-4B01-9BEA-8CAFEFBE22E1}" type="datetime1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3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6DD16-F1F9-49ED-88EE-3C4749687487}" type="datetime1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1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8">
            <a:extLst>
              <a:ext uri="{FF2B5EF4-FFF2-40B4-BE49-F238E27FC236}">
                <a16:creationId xmlns:a16="http://schemas.microsoft.com/office/drawing/2014/main" id="{14836A48-4CAC-4A40-97EB-8ACA9B26A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0">
            <a:extLst>
              <a:ext uri="{FF2B5EF4-FFF2-40B4-BE49-F238E27FC236}">
                <a16:creationId xmlns:a16="http://schemas.microsoft.com/office/drawing/2014/main" id="{6890A515-B90B-43BC-876F-580D2FC4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3749B484-B143-40F7-896A-A20650EE4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5ECC4BD-4D67-4CD5-9118-C8F95255E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DFCF04F1-C8A9-4F23-B565-9B70C6D74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964E85D-E8AC-4D3F-A3BC-E4D8DE608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8FE670F7-87AE-49F1-AFCF-646DC0B69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D394406-F17F-478D-9811-F133F3163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C929B1C0-F6D9-45BC-B41C-5BEBE9AD6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CBC2023-5C0F-470C-A494-448A3088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753F948-20A5-448F-A91B-30C3FA874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187C515D-FEE4-4EAD-A758-C09FC8898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5F8581B-27B7-42AB-B33F-69023D3B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CBC2EB4A-D3CD-4347-AE09-347B7B10E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35E0B18-828E-4F07-BC14-5B6EB8C28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72FA4F-64D2-4E34-B234-7B2C363C4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430AC742-FB30-4DCC-A9AC-92D107A34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991F4A4-6C1A-486C-80A9-B653BC0ED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34F60AAA-3D77-4751-9A2C-27A680142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71A93347-D2EA-43A7-92CB-3BC1C8F4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99EB955-34CE-4879-BB3E-19C017967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38C2E213-0C12-4798-8BA9-8D234CD53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6" r="-1" b="-1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99502C85-D694-4534-81D2-BE2E52612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33747" y="1186483"/>
            <a:ext cx="4510627" cy="4477933"/>
            <a:chOff x="3833747" y="1186483"/>
            <a:chExt cx="4510627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70D54E8-5694-4275-AC73-041D919D5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7681" y="1186483"/>
              <a:ext cx="4506693" cy="71618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9">
              <a:extLst>
                <a:ext uri="{FF2B5EF4-FFF2-40B4-BE49-F238E27FC236}">
                  <a16:creationId xmlns:a16="http://schemas.microsoft.com/office/drawing/2014/main" id="{085E5B83-AB95-4571-B7AE-841A0D5F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63AAECE-705E-4B7A-B758-B9CEB30C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3747" y="1991156"/>
              <a:ext cx="4510180" cy="3322196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99E8F2-BD1A-48E0-96E7-9F2C4A9D5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6043" y="2075504"/>
            <a:ext cx="4345588" cy="2042725"/>
          </a:xfrm>
        </p:spPr>
        <p:txBody>
          <a:bodyPr>
            <a:normAutofit/>
          </a:bodyPr>
          <a:lstStyle/>
          <a:p>
            <a:r>
              <a:rPr lang="en-GB">
                <a:cs typeface="Posterama"/>
              </a:rPr>
              <a:t>toot.ai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CE727-F53F-4D44-A07A-D22D81C5C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6043" y="4202728"/>
            <a:ext cx="4345588" cy="1026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/>
              <a:t>knowledge as a platform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1657C-6292-47CC-BC60-C4B67CF3BFA3}"/>
              </a:ext>
            </a:extLst>
          </p:cNvPr>
          <p:cNvSpPr txBox="1"/>
          <p:nvPr/>
        </p:nvSpPr>
        <p:spPr>
          <a:xfrm>
            <a:off x="3912704" y="1345095"/>
            <a:ext cx="434174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solidFill>
                  <a:schemeClr val="bg1"/>
                </a:solidFill>
                <a:latin typeface="Calibri Light"/>
                <a:cs typeface="Calibri Light"/>
              </a:rPr>
              <a:t>Jim | Daniele | Filippo | Otto</a:t>
            </a:r>
            <a:endParaRPr lang="en-US" sz="240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4297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75201437-FB9E-45C4-B9D3-6985C9DAAD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127"/>
          <a:stretch/>
        </p:blipFill>
        <p:spPr>
          <a:xfrm>
            <a:off x="175917" y="168275"/>
            <a:ext cx="11863679" cy="6531364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22AC34A-DACD-4318-90D6-04E1D47D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5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, wall, person, different&#10;&#10;Description automatically generated">
            <a:extLst>
              <a:ext uri="{FF2B5EF4-FFF2-40B4-BE49-F238E27FC236}">
                <a16:creationId xmlns:a16="http://schemas.microsoft.com/office/drawing/2014/main" id="{15FC6A0F-6EC1-49E3-88C6-BC8668A964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7522"/>
          <a:stretch/>
        </p:blipFill>
        <p:spPr>
          <a:xfrm>
            <a:off x="175917" y="168275"/>
            <a:ext cx="11863679" cy="6531364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47FD015-DCE5-48E7-B96B-47C8E13C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0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B9DA2F-3D83-45DF-B6BB-A9370C6010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729261"/>
              </p:ext>
            </p:extLst>
          </p:nvPr>
        </p:nvGraphicFramePr>
        <p:xfrm>
          <a:off x="807722" y="633838"/>
          <a:ext cx="10576558" cy="5532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B11388B-EC75-4E41-A8B4-112E0428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7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463676B-F7A5-4880-B287-59846E05A4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09983" y="802809"/>
          <a:ext cx="6275035" cy="52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41032-3BE3-4533-AC28-D86CD6BC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5</a:t>
            </a:fld>
            <a:endParaRPr lang="en-US"/>
          </a:p>
        </p:txBody>
      </p:sp>
      <p:pic>
        <p:nvPicPr>
          <p:cNvPr id="72" name="Picture 103" descr="Logo&#10;&#10;Description automatically generated">
            <a:extLst>
              <a:ext uri="{FF2B5EF4-FFF2-40B4-BE49-F238E27FC236}">
                <a16:creationId xmlns:a16="http://schemas.microsoft.com/office/drawing/2014/main" id="{9C081A9D-A0AC-49B2-B53C-4FEB08E6A5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9247" y="2591534"/>
            <a:ext cx="2743200" cy="1719429"/>
          </a:xfrm>
          <a:prstGeom prst="rect">
            <a:avLst/>
          </a:prstGeom>
        </p:spPr>
      </p:pic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4F8343C1-4D35-49FD-886D-CA2219742977}"/>
              </a:ext>
            </a:extLst>
          </p:cNvPr>
          <p:cNvSpPr/>
          <p:nvPr/>
        </p:nvSpPr>
        <p:spPr>
          <a:xfrm>
            <a:off x="5015849" y="802602"/>
            <a:ext cx="6463094" cy="9121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3B77D097-00B5-4893-88FE-4163468B1F15}"/>
              </a:ext>
            </a:extLst>
          </p:cNvPr>
          <p:cNvSpPr/>
          <p:nvPr/>
        </p:nvSpPr>
        <p:spPr>
          <a:xfrm>
            <a:off x="5015849" y="1864953"/>
            <a:ext cx="6463094" cy="9121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3DE46CB2-C78D-4B3C-9A81-2CAEA3B676B2}"/>
              </a:ext>
            </a:extLst>
          </p:cNvPr>
          <p:cNvSpPr/>
          <p:nvPr/>
        </p:nvSpPr>
        <p:spPr>
          <a:xfrm>
            <a:off x="5015849" y="2971799"/>
            <a:ext cx="6463094" cy="9121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024A6E8E-62F7-405E-8293-0D921F750670}"/>
              </a:ext>
            </a:extLst>
          </p:cNvPr>
          <p:cNvSpPr/>
          <p:nvPr/>
        </p:nvSpPr>
        <p:spPr>
          <a:xfrm>
            <a:off x="5015849" y="4073083"/>
            <a:ext cx="6463094" cy="9121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1024CEAD-AD21-4483-8081-072C2B3B0CCA}"/>
              </a:ext>
            </a:extLst>
          </p:cNvPr>
          <p:cNvSpPr/>
          <p:nvPr/>
        </p:nvSpPr>
        <p:spPr>
          <a:xfrm>
            <a:off x="5015849" y="5140996"/>
            <a:ext cx="6463094" cy="9121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98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  <p:bldP spid="202" grpId="0" animBg="1"/>
      <p:bldP spid="203" grpId="0" animBg="1"/>
      <p:bldP spid="204" grpId="0" animBg="1"/>
      <p:bldP spid="20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F25D9EEC-24EA-4FED-9057-A7DF62184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E6BBC07-CF0C-4EE5-8031-F879DB97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5FC103D5-034F-4011-9560-2E228DFE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11FE8C8C-C4F2-4450-90C0-C136E650F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66B1E0A0-D6AB-4F4D-8774-61E1AC6BB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6CF0FF91-67FE-4CC2-A118-115BB484E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2EB9BBD9-6E53-4580-8BC8-11B6A1527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6B291C4A-C071-4454-B1F6-218421744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D5422271-E1E2-4DE1-BB33-24B25A75C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329EDDB5-2B0D-43CE-92ED-A6A778FF6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10A1194D-A997-4FE9-9CB0-57581AE3D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B521952F-D6C8-40F1-8316-AD9DF2123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5E16DE89-464A-4358-9B60-0F1FD5F79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388E9B73-C067-4408-BC0D-612FD21E3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FE2A6E28-A041-456A-AE80-B5D826895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CA16A224-CC99-413E-963F-1D42F6796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65AFF0E6-A7FE-4D59-A3A7-1547BD9A6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E8BB7079-6A4E-40A9-A365-21930624F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670069B7-6B28-4C65-8785-C2C0430EB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E874764B-497F-440C-B294-4E31DDB86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AA56C61D-2933-436F-9707-E5EC7E610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0" name="Picture 39" descr="Antique cash register keys">
            <a:extLst>
              <a:ext uri="{FF2B5EF4-FFF2-40B4-BE49-F238E27FC236}">
                <a16:creationId xmlns:a16="http://schemas.microsoft.com/office/drawing/2014/main" id="{AE7D6A68-B757-4080-958C-48FBB46F10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89" r="21788" b="-5"/>
          <a:stretch/>
        </p:blipFill>
        <p:spPr>
          <a:xfrm>
            <a:off x="20" y="227"/>
            <a:ext cx="6096591" cy="6858000"/>
          </a:xfrm>
          <a:prstGeom prst="rect">
            <a:avLst/>
          </a:prstGeom>
          <a:ln w="9525">
            <a:noFill/>
          </a:ln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C823590F-2DA6-407F-920B-C16D7DF27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12791" y="1186483"/>
            <a:ext cx="4473771" cy="4477933"/>
            <a:chOff x="807084" y="1186483"/>
            <a:chExt cx="4473771" cy="4477933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A6740CE-4890-4FA2-A0EE-33F574913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607" y="1186483"/>
              <a:ext cx="4472724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39">
              <a:extLst>
                <a:ext uri="{FF2B5EF4-FFF2-40B4-BE49-F238E27FC236}">
                  <a16:creationId xmlns:a16="http://schemas.microsoft.com/office/drawing/2014/main" id="{55A58F2C-2C22-43AC-8FD0-21AA09DC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840353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BC59081-7EE3-45DC-A228-2D08ED227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4473771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500107-AF01-4772-9FAD-298282E2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1122" y="2074730"/>
            <a:ext cx="4299456" cy="1316905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 marL="285750" indent="-285750">
              <a:lnSpc>
                <a:spcPct val="80000"/>
              </a:lnSpc>
            </a:pPr>
            <a:r>
              <a:rPr lang="en-US" sz="4600"/>
              <a:t>€20bn in Western Europe alone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4A5E7-6828-46EE-A115-A33B8FA59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1123" y="3711012"/>
            <a:ext cx="4299455" cy="1519609"/>
          </a:xfrm>
        </p:spPr>
        <p:txBody>
          <a:bodyPr vert="horz" lIns="91440" tIns="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/>
              <a:t>It would cost only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sz="2800"/>
              <a:t>€400m to toot it</a:t>
            </a:r>
            <a:endParaRPr lang="en-US"/>
          </a:p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8513BB-6668-4079-9392-A158DF91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8474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6D22F896-40B5-4ADD-8801-0D06FADFA095}" type="slidenum">
              <a:rPr lang="en-US" smtClean="0"/>
              <a:pPr defTabSz="457200"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0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02809643-1A52-4ED2-AA8C-EEF67E927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59BE78A-E3EA-4451-96B5-6FAFD246E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FD751E0-7430-4ACA-A679-ECB74EA58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4098D72-B456-40CC-8C9F-D08B9DD2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77F4ACE6-DDA3-4ED6-8FEE-78FFB08E9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4337B0AD-9A1D-4899-8791-EDEB9B5A1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BCA1A530-E6F6-465D-BCD0-371D816CC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004A844-7D04-43E1-A29A-F8191791D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0EE4868-1730-433B-AA39-A91305A49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5AB5DD23-5ECB-4E0C-AC9B-C384785BA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30DF27FE-32C5-40E3-88CF-16228DBBC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7DA4BF21-FA96-43DB-A077-173C5F433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79FB98CB-1E06-4CC6-B67C-4CE3403E87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BF956BA4-7CC2-4E13-9E1D-0854EF4CB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E6C08EBB-2C97-4884-9312-EA0A6A62A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3262514D-691E-4344-8751-4E80F046A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17406E40-244E-4DD6-94A4-E73960241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9E621646-8902-4518-ADFE-798B8AF7F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BC03DD73-798C-403F-B9AC-BFF84A0B1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6756FE0C-DC81-49BD-AD76-1E223B686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89921AE2-097C-4DEE-A398-FCB910D60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FEEAE74D-A8B8-4601-84C4-7F01DFF41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945E70-BAD2-47EA-B666-19218F12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dirty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3630BE32-BA94-4EEC-8DA9-404A57AFF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54" y="165306"/>
            <a:ext cx="11850638" cy="65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6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2809643-1A52-4ED2-AA8C-EEF67E927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59BE78A-E3EA-4451-96B5-6FAFD246E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FD751E0-7430-4ACA-A679-ECB74EA58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A4098D72-B456-40CC-8C9F-D08B9DD2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77F4ACE6-DDA3-4ED6-8FEE-78FFB08E9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337B0AD-9A1D-4899-8791-EDEB9B5A1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CA1A530-E6F6-465D-BCD0-371D816CC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004A844-7D04-43E1-A29A-F8191791D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0EE4868-1730-433B-AA39-A91305A49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AB5DD23-5ECB-4E0C-AC9B-C384785BA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30DF27FE-32C5-40E3-88CF-16228DBBC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DA4BF21-FA96-43DB-A077-173C5F433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79FB98CB-1E06-4CC6-B67C-4CE3403E87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BF956BA4-7CC2-4E13-9E1D-0854EF4CB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6C08EBB-2C97-4884-9312-EA0A6A62A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262514D-691E-4344-8751-4E80F046A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7406E40-244E-4DD6-94A4-E73960241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E621646-8902-4518-ADFE-798B8AF7F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C03DD73-798C-403F-B9AC-BFF84A0B1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56FE0C-DC81-49BD-AD76-1E223B686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89921AE2-097C-4DEE-A398-FCB910D60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EEAE74D-A8B8-4601-84C4-7F01DFF41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3" name="Immagine 3" descr="Immagine che contiene persona, sfocatura&#10;&#10;Descrizione generata automaticamente">
            <a:extLst>
              <a:ext uri="{FF2B5EF4-FFF2-40B4-BE49-F238E27FC236}">
                <a16:creationId xmlns:a16="http://schemas.microsoft.com/office/drawing/2014/main" id="{B9C206FE-8BE6-4B62-B721-293B44531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07" r="1" b="8460"/>
          <a:stretch/>
        </p:blipFill>
        <p:spPr>
          <a:xfrm>
            <a:off x="163689" y="163690"/>
            <a:ext cx="11878732" cy="653062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3A730B-0341-4E1F-8D29-3CB75443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dirty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5273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798CFC79F8E4CA8588106699A7536" ma:contentTypeVersion="8" ma:contentTypeDescription="Create a new document." ma:contentTypeScope="" ma:versionID="55586fcd3cf7c6e25e5e5ec7a6e25c00">
  <xsd:schema xmlns:xsd="http://www.w3.org/2001/XMLSchema" xmlns:xs="http://www.w3.org/2001/XMLSchema" xmlns:p="http://schemas.microsoft.com/office/2006/metadata/properties" xmlns:ns2="d38465c1-fd35-4650-b833-eab3bfbba0f1" targetNamespace="http://schemas.microsoft.com/office/2006/metadata/properties" ma:root="true" ma:fieldsID="73bcb5fe3d43d266fbb0f025d867bace" ns2:_="">
    <xsd:import namespace="d38465c1-fd35-4650-b833-eab3bfbba0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465c1-fd35-4650-b833-eab3bfbba0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B80A80-0CE1-4B34-8417-67781946CF25}"/>
</file>

<file path=customXml/itemProps2.xml><?xml version="1.0" encoding="utf-8"?>
<ds:datastoreItem xmlns:ds="http://schemas.openxmlformats.org/officeDocument/2006/customXml" ds:itemID="{798560C3-870A-4CA7-9AA7-A4E11366CB6C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A5D5D20-0102-4AE7-9462-3FCDAB1745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Atlas</vt:lpstr>
      <vt:lpstr>toot.ai</vt:lpstr>
      <vt:lpstr>PowerPoint Presentation</vt:lpstr>
      <vt:lpstr>PowerPoint Presentation</vt:lpstr>
      <vt:lpstr>PowerPoint Presentation</vt:lpstr>
      <vt:lpstr>PowerPoint Presentation</vt:lpstr>
      <vt:lpstr>€20bn in Western Europe alone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2021-02-18T09:46:47Z</dcterms:created>
  <dcterms:modified xsi:type="dcterms:W3CDTF">2021-02-19T07:54:02Z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0x0101006B0798CFC79F8E4CA8588106699A7536</vt:lpwstr>
  </property>
</Properties>
</file>