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2" autoAdjust="0"/>
    <p:restoredTop sz="94660"/>
  </p:normalViewPr>
  <p:slideViewPr>
    <p:cSldViewPr snapToGrid="0">
      <p:cViewPr varScale="1">
        <p:scale>
          <a:sx n="77" d="100"/>
          <a:sy n="77" d="100"/>
        </p:scale>
        <p:origin x="48" y="7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4C48-51FC-454E-9FFD-856918E385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Quantum bucket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EE655-D1CC-4716-91D6-25EEE3FBB6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An experimental idea evolves from </a:t>
            </a:r>
            <a:r>
              <a:rPr lang="en-US" altLang="zh-TW" dirty="0" err="1"/>
              <a:t>qpong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031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EA07-A76A-4B91-BAA5-18E3D2556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legendary </a:t>
            </a:r>
            <a:r>
              <a:rPr lang="en-US" altLang="zh-TW" dirty="0" err="1"/>
              <a:t>qpong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F9F33-3EED-4A0F-B9D9-118FD706C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6360784" cy="3678303"/>
          </a:xfrm>
        </p:spPr>
        <p:txBody>
          <a:bodyPr/>
          <a:lstStyle/>
          <a:p>
            <a:r>
              <a:rPr lang="en-US" altLang="zh-TW" dirty="0"/>
              <a:t>Developed by </a:t>
            </a:r>
            <a:r>
              <a:rPr lang="en-US" altLang="zh-TW" dirty="0" err="1"/>
              <a:t>Junye</a:t>
            </a:r>
            <a:r>
              <a:rPr lang="en-US" altLang="zh-TW" dirty="0"/>
              <a:t> Huang </a:t>
            </a:r>
            <a:r>
              <a:rPr lang="en-US" altLang="zh-TW" i="1" dirty="0"/>
              <a:t>et. al</a:t>
            </a:r>
            <a:r>
              <a:rPr lang="en-US" altLang="zh-TW" dirty="0"/>
              <a:t> in 2019.</a:t>
            </a:r>
          </a:p>
          <a:p>
            <a:r>
              <a:rPr lang="en-US" altLang="zh-TW" dirty="0"/>
              <a:t>Move paddle to location represented by states which given by quantum circuits after user assemble the quantum gates.</a:t>
            </a:r>
          </a:p>
          <a:p>
            <a:r>
              <a:rPr lang="en-US" altLang="zh-TW" dirty="0"/>
              <a:t>Purpose?</a:t>
            </a:r>
          </a:p>
          <a:p>
            <a:pPr lvl="1"/>
            <a:r>
              <a:rPr lang="en-US" altLang="zh-TW" dirty="0"/>
              <a:t>Fun.</a:t>
            </a:r>
          </a:p>
          <a:p>
            <a:pPr lvl="1"/>
            <a:r>
              <a:rPr lang="en-US" altLang="zh-TW" dirty="0"/>
              <a:t>Train user to create quantum circuit matching the given state distribution.</a:t>
            </a:r>
          </a:p>
          <a:p>
            <a:r>
              <a:rPr lang="en-US" altLang="zh-TW" dirty="0"/>
              <a:t>How can we make it MORE fun?</a:t>
            </a:r>
            <a:endParaRPr lang="zh-TW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1220A6-2667-4A44-8FF4-CE5138974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708" y="1990641"/>
            <a:ext cx="4433632" cy="436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98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EA07-A76A-4B91-BAA5-18E3D2556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can we do to MAKE IT better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F9F33-3EED-4A0F-B9D9-118FD706C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029615" cy="3678303"/>
          </a:xfrm>
        </p:spPr>
        <p:txBody>
          <a:bodyPr/>
          <a:lstStyle/>
          <a:p>
            <a:r>
              <a:rPr lang="en-US" altLang="zh-TW" dirty="0"/>
              <a:t>Conclusion after playing (what can be better):</a:t>
            </a:r>
          </a:p>
          <a:p>
            <a:pPr lvl="1"/>
            <a:r>
              <a:rPr lang="en-US" altLang="zh-TW" dirty="0"/>
              <a:t>Can potentially win by using X gate along (just mapping out the binary states)</a:t>
            </a:r>
          </a:p>
          <a:p>
            <a:pPr lvl="1"/>
            <a:r>
              <a:rPr lang="en-US" altLang="zh-TW" dirty="0"/>
              <a:t>It is challenging, but not exactly in a quantum way.</a:t>
            </a:r>
          </a:p>
          <a:p>
            <a:pPr lvl="1"/>
            <a:r>
              <a:rPr lang="en-US" altLang="zh-TW" dirty="0"/>
              <a:t>There is no difference in terms of difficulties as games played out.</a:t>
            </a:r>
          </a:p>
          <a:p>
            <a:pPr lvl="1"/>
            <a:r>
              <a:rPr lang="en-US" altLang="zh-TW" dirty="0"/>
              <a:t>Can we add some sense of competition?</a:t>
            </a:r>
            <a:endParaRPr lang="zh-TW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1220A6-2667-4A44-8FF4-CE5138974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708" y="1990641"/>
            <a:ext cx="4433632" cy="436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33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EA07-A76A-4B91-BAA5-18E3D2556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proposal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F9F33-3EED-4A0F-B9D9-118FD706C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743476" cy="3678303"/>
          </a:xfrm>
        </p:spPr>
        <p:txBody>
          <a:bodyPr/>
          <a:lstStyle/>
          <a:p>
            <a:r>
              <a:rPr lang="en-US" altLang="zh-TW" dirty="0"/>
              <a:t>Potential solutions:</a:t>
            </a:r>
          </a:p>
          <a:p>
            <a:pPr lvl="1"/>
            <a:r>
              <a:rPr lang="en-US" altLang="zh-TW" dirty="0"/>
              <a:t>Need to force user to use other quantum gates. The number of target states should be more than one.</a:t>
            </a:r>
          </a:p>
          <a:p>
            <a:pPr lvl="1"/>
            <a:r>
              <a:rPr lang="en-US" altLang="zh-TW" dirty="0"/>
              <a:t>UI should be classically friendly</a:t>
            </a:r>
          </a:p>
          <a:p>
            <a:pPr lvl="1"/>
            <a:r>
              <a:rPr lang="en-US" altLang="zh-TW" dirty="0"/>
              <a:t>And the difficulties should come from quantum.</a:t>
            </a:r>
          </a:p>
          <a:p>
            <a:pPr lvl="1"/>
            <a:r>
              <a:rPr lang="en-US" altLang="zh-TW" dirty="0"/>
              <a:t>Seek for competition.</a:t>
            </a:r>
            <a:endParaRPr lang="zh-TW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EB8E1A-1160-4C36-A762-7C13B6B9AEE4}"/>
              </a:ext>
            </a:extLst>
          </p:cNvPr>
          <p:cNvSpPr txBox="1">
            <a:spLocks/>
          </p:cNvSpPr>
          <p:nvPr/>
        </p:nvSpPr>
        <p:spPr>
          <a:xfrm>
            <a:off x="6867333" y="2180496"/>
            <a:ext cx="4743476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C6CD1B-C57D-4B79-B5E2-9D53EEA1A78B}"/>
              </a:ext>
            </a:extLst>
          </p:cNvPr>
          <p:cNvSpPr txBox="1">
            <a:spLocks/>
          </p:cNvSpPr>
          <p:nvPr/>
        </p:nvSpPr>
        <p:spPr>
          <a:xfrm>
            <a:off x="6867333" y="2180496"/>
            <a:ext cx="4743476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Proposal:</a:t>
            </a:r>
          </a:p>
          <a:p>
            <a:pPr lvl="1"/>
            <a:r>
              <a:rPr lang="en-US" altLang="zh-TW" dirty="0"/>
              <a:t>Asking user to catch more than one “ball”.</a:t>
            </a:r>
          </a:p>
          <a:p>
            <a:pPr lvl="1"/>
            <a:r>
              <a:rPr lang="en-US" altLang="zh-TW" dirty="0"/>
              <a:t>Let user can easily assemble binary state with X gate along (classically simple).</a:t>
            </a:r>
          </a:p>
          <a:p>
            <a:pPr lvl="1"/>
            <a:r>
              <a:rPr lang="en-US" altLang="zh-TW" dirty="0"/>
              <a:t>Force user to assemble circuit that can form superposition while limit the use of gates.</a:t>
            </a:r>
          </a:p>
          <a:p>
            <a:pPr lvl="1"/>
            <a:r>
              <a:rPr lang="en-US" altLang="zh-TW" dirty="0"/>
              <a:t>High score system.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179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09352-6290-4C2F-802E-A277A0FDD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Asking user to catch more than one “ball”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34317-BCFE-434A-9AD7-49E86C098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14808" cy="4456680"/>
          </a:xfrm>
        </p:spPr>
        <p:txBody>
          <a:bodyPr>
            <a:normAutofit/>
          </a:bodyPr>
          <a:lstStyle/>
          <a:p>
            <a:r>
              <a:rPr lang="en-US" altLang="zh-TW" dirty="0"/>
              <a:t>The winning criteria is to “catch” blocks.</a:t>
            </a:r>
          </a:p>
          <a:p>
            <a:r>
              <a:rPr lang="en-US" altLang="zh-TW" dirty="0"/>
              <a:t>User has limited stocks on the amount of gates to assemble the circuit and move the paddle.</a:t>
            </a:r>
          </a:p>
          <a:p>
            <a:r>
              <a:rPr lang="en-US" altLang="zh-TW" dirty="0"/>
              <a:t>The blocks award user with number of gates so user can continue playing the game. (red: X, blue: H) User will be lightly punished by reducing stocks if missed.</a:t>
            </a:r>
          </a:p>
          <a:p>
            <a:r>
              <a:rPr lang="en-US" altLang="zh-TW" dirty="0"/>
              <a:t>Game over when user has no gates at his/her disposal.</a:t>
            </a:r>
          </a:p>
          <a:p>
            <a:r>
              <a:rPr lang="en-US" altLang="zh-TW" dirty="0"/>
              <a:t>The difficulties can be increased in below ways:</a:t>
            </a:r>
          </a:p>
          <a:p>
            <a:pPr lvl="1"/>
            <a:r>
              <a:rPr lang="en-US" altLang="zh-TW" dirty="0"/>
              <a:t>Number of blocks in each row.</a:t>
            </a:r>
          </a:p>
          <a:p>
            <a:pPr lvl="1"/>
            <a:r>
              <a:rPr lang="en-US" altLang="zh-TW" dirty="0"/>
              <a:t>How fast the blocks drop (different color can be dropping with different speed)</a:t>
            </a:r>
          </a:p>
          <a:p>
            <a:pPr lvl="1"/>
            <a:r>
              <a:rPr lang="en-US" altLang="zh-TW" dirty="0"/>
              <a:t>Fine tune the ratio between rewarding gates (budge control)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A63392-9B7C-4693-B3F2-C2F28186C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737" y="2477539"/>
            <a:ext cx="2695606" cy="32930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2D50F6-549F-4F46-8BC3-E5DE1DD8D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161" y="2477539"/>
            <a:ext cx="2705372" cy="329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456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09352-6290-4C2F-802E-A277A0FDD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Let user easily assemble binary state with X gate along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34317-BCFE-434A-9AD7-49E86C098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14808" cy="4456680"/>
          </a:xfrm>
        </p:spPr>
        <p:txBody>
          <a:bodyPr/>
          <a:lstStyle/>
          <a:p>
            <a:r>
              <a:rPr lang="en-US" altLang="zh-TW" dirty="0"/>
              <a:t>Using binary conversion serves as the entry level training.</a:t>
            </a:r>
          </a:p>
          <a:p>
            <a:r>
              <a:rPr lang="en-US" altLang="zh-TW" dirty="0"/>
              <a:t>Designed to be simple so user can familiar themselves with the controls and UI.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57F963-2E3C-4A9E-A04D-E6B4B6CAD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723" y="1814675"/>
            <a:ext cx="3854784" cy="470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882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09352-6290-4C2F-802E-A277A0FDD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Force user to assemble circuit that can form superposition while limit the use of 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34317-BCFE-434A-9AD7-49E86C098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14808" cy="4456680"/>
          </a:xfrm>
        </p:spPr>
        <p:txBody>
          <a:bodyPr/>
          <a:lstStyle/>
          <a:p>
            <a:r>
              <a:rPr lang="en-US" altLang="zh-TW" dirty="0"/>
              <a:t>Invite “classical punishment factor” to force user to use quantum gates.</a:t>
            </a:r>
          </a:p>
          <a:p>
            <a:r>
              <a:rPr lang="en-US" altLang="zh-TW" dirty="0"/>
              <a:t>In this example, if user move paddle to 110 and missed the block at 111, we want to punish the user.</a:t>
            </a:r>
            <a:br>
              <a:rPr lang="en-US" altLang="zh-TW" dirty="0"/>
            </a:br>
            <a:r>
              <a:rPr lang="en-US" altLang="zh-TW" dirty="0"/>
              <a:t>Introduce a factor multiplied to the final reward, and set this factor to 0 if:</a:t>
            </a:r>
            <a:br>
              <a:rPr lang="en-US" altLang="zh-TW" dirty="0"/>
            </a:br>
            <a:r>
              <a:rPr lang="en-US" altLang="zh-TW" b="1" dirty="0"/>
              <a:t>one term in the inner products </a:t>
            </a:r>
            <a:br>
              <a:rPr lang="en-US" altLang="zh-TW" b="1" dirty="0"/>
            </a:br>
            <a:r>
              <a:rPr lang="en-US" altLang="zh-TW" b="1" dirty="0"/>
              <a:t>(|110&gt;</a:t>
            </a:r>
            <a:r>
              <a:rPr lang="en-US" altLang="zh-TW" b="1" baseline="-25000" dirty="0"/>
              <a:t>user</a:t>
            </a:r>
            <a:r>
              <a:rPr lang="en-US" altLang="zh-TW" b="1" dirty="0"/>
              <a:t> \dot (|111&gt;+|110&gt;)</a:t>
            </a:r>
            <a:r>
              <a:rPr lang="en-US" altLang="zh-TW" b="1" baseline="-25000" dirty="0"/>
              <a:t>block</a:t>
            </a:r>
            <a:r>
              <a:rPr lang="en-US" altLang="zh-TW" b="1" dirty="0"/>
              <a:t>) is close to 0.</a:t>
            </a:r>
          </a:p>
          <a:p>
            <a:r>
              <a:rPr lang="en-US" altLang="zh-TW" dirty="0"/>
              <a:t>In this case, user will be wasting the block by using X gate along.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A47E84-AEF0-4991-8EDA-581A88021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723" y="1814675"/>
            <a:ext cx="3868749" cy="470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97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09352-6290-4C2F-802E-A277A0FDD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Seek for 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34317-BCFE-434A-9AD7-49E86C098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14808" cy="4456680"/>
          </a:xfrm>
        </p:spPr>
        <p:txBody>
          <a:bodyPr/>
          <a:lstStyle/>
          <a:p>
            <a:r>
              <a:rPr lang="en-US" altLang="zh-TW" dirty="0"/>
              <a:t>High score system to provide a sense of competition.</a:t>
            </a:r>
          </a:p>
          <a:p>
            <a:r>
              <a:rPr lang="en-US" altLang="zh-TW" dirty="0"/>
              <a:t>Introduce different color of blocks with more features such as CX (Bell states), Noise specific function lasts one row (creating noise in qubits </a:t>
            </a:r>
            <a:r>
              <a:rPr lang="en-US" altLang="zh-TW" dirty="0" err="1"/>
              <a:t>etc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PvP</a:t>
            </a:r>
            <a:r>
              <a:rPr lang="en-US" altLang="zh-TW" dirty="0"/>
              <a:t> system so user can “interfere” with each other.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AA6A20-44DD-4A57-A7F7-32EE493C3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723" y="1814675"/>
            <a:ext cx="3868749" cy="470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78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81</TotalTime>
  <Words>549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Gill Sans MT</vt:lpstr>
      <vt:lpstr>Wingdings 2</vt:lpstr>
      <vt:lpstr>Dividend</vt:lpstr>
      <vt:lpstr>Quantum bucket</vt:lpstr>
      <vt:lpstr>The legendary qpong</vt:lpstr>
      <vt:lpstr>What can we do to MAKE IT better</vt:lpstr>
      <vt:lpstr>proposal</vt:lpstr>
      <vt:lpstr>Asking user to catch more than one “ball”</vt:lpstr>
      <vt:lpstr>Let user easily assemble binary state with X gate along</vt:lpstr>
      <vt:lpstr>Force user to assemble circuit that can form superposition while limit the use of gates</vt:lpstr>
      <vt:lpstr>Seek for competition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game</dc:title>
  <dc:creator>文森 呂</dc:creator>
  <cp:lastModifiedBy>文森 呂</cp:lastModifiedBy>
  <cp:revision>9</cp:revision>
  <dcterms:created xsi:type="dcterms:W3CDTF">2020-09-12T18:00:24Z</dcterms:created>
  <dcterms:modified xsi:type="dcterms:W3CDTF">2020-09-13T03:31:11Z</dcterms:modified>
</cp:coreProperties>
</file>