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125DC933-AA00-4841-9587-DF20075A848F}">
          <p14:sldIdLst>
            <p14:sldId id="257"/>
          </p14:sldIdLst>
        </p14:section>
        <p14:section name="Sezione senza titolo" id="{C790005F-881D-46C5-80F4-A435584CA7A8}">
          <p14:sldIdLst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1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6CDEC8-23FA-3798-DFD4-8FF95F1B4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64C6F07-4DEA-DC6D-8B00-6673BFEBF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7B7E3FE-A558-E544-7C8B-FC13C1F37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6CAAF-833D-420A-A2F5-AC6C1CC54DB9}" type="datetimeFigureOut">
              <a:rPr lang="it-IT" smtClean="0"/>
              <a:t>23/03/2024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6BA050C-761A-72C5-485A-5A324F779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2DF76A8-409B-6DF6-114C-9FA93DB74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C6337-1E9F-446E-AD6F-7369376FD3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3001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F71B09-A7FD-53A5-710B-A762C94BD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E21A87D-7ABD-C9E2-8FF2-59B01435FA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67CC785-6A0A-17B1-BECA-6E23BF702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6CAAF-833D-420A-A2F5-AC6C1CC54DB9}" type="datetimeFigureOut">
              <a:rPr lang="it-IT" smtClean="0"/>
              <a:t>23/03/2024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71D6D87-9115-A1AE-881E-E8CFA0C87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22E82A7-C42F-4AF3-6331-F06BC4502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C6337-1E9F-446E-AD6F-7369376FD3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8194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0480AD5-10DD-0F3C-A974-C47060B6DE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4470FA0-447F-08E5-08A6-F100D90C8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4DA1DB0-0BB8-6032-D7CB-D9AE5906B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6CAAF-833D-420A-A2F5-AC6C1CC54DB9}" type="datetimeFigureOut">
              <a:rPr lang="it-IT" smtClean="0"/>
              <a:t>23/03/2024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22F50B6-FE2E-8C09-24B6-A133120FD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FCCA0C8-151B-BBF2-EBD5-A2F98ED2C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C6337-1E9F-446E-AD6F-7369376FD3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221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629FCF-4950-AD82-3F71-E4F9591BC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224DF0E-6DCF-6C05-24C3-DEFFAA6D3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CE0611D-B97E-F6D7-7050-0CD7BEAAF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6CAAF-833D-420A-A2F5-AC6C1CC54DB9}" type="datetimeFigureOut">
              <a:rPr lang="it-IT" smtClean="0"/>
              <a:t>23/03/2024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34FD8BE-CFB3-65F9-B8A9-F3405961F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DF84A99-D349-CC82-589B-C931FB3FF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C6337-1E9F-446E-AD6F-7369376FD3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444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9112FB-AD26-C875-965A-2A96B2EDC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C2A2C34-1B10-5474-8E3C-3D03FE998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3AD0E97-E0AA-3FF8-C524-1C4F70DD2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6CAAF-833D-420A-A2F5-AC6C1CC54DB9}" type="datetimeFigureOut">
              <a:rPr lang="it-IT" smtClean="0"/>
              <a:t>23/03/2024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079CAB1-5085-057F-2200-D86D18440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B133559-1A5E-68EE-C4ED-D4272708C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C6337-1E9F-446E-AD6F-7369376FD3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9743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82271B-FCD5-47C2-A24D-6ACB5A012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1E654A6-A1AD-5CF2-53C7-0B3BBD9AC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6273525-8B06-D56F-C8E4-8CD83DA98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5D8F298-6ADB-CAF0-D688-AE8CA4E49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6CAAF-833D-420A-A2F5-AC6C1CC54DB9}" type="datetimeFigureOut">
              <a:rPr lang="it-IT" smtClean="0"/>
              <a:t>23/03/2024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6898626-D260-2970-9C89-64E87AB79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0D5466F-550F-9DC9-2721-A084906DD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C6337-1E9F-446E-AD6F-7369376FD3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4067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7F5EC4-98C0-D4AD-836B-1819827AD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704918A-86BD-1CC4-A4B1-3C2B7B072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0FFD14-26F0-E648-E477-DA0832614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78B76A6-B1FA-16A6-6A0A-9A2C0031D3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3DB2206-9986-1117-93AA-AAC581B77E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052249F-F90F-5E09-5580-4D8120954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6CAAF-833D-420A-A2F5-AC6C1CC54DB9}" type="datetimeFigureOut">
              <a:rPr lang="it-IT" smtClean="0"/>
              <a:t>23/03/2024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938C2D9-88E0-6560-AFBE-2C43B2FDC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D820AA4-1676-077B-5D18-643A12559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C6337-1E9F-446E-AD6F-7369376FD3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128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BECD14-D35C-7323-FF9D-4F2D64EB8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F05D2C4-A482-727B-BEA8-60252E809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6CAAF-833D-420A-A2F5-AC6C1CC54DB9}" type="datetimeFigureOut">
              <a:rPr lang="it-IT" smtClean="0"/>
              <a:t>23/03/2024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0AC3E1B-C721-B672-4B56-20CE503D7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8CD1215-5C62-574D-9326-0DCBEE325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C6337-1E9F-446E-AD6F-7369376FD3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3086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E8B907E-53D9-D9EE-0C2C-5413ABA91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6CAAF-833D-420A-A2F5-AC6C1CC54DB9}" type="datetimeFigureOut">
              <a:rPr lang="it-IT" smtClean="0"/>
              <a:t>23/03/2024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5E38842-6134-4DF4-BA6C-ECB1C9062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153F020-FD87-D1FE-8A3F-153F3A602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C6337-1E9F-446E-AD6F-7369376FD3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297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423B3B-B829-F311-1C24-CE82ADF64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84021E-77D6-B49A-8B8D-E92F79C23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216B55E-3696-D185-5BE1-A9209F363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1314E6F-9F2C-365E-DA25-19241E9FA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6CAAF-833D-420A-A2F5-AC6C1CC54DB9}" type="datetimeFigureOut">
              <a:rPr lang="it-IT" smtClean="0"/>
              <a:t>23/03/2024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9CE9AEA-D155-F53C-C47F-E7A92BEFF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C729D60-D1AA-A214-423E-1CFBF1FAF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C6337-1E9F-446E-AD6F-7369376FD3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9203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2F150E-6BEF-4578-F01F-1E4137F86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2DD8B13-BE9C-8A96-0090-F5FD8F1E65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3E40F5C-65E9-8558-3EF5-D33173022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CCAFC66-BBFB-EA57-AC9F-87CEC163A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6CAAF-833D-420A-A2F5-AC6C1CC54DB9}" type="datetimeFigureOut">
              <a:rPr lang="it-IT" smtClean="0"/>
              <a:t>23/03/2024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5364910-A9B2-7450-8E02-6A1C2AFA2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F329637-63A7-6330-C5ED-CCDFC4797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C6337-1E9F-446E-AD6F-7369376FD3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5229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BCC1712-CF1D-2390-543B-EB7D8FD72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D2AFF05-A2B1-2737-87E8-E62126910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FB050FA-BD32-1D8D-29BC-E37F88841A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46CAAF-833D-420A-A2F5-AC6C1CC54DB9}" type="datetimeFigureOut">
              <a:rPr lang="it-IT" smtClean="0"/>
              <a:t>23/03/2024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ADDE271-4696-BB17-1C49-3ADE99437B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D6FCCF-5ADC-8305-D2D8-E2473CD32F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3C6337-1E9F-446E-AD6F-7369376FD3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511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istacchissimo.i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1C630F-E5E2-2882-E082-CB5ECEBEC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url: https://www.pistacchissimo.it/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68A8ED-E91C-F57A-79C9-25029A86A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link cliccabile: </a:t>
            </a:r>
            <a:r>
              <a:rPr lang="it-IT" dirty="0">
                <a:hlinkClick r:id="rId2"/>
              </a:rPr>
              <a:t>clicca qui per il sito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49706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 descr="Immagine che contiene testo, schermata, software, Pagina Web&#10;&#10;Descrizione generata automaticamente">
            <a:extLst>
              <a:ext uri="{FF2B5EF4-FFF2-40B4-BE49-F238E27FC236}">
                <a16:creationId xmlns:a16="http://schemas.microsoft.com/office/drawing/2014/main" id="{22E08F40-D05B-6E6F-642D-B1A07B1606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54"/>
          <a:stretch/>
        </p:blipFill>
        <p:spPr>
          <a:xfrm>
            <a:off x="0" y="0"/>
            <a:ext cx="6192003" cy="3293027"/>
          </a:xfrm>
        </p:spPr>
      </p:pic>
      <p:pic>
        <p:nvPicPr>
          <p:cNvPr id="7" name="Immagine 6" descr="Immagine che contiene testo, schermata, software, Pagina Web&#10;&#10;Descrizione generata automaticamente">
            <a:extLst>
              <a:ext uri="{FF2B5EF4-FFF2-40B4-BE49-F238E27FC236}">
                <a16:creationId xmlns:a16="http://schemas.microsoft.com/office/drawing/2014/main" id="{3DCB1BC3-3A48-13E9-5F8A-92EC01A0BC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51"/>
          <a:stretch/>
        </p:blipFill>
        <p:spPr>
          <a:xfrm>
            <a:off x="5734877" y="3293027"/>
            <a:ext cx="6521345" cy="3405947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F0E5FEE5-3281-98D2-3420-8F4BF47BF1FD}"/>
              </a:ext>
            </a:extLst>
          </p:cNvPr>
          <p:cNvSpPr txBox="1"/>
          <p:nvPr/>
        </p:nvSpPr>
        <p:spPr>
          <a:xfrm>
            <a:off x="706581" y="5095702"/>
            <a:ext cx="36908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E’ stato cambiato il </a:t>
            </a:r>
            <a:r>
              <a:rPr lang="it-IT" dirty="0" err="1"/>
              <a:t>footer</a:t>
            </a:r>
            <a:r>
              <a:rPr lang="it-IT" dirty="0"/>
              <a:t> in modo da rispettare le specifiche riguardo lo sfondo</a:t>
            </a:r>
          </a:p>
        </p:txBody>
      </p:sp>
      <p:cxnSp>
        <p:nvCxnSpPr>
          <p:cNvPr id="10" name="Connettore a gomito 9">
            <a:extLst>
              <a:ext uri="{FF2B5EF4-FFF2-40B4-BE49-F238E27FC236}">
                <a16:creationId xmlns:a16="http://schemas.microsoft.com/office/drawing/2014/main" id="{7412B93A-C703-7088-E904-DB0B76A4E2F1}"/>
              </a:ext>
            </a:extLst>
          </p:cNvPr>
          <p:cNvCxnSpPr>
            <a:stCxn id="8" idx="3"/>
          </p:cNvCxnSpPr>
          <p:nvPr/>
        </p:nvCxnSpPr>
        <p:spPr>
          <a:xfrm>
            <a:off x="4397432" y="5557367"/>
            <a:ext cx="1230284" cy="46166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9270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33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di Office</vt:lpstr>
      <vt:lpstr>url: https://www.pistacchissimo.it/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url: https://www.pistacchissimo.it/</dc:title>
  <dc:creator>DANIELE FAMA'</dc:creator>
  <cp:lastModifiedBy>DANIELE FAMA'</cp:lastModifiedBy>
  <cp:revision>1</cp:revision>
  <dcterms:created xsi:type="dcterms:W3CDTF">2024-03-23T08:17:39Z</dcterms:created>
  <dcterms:modified xsi:type="dcterms:W3CDTF">2024-03-23T08:34:08Z</dcterms:modified>
</cp:coreProperties>
</file>