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7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95426-04DB-4E44-97A9-B78DC19FD184}">
  <a:tblStyle styleId="{87395426-04DB-4E44-97A9-B78DC19FD18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9"/>
    <p:restoredTop sz="93778"/>
  </p:normalViewPr>
  <p:slideViewPr>
    <p:cSldViewPr snapToGrid="0" snapToObjects="1">
      <p:cViewPr varScale="1">
        <p:scale>
          <a:sx n="116" d="100"/>
          <a:sy n="116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78378" y="1583350"/>
            <a:ext cx="65505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78378" y="3144850"/>
            <a:ext cx="65505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82A2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76778" y="1704600"/>
            <a:ext cx="64194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434145" y="1219732"/>
            <a:ext cx="296600" cy="203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noFill/>
                <a:latin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164100" y="2925350"/>
            <a:ext cx="6815699" cy="157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64100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71601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399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473454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78290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2D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4100" y="3105148"/>
            <a:ext cx="6815699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82A2E"/>
              </a:buClr>
              <a:buFont typeface="Didact Gothic"/>
              <a:buChar char="∎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480"/>
              </a:spcBef>
              <a:buClr>
                <a:srgbClr val="182A2E"/>
              </a:buClr>
              <a:buFont typeface="Didact Gothic"/>
              <a:buChar char="□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480"/>
              </a:spcBef>
              <a:buClr>
                <a:srgbClr val="182A2E"/>
              </a:buClr>
              <a:buFont typeface="Didact Gothic"/>
              <a:buChar char="▪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Montserrat:400,700|Didact+Gothic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ArtReader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800" dirty="0" err="1" smtClean="0"/>
              <a:t>Learn</a:t>
            </a:r>
            <a:r>
              <a:rPr lang="it-IT" sz="2800" dirty="0" smtClean="0"/>
              <a:t> </a:t>
            </a:r>
            <a:r>
              <a:rPr lang="it-IT" sz="2800" dirty="0" err="1" smtClean="0"/>
              <a:t>Faster</a:t>
            </a:r>
            <a:r>
              <a:rPr lang="it-IT" sz="2800" dirty="0" smtClean="0"/>
              <a:t>, </a:t>
            </a:r>
            <a:r>
              <a:rPr lang="it-IT" sz="2800" dirty="0" err="1" smtClean="0"/>
              <a:t>Learn</a:t>
            </a:r>
            <a:r>
              <a:rPr lang="it-IT" sz="2800" dirty="0" smtClean="0"/>
              <a:t> More</a:t>
            </a:r>
            <a:endParaRPr lang="en" sz="28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67" y="653143"/>
            <a:ext cx="1698821" cy="169882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63C9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4430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 PICTURE IS WORTH A THOUSAND WORDS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l="54491"/>
          <a:stretch/>
        </p:blipFill>
        <p:spPr>
          <a:xfrm>
            <a:off x="6022925" y="0"/>
            <a:ext cx="3121075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Shape 140"/>
          <p:cNvGrpSpPr/>
          <p:nvPr/>
        </p:nvGrpSpPr>
        <p:grpSpPr>
          <a:xfrm>
            <a:off x="1396738" y="1161040"/>
            <a:ext cx="372593" cy="310144"/>
            <a:chOff x="1247825" y="322750"/>
            <a:chExt cx="443300" cy="369000"/>
          </a:xfrm>
        </p:grpSpPr>
        <p:sp>
          <p:nvSpPr>
            <p:cNvPr id="141" name="Shape 14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4D9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657225" y="0"/>
            <a:ext cx="4001999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BIG IMAGE.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4D9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877000" y="525922"/>
            <a:ext cx="780572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Come è strutturato </a:t>
            </a:r>
            <a:br>
              <a:rPr lang="it-IT" dirty="0" smtClean="0"/>
            </a:br>
            <a:r>
              <a:rPr lang="it-IT" dirty="0" smtClean="0"/>
              <a:t>il nostro progetto</a:t>
            </a:r>
            <a:endParaRPr lang="en" dirty="0"/>
          </a:p>
        </p:txBody>
      </p:sp>
      <p:sp>
        <p:nvSpPr>
          <p:cNvPr id="157" name="Shape 157"/>
          <p:cNvSpPr/>
          <p:nvPr/>
        </p:nvSpPr>
        <p:spPr>
          <a:xfrm>
            <a:off x="2844637" y="2724450"/>
            <a:ext cx="1792500" cy="1792500"/>
          </a:xfrm>
          <a:prstGeom prst="ellipse">
            <a:avLst/>
          </a:prstGeom>
          <a:noFill/>
          <a:ln w="114300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dirty="0" smtClean="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Server</a:t>
            </a:r>
            <a:endParaRPr lang="en" dirty="0">
              <a:solidFill>
                <a:srgbClr val="182A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313350" y="2724450"/>
            <a:ext cx="1792500" cy="1792500"/>
          </a:xfrm>
          <a:prstGeom prst="ellipse">
            <a:avLst/>
          </a:prstGeom>
          <a:noFill/>
          <a:ln w="114300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dirty="0" smtClean="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Database</a:t>
            </a:r>
            <a:endParaRPr lang="en" dirty="0">
              <a:solidFill>
                <a:srgbClr val="182A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375924" y="2724450"/>
            <a:ext cx="1792500" cy="1792500"/>
          </a:xfrm>
          <a:prstGeom prst="ellipse">
            <a:avLst/>
          </a:prstGeom>
          <a:noFill/>
          <a:ln w="114300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dirty="0" smtClean="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Client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it-IT" dirty="0" smtClean="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(</a:t>
            </a:r>
            <a:r>
              <a:rPr lang="it-IT" dirty="0" err="1" smtClean="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Android</a:t>
            </a:r>
            <a:r>
              <a:rPr lang="it-IT" dirty="0" smtClean="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 &amp; Web)</a:t>
            </a:r>
            <a:endParaRPr lang="en" dirty="0">
              <a:solidFill>
                <a:srgbClr val="182A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60" name="Shape 160"/>
          <p:cNvGrpSpPr/>
          <p:nvPr/>
        </p:nvGrpSpPr>
        <p:grpSpPr>
          <a:xfrm>
            <a:off x="1410249" y="1159696"/>
            <a:ext cx="333699" cy="329076"/>
            <a:chOff x="3292425" y="3664250"/>
            <a:chExt cx="397025" cy="391525"/>
          </a:xfrm>
        </p:grpSpPr>
        <p:sp>
          <p:nvSpPr>
            <p:cNvPr id="161" name="Shape 16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AE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1271600" y="2802681"/>
          <a:ext cx="5062400" cy="1793175"/>
        </p:xfrm>
        <a:graphic>
          <a:graphicData uri="http://schemas.openxmlformats.org/drawingml/2006/table">
            <a:tbl>
              <a:tblPr>
                <a:noFill/>
                <a:tableStyleId>{87395426-04DB-4E44-97A9-B78DC19FD184}</a:tableStyleId>
              </a:tblPr>
              <a:tblGrid>
                <a:gridCol w="1265600"/>
                <a:gridCol w="1265600"/>
                <a:gridCol w="1265600"/>
                <a:gridCol w="1265600"/>
              </a:tblGrid>
              <a:tr h="45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0" name="Shape 170"/>
          <p:cNvGrpSpPr/>
          <p:nvPr/>
        </p:nvGrpSpPr>
        <p:grpSpPr>
          <a:xfrm>
            <a:off x="1400842" y="1208056"/>
            <a:ext cx="363369" cy="221114"/>
            <a:chOff x="3269900" y="3064500"/>
            <a:chExt cx="432325" cy="263075"/>
          </a:xfrm>
        </p:grpSpPr>
        <p:sp>
          <p:nvSpPr>
            <p:cNvPr id="171" name="Shape 17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BA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317569" y="713188"/>
            <a:ext cx="6137910" cy="292396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80504" y="2669036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smtClean="0"/>
              <a:t>Alcuni dei </a:t>
            </a:r>
            <a:br>
              <a:rPr lang="it-IT" dirty="0" smtClean="0"/>
            </a:br>
            <a:r>
              <a:rPr lang="it-IT" dirty="0" smtClean="0"/>
              <a:t>musei inseriti</a:t>
            </a:r>
            <a:endParaRPr lang="en" dirty="0"/>
          </a:p>
        </p:txBody>
      </p:sp>
      <p:sp>
        <p:nvSpPr>
          <p:cNvPr id="180" name="Shape 180"/>
          <p:cNvSpPr/>
          <p:nvPr/>
        </p:nvSpPr>
        <p:spPr>
          <a:xfrm>
            <a:off x="5860978" y="1203955"/>
            <a:ext cx="700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1000" dirty="0" smtClean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Louvre</a:t>
            </a:r>
            <a:endParaRPr lang="en" sz="10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1391580" y="1151142"/>
            <a:ext cx="387932" cy="345970"/>
            <a:chOff x="3927500" y="301425"/>
            <a:chExt cx="461550" cy="411625"/>
          </a:xfrm>
        </p:grpSpPr>
        <p:sp>
          <p:nvSpPr>
            <p:cNvPr id="182" name="Shape 18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180"/>
          <p:cNvSpPr/>
          <p:nvPr/>
        </p:nvSpPr>
        <p:spPr>
          <a:xfrm>
            <a:off x="4347392" y="1311917"/>
            <a:ext cx="1139008" cy="274512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1000" dirty="0" err="1" smtClean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Nation</a:t>
            </a:r>
            <a:r>
              <a:rPr lang="it-IT" sz="1000" dirty="0" smtClean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Gallery</a:t>
            </a:r>
            <a:endParaRPr lang="en" sz="10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4" name="Shape 180"/>
          <p:cNvSpPr/>
          <p:nvPr/>
        </p:nvSpPr>
        <p:spPr>
          <a:xfrm>
            <a:off x="5762535" y="948641"/>
            <a:ext cx="1233668" cy="202501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1000" dirty="0" smtClean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Tate </a:t>
            </a:r>
            <a:r>
              <a:rPr lang="it-IT" sz="1000" dirty="0" err="1" smtClean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Modern</a:t>
            </a:r>
            <a:endParaRPr lang="en" sz="10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-409575" y="1991850"/>
            <a:ext cx="9906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14400" dirty="0" smtClean="0"/>
              <a:t>5,000+</a:t>
            </a:r>
            <a:endParaRPr lang="en" sz="14400" dirty="0"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685800" y="33734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dirty="0" smtClean="0"/>
              <a:t>Righe di codice scritte</a:t>
            </a:r>
            <a:endParaRPr lang="e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D4AC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ctrTitle" idx="4294967295"/>
          </p:nvPr>
        </p:nvSpPr>
        <p:spPr>
          <a:xfrm>
            <a:off x="685800" y="5717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7200" dirty="0" smtClean="0"/>
              <a:t>2000</a:t>
            </a:r>
            <a:endParaRPr lang="en" sz="7200" dirty="0"/>
          </a:p>
        </p:txBody>
      </p:sp>
      <p:sp>
        <p:nvSpPr>
          <p:cNvPr id="220" name="Shape 220"/>
          <p:cNvSpPr txBox="1">
            <a:spLocks noGrp="1"/>
          </p:cNvSpPr>
          <p:nvPr>
            <p:ph type="subTitle" idx="4294967295"/>
          </p:nvPr>
        </p:nvSpPr>
        <p:spPr>
          <a:xfrm>
            <a:off x="685800" y="14303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dirty="0" smtClean="0"/>
              <a:t>Lato server</a:t>
            </a:r>
            <a:endParaRPr lang="en" dirty="0"/>
          </a:p>
        </p:txBody>
      </p:sp>
      <p:sp>
        <p:nvSpPr>
          <p:cNvPr id="221" name="Shape 221"/>
          <p:cNvSpPr txBox="1">
            <a:spLocks noGrp="1"/>
          </p:cNvSpPr>
          <p:nvPr>
            <p:ph type="ctrTitle" idx="4294967295"/>
          </p:nvPr>
        </p:nvSpPr>
        <p:spPr>
          <a:xfrm>
            <a:off x="685800" y="32006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7200" dirty="0" smtClean="0"/>
              <a:t>1000</a:t>
            </a:r>
            <a:endParaRPr lang="en" sz="7200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4294967295"/>
          </p:nvPr>
        </p:nvSpPr>
        <p:spPr>
          <a:xfrm>
            <a:off x="685800" y="40592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dirty="0" smtClean="0"/>
              <a:t>Grafica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7200" dirty="0" smtClean="0"/>
              <a:t>2000</a:t>
            </a:r>
            <a:endParaRPr lang="en" sz="4800" dirty="0"/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4294967295"/>
          </p:nvPr>
        </p:nvSpPr>
        <p:spPr>
          <a:xfrm>
            <a:off x="685800" y="27448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dirty="0" smtClean="0"/>
              <a:t>Lato web</a:t>
            </a:r>
            <a:endParaRPr lang="e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F5B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smtClean="0"/>
              <a:t>Come abbiamo lavorato?</a:t>
            </a:r>
            <a:endParaRPr lang="en" dirty="0"/>
          </a:p>
        </p:txBody>
      </p:sp>
      <p:sp>
        <p:nvSpPr>
          <p:cNvPr id="230" name="Shape 230"/>
          <p:cNvSpPr/>
          <p:nvPr/>
        </p:nvSpPr>
        <p:spPr>
          <a:xfrm>
            <a:off x="1302475" y="3695700"/>
            <a:ext cx="2051699" cy="990599"/>
          </a:xfrm>
          <a:prstGeom prst="homePlate">
            <a:avLst>
              <a:gd name="adj" fmla="val 30129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dirty="0" smtClean="0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API Server</a:t>
            </a:r>
            <a:endParaRPr lang="en" dirty="0">
              <a:solidFill>
                <a:srgbClr val="6ECF5B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081685" y="3695700"/>
            <a:ext cx="2091000" cy="990599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dirty="0" smtClean="0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Integrazione web e mobile </a:t>
            </a:r>
            <a:r>
              <a:rPr lang="it-IT" dirty="0" err="1" smtClean="0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app</a:t>
            </a:r>
            <a:endParaRPr lang="en" dirty="0">
              <a:solidFill>
                <a:srgbClr val="6ECF5B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900350" y="3695700"/>
            <a:ext cx="2091000" cy="990599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dirty="0" smtClean="0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Stili e grafiche</a:t>
            </a:r>
            <a:endParaRPr lang="en" dirty="0">
              <a:solidFill>
                <a:srgbClr val="6ECF5B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33" name="Shape 233"/>
          <p:cNvGrpSpPr/>
          <p:nvPr/>
        </p:nvGrpSpPr>
        <p:grpSpPr>
          <a:xfrm>
            <a:off x="1470529" y="1162173"/>
            <a:ext cx="215966" cy="342398"/>
            <a:chOff x="6718575" y="2318625"/>
            <a:chExt cx="256950" cy="407375"/>
          </a:xfrm>
        </p:grpSpPr>
        <p:sp>
          <p:nvSpPr>
            <p:cNvPr id="234" name="Shape 23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346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725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REVIEW SOME CONCEPTS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64100" y="3505200"/>
            <a:ext cx="2196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3473569" y="3505200"/>
            <a:ext cx="2196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3"/>
          </p:nvPr>
        </p:nvSpPr>
        <p:spPr>
          <a:xfrm>
            <a:off x="5783039" y="3505200"/>
            <a:ext cx="2196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50" name="Shape 250"/>
          <p:cNvGrpSpPr/>
          <p:nvPr/>
        </p:nvGrpSpPr>
        <p:grpSpPr>
          <a:xfrm>
            <a:off x="1415121" y="1152852"/>
            <a:ext cx="345970" cy="325504"/>
            <a:chOff x="5972700" y="2330200"/>
            <a:chExt cx="411625" cy="387275"/>
          </a:xfrm>
        </p:grpSpPr>
        <p:sp>
          <p:nvSpPr>
            <p:cNvPr id="251" name="Shape 2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458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412" y="362375"/>
            <a:ext cx="4875174" cy="404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75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INSTRUCTIONS FOR USE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1164100" y="2257425"/>
            <a:ext cx="6815699" cy="41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Open this document in Google Slides (if you are at slidescarnival.com use the button below this presentation)</a:t>
            </a:r>
            <a:br>
              <a:rPr lang="en" sz="1000"/>
            </a:br>
            <a:r>
              <a:rPr lang="en" sz="1000" b="1"/>
              <a:t>You have to be signed in to your Google account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1164100" y="2677094"/>
            <a:ext cx="3127800" cy="110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Make a copy</a:t>
            </a:r>
            <a:r>
              <a:rPr lang="en" sz="10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will get a copy of this document on your Google Drive and will be able to edit, add or delete slides.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495732" y="2677094"/>
            <a:ext cx="3483899" cy="110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Download as Microsoft PowerPoint</a:t>
            </a:r>
            <a:r>
              <a:rPr lang="en" sz="10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Remember to download and install the fonts used in this presentation (you’ll find the links to the font files needed in the </a:t>
            </a:r>
            <a:r>
              <a:rPr lang="en" sz="1000" u="sng">
                <a:hlinkClick r:id="rId3"/>
              </a:rPr>
              <a:t>Presentation design slide</a:t>
            </a:r>
            <a:r>
              <a:rPr lang="en" sz="1000"/>
              <a:t>)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164100" y="4058325"/>
            <a:ext cx="67701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 b="1"/>
              <a:t>More info on how to use this template at </a:t>
            </a:r>
            <a:r>
              <a:rPr lang="en" sz="1000" b="1" u="sng">
                <a:hlinkClick r:id="rId4"/>
              </a:rPr>
              <a:t>www.slidescarnival.com/help-use-presentation-template</a:t>
            </a:r>
            <a:r>
              <a:rPr lang="en" sz="1000"/>
              <a:t/>
            </a:r>
            <a:br>
              <a:rPr lang="en" sz="1000"/>
            </a:b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If you use the graphic assets (photos, icons and typographies) provided with this presentation you must keep the </a:t>
            </a:r>
            <a:r>
              <a:rPr lang="en" sz="1000" u="sng">
                <a:hlinkClick r:id="rId6"/>
              </a:rPr>
              <a:t>Credits slide</a:t>
            </a:r>
            <a:r>
              <a:rPr lang="en" sz="1000"/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/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/>
          </a:p>
        </p:txBody>
      </p:sp>
      <p:grpSp>
        <p:nvGrpSpPr>
          <p:cNvPr id="63" name="Shape 63"/>
          <p:cNvGrpSpPr/>
          <p:nvPr/>
        </p:nvGrpSpPr>
        <p:grpSpPr>
          <a:xfrm>
            <a:off x="1358061" y="1171583"/>
            <a:ext cx="435021" cy="323445"/>
            <a:chOff x="5247525" y="3007275"/>
            <a:chExt cx="517575" cy="384825"/>
          </a:xfrm>
        </p:grpSpPr>
        <p:sp>
          <p:nvSpPr>
            <p:cNvPr id="64" name="Shape 6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00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5604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65" name="Shape 265"/>
          <p:cNvSpPr/>
          <p:nvPr/>
        </p:nvSpPr>
        <p:spPr>
          <a:xfrm>
            <a:off x="56973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870608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 dirty="0" smtClean="0"/>
              <a:t>La </a:t>
            </a:r>
            <a:r>
              <a:rPr lang="it-IT" sz="4800" smtClean="0"/>
              <a:t>nostra applicazione</a:t>
            </a:r>
            <a:endParaRPr lang="en" sz="4800" dirty="0"/>
          </a:p>
        </p:txBody>
      </p:sp>
      <p:sp>
        <p:nvSpPr>
          <p:cNvPr id="267" name="Shape 267"/>
          <p:cNvSpPr/>
          <p:nvPr/>
        </p:nvSpPr>
        <p:spPr>
          <a:xfrm>
            <a:off x="1449179" y="1103234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313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711350" y="834269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872675" y="993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1385562" y="1141327"/>
            <a:ext cx="387932" cy="367466"/>
            <a:chOff x="2583100" y="2973775"/>
            <a:chExt cx="461550" cy="437200"/>
          </a:xfrm>
        </p:grpSpPr>
        <p:sp>
          <p:nvSpPr>
            <p:cNvPr id="293" name="Shape 29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Show and explain your web, app or software projects using these gadget templates.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4800" dirty="0" smtClean="0"/>
              <a:t>Il nostro sito web</a:t>
            </a:r>
            <a:endParaRPr lang="en" sz="4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82D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4490245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683346" y="904950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sp>
        <p:nvSpPr>
          <p:cNvPr id="283" name="Shape 283"/>
          <p:cNvSpPr/>
          <p:nvPr/>
        </p:nvSpPr>
        <p:spPr>
          <a:xfrm>
            <a:off x="1408712" y="11127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201037" y="3085057"/>
            <a:ext cx="3446099" cy="16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smtClean="0"/>
              <a:t>Adattabile anche per </a:t>
            </a:r>
            <a:r>
              <a:rPr lang="it-IT" dirty="0" err="1" smtClean="0"/>
              <a:t>tablet</a:t>
            </a:r>
            <a:r>
              <a:rPr lang="it-IT" dirty="0" smtClean="0"/>
              <a:t> e telefoni</a:t>
            </a:r>
            <a:endParaRPr lang="en" dirty="0"/>
          </a:p>
        </p:txBody>
      </p:sp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04784" y="1543683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4800" dirty="0" smtClean="0"/>
              <a:t>Il sito è responsive</a:t>
            </a:r>
            <a:endParaRPr lang="en" sz="4800" dirty="0"/>
          </a:p>
        </p:txBody>
      </p:sp>
      <p:sp>
        <p:nvSpPr>
          <p:cNvPr id="7" name="Shape 272"/>
          <p:cNvSpPr/>
          <p:nvPr/>
        </p:nvSpPr>
        <p:spPr>
          <a:xfrm>
            <a:off x="7280392" y="446018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235676" y="1207568"/>
            <a:ext cx="9020100" cy="1354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15000" dirty="0" smtClean="0">
                <a:solidFill>
                  <a:srgbClr val="FFFFFF"/>
                </a:solidFill>
              </a:rPr>
              <a:t>  Grazie</a:t>
            </a:r>
            <a:r>
              <a:rPr lang="en" sz="15000" dirty="0" smtClean="0">
                <a:solidFill>
                  <a:srgbClr val="FFFFFF"/>
                </a:solidFill>
              </a:rPr>
              <a:t>!</a:t>
            </a:r>
            <a:endParaRPr lang="en" sz="15000" dirty="0">
              <a:solidFill>
                <a:srgbClr val="FFFFFF"/>
              </a:solidFill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866775" y="3233221"/>
            <a:ext cx="6412799" cy="17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CREDITS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64100" y="2544350"/>
            <a:ext cx="6815699" cy="15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78300" y="770700"/>
            <a:ext cx="6815699" cy="5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Presentation design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This presentation uses the following typographies: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Titles: Montserrat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Body copy: Didact Gothic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https://www.google.com/fonts#UsePlace:use/Collection:Montserrat:400,700|Didact+Gothic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478300" y="4247850"/>
            <a:ext cx="7236900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6300" y="2778178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Didact Gothic"/>
              <a:buChar char="●"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Didact Gothic"/>
              <a:buChar char="●"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23" name="Shape 323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324" name="Shape 32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339" name="Shape 3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345" name="Shape 345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" name="Shape 350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2" name="Shape 352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353" name="Shape 35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7" name="Shape 357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8" name="Shape 358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359" name="Shape 35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367" name="Shape 36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1" name="Shape 371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5" name="Shape 375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376" name="Shape 37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379" name="Shape 37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382" name="Shape 382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386" name="Shape 38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394" name="Shape 39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01" name="Shape 40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07" name="Shape 40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410" name="Shape 41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416" name="Shape 41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419" name="Shape 41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427" name="Shape 42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433" name="Shape 43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442" name="Shape 44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447" name="Shape 4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452" name="Shape 452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457" name="Shape 45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60" name="Shape 46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463" name="Shape 463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467" name="Shape 46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470" name="Shape 47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8" name="Shape 478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0" name="Shape 480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481" name="Shape 48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485" name="Shape 48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488" name="Shape 48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493" name="Shape 49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498" name="Shape 49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05" name="Shape 505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515" name="Shape 515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519" name="Shape 51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523" name="Shape 52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529" name="Shape 52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532" name="Shape 53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540" name="Shape 5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547" name="Shape 5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550" name="Shape 55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4" name="Shape 554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8" name="Shape 558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559" name="Shape 55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568" name="Shape 56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571" name="Shape 57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578" name="Shape 57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586" name="Shape 58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590" name="Shape 59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597" name="Shape 59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01" name="Shape 60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05" name="Shape 605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611" name="Shape 61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639" name="Shape 6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2" name="Shape 662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663" name="Shape 663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678" name="Shape 67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682" name="Shape 682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689" name="Shape 68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698" name="Shape 69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02" name="Shape 702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08" name="Shape 70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716" name="Shape 71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723" name="Shape 723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33" name="Shape 73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745" name="Shape 745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751" name="Shape 75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59" name="Shape 75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1" name="Shape 761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762" name="Shape 76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4" name="Shape 764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765" name="Shape 76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61D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123900" y="335626"/>
            <a:ext cx="90201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18000" dirty="0" smtClean="0"/>
              <a:t> Eccoci</a:t>
            </a:r>
            <a:r>
              <a:rPr lang="en" sz="18000" dirty="0" smtClean="0"/>
              <a:t>!</a:t>
            </a:r>
            <a:endParaRPr lang="en" sz="18000" dirty="0"/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66775" y="2990850"/>
            <a:ext cx="6412799" cy="17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600" b="1" dirty="0" smtClean="0"/>
              <a:t>Siamo Daniele </a:t>
            </a:r>
            <a:r>
              <a:rPr lang="it-IT" sz="3600" b="1" dirty="0" err="1" smtClean="0"/>
              <a:t>Genta</a:t>
            </a:r>
            <a:r>
              <a:rPr lang="it-IT" sz="3600" b="1" dirty="0" smtClean="0"/>
              <a:t> e Davide Massimino</a:t>
            </a:r>
            <a:endParaRPr lang="en" sz="3600" b="1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it-IT" dirty="0" smtClean="0"/>
              <a:t>Siamo qui per presentarvi il nostro progetto d’esame, Art Reader</a:t>
            </a:r>
            <a:endParaRPr lang="e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82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1178378" y="1899955"/>
            <a:ext cx="65505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smtClean="0"/>
              <a:t>Idea e progetto</a:t>
            </a:r>
            <a:endParaRPr lang="en" dirty="0"/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1178378" y="3455435"/>
            <a:ext cx="65505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79" name="Shape 79"/>
          <p:cNvSpPr/>
          <p:nvPr/>
        </p:nvSpPr>
        <p:spPr>
          <a:xfrm>
            <a:off x="1507596" y="1155175"/>
            <a:ext cx="141325" cy="349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82A2E"/>
                </a:solidFill>
                <a:latin typeface="Montserrat"/>
              </a:rPr>
              <a:t>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313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176778" y="1704600"/>
            <a:ext cx="6419400" cy="8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Il nostro intento era quello di portare una piattaforma in grado di mettere insieme diverse realtà artistiche, senza vincoli.</a:t>
            </a:r>
            <a:endParaRPr lang="e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2E58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THIS IS A SLIDE TITLE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64100" y="3402007"/>
            <a:ext cx="6815699" cy="11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1393290" y="1129377"/>
            <a:ext cx="366457" cy="366436"/>
            <a:chOff x="1923675" y="1633650"/>
            <a:chExt cx="436000" cy="435975"/>
          </a:xfrm>
        </p:grpSpPr>
        <p:sp>
          <p:nvSpPr>
            <p:cNvPr id="92" name="Shape 9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2B8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-123775" y="70188"/>
            <a:ext cx="5149200" cy="261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0"/>
              <a:t>BIG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733425" y="2902775"/>
            <a:ext cx="2733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Bring the attention of your audience over a key concept using icons or illustrations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-213100" y="2409350"/>
            <a:ext cx="95381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9600" dirty="0"/>
              <a:t>CONCEPT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4684761" y="1101549"/>
            <a:ext cx="3009032" cy="1663701"/>
            <a:chOff x="531800" y="5071350"/>
            <a:chExt cx="529750" cy="292900"/>
          </a:xfrm>
        </p:grpSpPr>
        <p:sp>
          <p:nvSpPr>
            <p:cNvPr id="106" name="Shape 10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4BA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164100" y="3419350"/>
            <a:ext cx="3308099" cy="150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SPLIT YOUR CONTENT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671600" y="3419350"/>
            <a:ext cx="3308099" cy="150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20" name="Shape 120"/>
          <p:cNvSpPr/>
          <p:nvPr/>
        </p:nvSpPr>
        <p:spPr>
          <a:xfrm>
            <a:off x="1414248" y="11633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4DB6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2 OR 3 COLUMNS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164000" y="3477225"/>
            <a:ext cx="2196899" cy="144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3473450" y="3477225"/>
            <a:ext cx="2196899" cy="144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5782901" y="3477225"/>
            <a:ext cx="2196899" cy="144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9" name="Shape 129"/>
          <p:cNvGrpSpPr/>
          <p:nvPr/>
        </p:nvGrpSpPr>
        <p:grpSpPr>
          <a:xfrm>
            <a:off x="1411514" y="1188731"/>
            <a:ext cx="349059" cy="298881"/>
            <a:chOff x="1934025" y="1001650"/>
            <a:chExt cx="415300" cy="355600"/>
          </a:xfrm>
        </p:grpSpPr>
        <p:sp>
          <p:nvSpPr>
            <p:cNvPr id="130" name="Shape 13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nyme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726</Words>
  <Application>Microsoft Macintosh PowerPoint</Application>
  <PresentationFormat>Presentazione su schermo (16:9)</PresentationFormat>
  <Paragraphs>115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Didact Gothic</vt:lpstr>
      <vt:lpstr>Montserrat</vt:lpstr>
      <vt:lpstr>Arial</vt:lpstr>
      <vt:lpstr>Ganymede template</vt:lpstr>
      <vt:lpstr> ArtReader Learn Faster, Learn More</vt:lpstr>
      <vt:lpstr>INSTRUCTIONS FOR USE</vt:lpstr>
      <vt:lpstr> Eccoci!</vt:lpstr>
      <vt:lpstr>Idea e progetto</vt:lpstr>
      <vt:lpstr>Presentazione di PowerPoint</vt:lpstr>
      <vt:lpstr>THIS IS A SLIDE TITLE</vt:lpstr>
      <vt:lpstr>BIG</vt:lpstr>
      <vt:lpstr>SPLIT YOUR CONTENT</vt:lpstr>
      <vt:lpstr>IN 2 OR 3 COLUMNS</vt:lpstr>
      <vt:lpstr>A PICTURE IS WORTH A THOUSAND WORDS</vt:lpstr>
      <vt:lpstr>WANT BIG IMPACT? USE BIG IMAGE.</vt:lpstr>
      <vt:lpstr>Come è strutturato  il nostro progetto</vt:lpstr>
      <vt:lpstr>AND TABLES</vt:lpstr>
      <vt:lpstr>Alcuni dei  musei inseriti</vt:lpstr>
      <vt:lpstr>5,000+</vt:lpstr>
      <vt:lpstr>2000</vt:lpstr>
      <vt:lpstr>Come abbiamo lavorato?</vt:lpstr>
      <vt:lpstr>LET’S REVIEW SOME CONCEPTS</vt:lpstr>
      <vt:lpstr>Presentazione di PowerPoint</vt:lpstr>
      <vt:lpstr>La nostra applicazione</vt:lpstr>
      <vt:lpstr>Il nostro sito web</vt:lpstr>
      <vt:lpstr>Il sito è responsive</vt:lpstr>
      <vt:lpstr>  Grazie!</vt:lpstr>
      <vt:lpstr>CREDITS</vt:lpstr>
      <vt:lpstr>Presentation design</vt:lpstr>
      <vt:lpstr>Presentazione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ArtReader Learn Faster, Learn More</dc:title>
  <cp:lastModifiedBy>Daniele Genta</cp:lastModifiedBy>
  <cp:revision>4</cp:revision>
  <dcterms:modified xsi:type="dcterms:W3CDTF">2016-06-17T19:15:36Z</dcterms:modified>
</cp:coreProperties>
</file>