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95426-04DB-4E44-97A9-B78DC19FD184}">
  <a:tblStyle styleId="{87395426-04DB-4E44-97A9-B78DC19FD18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/>
    <p:restoredTop sz="94963"/>
  </p:normalViewPr>
  <p:slideViewPr>
    <p:cSldViewPr snapToGrid="0" snapToObjects="1">
      <p:cViewPr varScale="1">
        <p:scale>
          <a:sx n="116" d="100"/>
          <a:sy n="11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82A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78378" y="1583350"/>
            <a:ext cx="6550500" cy="115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78378" y="3144850"/>
            <a:ext cx="65505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182A2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76778" y="1704600"/>
            <a:ext cx="64194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SzPct val="100000"/>
              <a:buFont typeface="Montserrat"/>
              <a:defRPr sz="3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434145" y="1219732"/>
            <a:ext cx="296600" cy="2038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noFill/>
                <a:latin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64100" y="2925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64100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71601" y="2774575"/>
            <a:ext cx="3308099" cy="215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399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473454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782909" y="2931400"/>
            <a:ext cx="2196899" cy="199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295200" y="1034400"/>
            <a:ext cx="574499" cy="574499"/>
          </a:xfrm>
          <a:prstGeom prst="rect">
            <a:avLst/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2D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182A2E"/>
              </a:buClr>
              <a:buSzPct val="100000"/>
              <a:buFont typeface="Montserrat"/>
              <a:buNone/>
              <a:defRPr sz="6000" b="1">
                <a:solidFill>
                  <a:srgbClr val="182A2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4100" y="3105148"/>
            <a:ext cx="6815699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82A2E"/>
              </a:buClr>
              <a:buFont typeface="Didact Gothic"/>
              <a:buChar char="∎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182A2E"/>
              </a:buClr>
              <a:buFont typeface="Didact Gothic"/>
              <a:buChar char="□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182A2E"/>
              </a:buClr>
              <a:buFont typeface="Didact Gothic"/>
              <a:buChar char="▪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182A2E"/>
              </a:buClr>
              <a:buFont typeface="Didact Gothic"/>
              <a:buChar char="▫"/>
              <a:defRPr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Montserrat:400,700|Didact+Gothic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1176778" y="1610825"/>
            <a:ext cx="63468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err="1" smtClean="0"/>
              <a:t>ArtReader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800" dirty="0" err="1" smtClean="0"/>
              <a:t>Learn</a:t>
            </a:r>
            <a:r>
              <a:rPr lang="it-IT" sz="2800" dirty="0" smtClean="0"/>
              <a:t> </a:t>
            </a:r>
            <a:r>
              <a:rPr lang="it-IT" sz="2800" dirty="0" err="1" smtClean="0"/>
              <a:t>Faster</a:t>
            </a:r>
            <a:r>
              <a:rPr lang="it-IT" sz="2800" dirty="0" smtClean="0"/>
              <a:t>, </a:t>
            </a:r>
            <a:r>
              <a:rPr lang="it-IT" sz="2800" dirty="0" err="1" smtClean="0"/>
              <a:t>Learn</a:t>
            </a:r>
            <a:r>
              <a:rPr lang="it-IT" sz="2800" dirty="0" smtClean="0"/>
              <a:t> More</a:t>
            </a:r>
            <a:endParaRPr lang="en" sz="2800" dirty="0"/>
          </a:p>
        </p:txBody>
      </p:sp>
      <p:grpSp>
        <p:nvGrpSpPr>
          <p:cNvPr id="46" name="Shape 46"/>
          <p:cNvGrpSpPr/>
          <p:nvPr/>
        </p:nvGrpSpPr>
        <p:grpSpPr>
          <a:xfrm>
            <a:off x="1414975" y="1165006"/>
            <a:ext cx="353136" cy="313737"/>
            <a:chOff x="5292575" y="3681900"/>
            <a:chExt cx="420150" cy="373275"/>
          </a:xfrm>
        </p:grpSpPr>
        <p:sp>
          <p:nvSpPr>
            <p:cNvPr id="47" name="Shape 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182A2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63C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4430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 PICTURE IS WORTH A THOUSAND WORDS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l="54491"/>
          <a:stretch/>
        </p:blipFill>
        <p:spPr>
          <a:xfrm>
            <a:off x="6022925" y="0"/>
            <a:ext cx="3121075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396738" y="1161040"/>
            <a:ext cx="372593" cy="310144"/>
            <a:chOff x="1247825" y="322750"/>
            <a:chExt cx="443300" cy="369000"/>
          </a:xfrm>
        </p:grpSpPr>
        <p:sp>
          <p:nvSpPr>
            <p:cNvPr id="141" name="Shape 1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657225" y="0"/>
            <a:ext cx="4001999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 BIG IMAGE.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4D9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</a:t>
            </a:r>
          </a:p>
        </p:txBody>
      </p:sp>
      <p:sp>
        <p:nvSpPr>
          <p:cNvPr id="157" name="Shape 157"/>
          <p:cNvSpPr/>
          <p:nvPr/>
        </p:nvSpPr>
        <p:spPr>
          <a:xfrm>
            <a:off x="2844637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Gray</a:t>
            </a:r>
          </a:p>
        </p:txBody>
      </p:sp>
      <p:sp>
        <p:nvSpPr>
          <p:cNvPr id="158" name="Shape 158"/>
          <p:cNvSpPr/>
          <p:nvPr/>
        </p:nvSpPr>
        <p:spPr>
          <a:xfrm>
            <a:off x="1313350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White</a:t>
            </a:r>
          </a:p>
        </p:txBody>
      </p:sp>
      <p:sp>
        <p:nvSpPr>
          <p:cNvPr id="159" name="Shape 159"/>
          <p:cNvSpPr/>
          <p:nvPr/>
        </p:nvSpPr>
        <p:spPr>
          <a:xfrm>
            <a:off x="4375924" y="2724450"/>
            <a:ext cx="1792500" cy="1792500"/>
          </a:xfrm>
          <a:prstGeom prst="ellipse">
            <a:avLst/>
          </a:prstGeom>
          <a:noFill/>
          <a:ln w="114300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Black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1410249" y="1159696"/>
            <a:ext cx="333699" cy="329076"/>
            <a:chOff x="3292425" y="3664250"/>
            <a:chExt cx="397025" cy="391525"/>
          </a:xfrm>
        </p:grpSpPr>
        <p:sp>
          <p:nvSpPr>
            <p:cNvPr id="161" name="Shape 16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8AE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271600" y="2802681"/>
          <a:ext cx="5062400" cy="1793175"/>
        </p:xfrm>
        <a:graphic>
          <a:graphicData uri="http://schemas.openxmlformats.org/drawingml/2006/table">
            <a:tbl>
              <a:tblPr>
                <a:noFill/>
                <a:tableStyleId>{87395426-04DB-4E44-97A9-B78DC19FD184}</a:tableStyleId>
              </a:tblPr>
              <a:tblGrid>
                <a:gridCol w="1265600"/>
                <a:gridCol w="1265600"/>
                <a:gridCol w="1265600"/>
                <a:gridCol w="1265600"/>
              </a:tblGrid>
              <a:tr h="45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182A2E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182A2E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18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0" name="Shape 170"/>
          <p:cNvGrpSpPr/>
          <p:nvPr/>
        </p:nvGrpSpPr>
        <p:grpSpPr>
          <a:xfrm>
            <a:off x="1400842" y="1208056"/>
            <a:ext cx="363369" cy="221114"/>
            <a:chOff x="3269900" y="3064500"/>
            <a:chExt cx="432325" cy="263075"/>
          </a:xfrm>
        </p:grpSpPr>
        <p:sp>
          <p:nvSpPr>
            <p:cNvPr id="171" name="Shape 17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BA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317569" y="713188"/>
            <a:ext cx="6137910" cy="292396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80504" y="2669036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Musei convenzionati</a:t>
            </a:r>
            <a:endParaRPr lang="en" dirty="0"/>
          </a:p>
        </p:txBody>
      </p:sp>
      <p:sp>
        <p:nvSpPr>
          <p:cNvPr id="180" name="Shape 180"/>
          <p:cNvSpPr/>
          <p:nvPr/>
        </p:nvSpPr>
        <p:spPr>
          <a:xfrm>
            <a:off x="6296003" y="1392358"/>
            <a:ext cx="700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0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1391580" y="1151142"/>
            <a:ext cx="387932" cy="345970"/>
            <a:chOff x="3927500" y="301425"/>
            <a:chExt cx="461550" cy="411625"/>
          </a:xfrm>
        </p:grpSpPr>
        <p:sp>
          <p:nvSpPr>
            <p:cNvPr id="182" name="Shape 18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-409575" y="1991850"/>
            <a:ext cx="9906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400"/>
              <a:t>89,526,124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685800" y="33734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AC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ubTitle" idx="4294967295"/>
          </p:nvPr>
        </p:nvSpPr>
        <p:spPr>
          <a:xfrm>
            <a:off x="685800" y="1430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685800" y="32006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4294967295"/>
          </p:nvPr>
        </p:nvSpPr>
        <p:spPr>
          <a:xfrm>
            <a:off x="685800" y="40592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4294967295"/>
          </p:nvPr>
        </p:nvSpPr>
        <p:spPr>
          <a:xfrm>
            <a:off x="685800" y="27448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CF5B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30" name="Shape 230"/>
          <p:cNvSpPr/>
          <p:nvPr/>
        </p:nvSpPr>
        <p:spPr>
          <a:xfrm>
            <a:off x="1302475" y="3695700"/>
            <a:ext cx="2051699" cy="990599"/>
          </a:xfrm>
          <a:prstGeom prst="homePlate">
            <a:avLst>
              <a:gd name="adj" fmla="val 30129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first</a:t>
            </a:r>
          </a:p>
        </p:txBody>
      </p:sp>
      <p:sp>
        <p:nvSpPr>
          <p:cNvPr id="231" name="Shape 231"/>
          <p:cNvSpPr/>
          <p:nvPr/>
        </p:nvSpPr>
        <p:spPr>
          <a:xfrm>
            <a:off x="3081685" y="3695700"/>
            <a:ext cx="2091000" cy="990599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second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00350" y="3695700"/>
            <a:ext cx="2091000" cy="990599"/>
          </a:xfrm>
          <a:prstGeom prst="chevron">
            <a:avLst>
              <a:gd name="adj" fmla="val 29853"/>
            </a:avLst>
          </a:prstGeom>
          <a:solidFill>
            <a:srgbClr val="182A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ECF5B"/>
                </a:solidFill>
                <a:latin typeface="Didact Gothic"/>
                <a:ea typeface="Didact Gothic"/>
                <a:cs typeface="Didact Gothic"/>
                <a:sym typeface="Didact Gothic"/>
              </a:rPr>
              <a:t>last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1470529" y="1162173"/>
            <a:ext cx="215966" cy="342398"/>
            <a:chOff x="6718575" y="2318625"/>
            <a:chExt cx="256950" cy="407375"/>
          </a:xfrm>
        </p:grpSpPr>
        <p:sp>
          <p:nvSpPr>
            <p:cNvPr id="234" name="Shape 23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34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725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64100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3473569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3"/>
          </p:nvPr>
        </p:nvSpPr>
        <p:spPr>
          <a:xfrm>
            <a:off x="5783039" y="3505200"/>
            <a:ext cx="2196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50" name="Shape 250"/>
          <p:cNvGrpSpPr/>
          <p:nvPr/>
        </p:nvGrpSpPr>
        <p:grpSpPr>
          <a:xfrm>
            <a:off x="1415121" y="1152852"/>
            <a:ext cx="345970" cy="325504"/>
            <a:chOff x="5972700" y="2330200"/>
            <a:chExt cx="411625" cy="387275"/>
          </a:xfrm>
        </p:grpSpPr>
        <p:sp>
          <p:nvSpPr>
            <p:cNvPr id="251" name="Shape 2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458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412" y="362375"/>
            <a:ext cx="4875174" cy="40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75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INSTRUCTIONS FOR USE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1164100" y="2257425"/>
            <a:ext cx="6815699" cy="41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Open this document in Google Slides (if you are at slidescarnival.com use the button below this presentation)</a:t>
            </a:r>
            <a:br>
              <a:rPr lang="en" sz="1000"/>
            </a:br>
            <a:r>
              <a:rPr lang="en" sz="1000" b="1"/>
              <a:t>You have to be signed in to your Google account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1164100" y="2677094"/>
            <a:ext cx="3127800" cy="110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Make a copy</a:t>
            </a:r>
            <a:r>
              <a:rPr lang="en" sz="10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495732" y="2677094"/>
            <a:ext cx="3483899" cy="110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lang="en" sz="1000" b="1" i="1"/>
              <a:t>File</a:t>
            </a:r>
            <a:r>
              <a:rPr lang="en" sz="1000"/>
              <a:t> menu and select </a:t>
            </a:r>
            <a:r>
              <a:rPr lang="en" sz="1000" b="1" i="1"/>
              <a:t>Download as Microsoft PowerPoint</a:t>
            </a:r>
            <a:r>
              <a:rPr lang="en" sz="10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3"/>
              </a:rPr>
              <a:t>Presentation design slide</a:t>
            </a:r>
            <a:r>
              <a:rPr lang="en" sz="1000"/>
              <a:t>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164100" y="4058325"/>
            <a:ext cx="67701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www.slidescarnival.com/help-use-presentation-template</a:t>
            </a:r>
            <a:r>
              <a:rPr lang="en" sz="1000"/>
              <a:t/>
            </a:r>
            <a:br>
              <a:rPr lang="en" sz="1000"/>
            </a:b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If you use the graphic assets (photos, icons and typographies) provided with this presentation you must keep the </a:t>
            </a:r>
            <a:r>
              <a:rPr lang="en" sz="1000" u="sng">
                <a:hlinkClick r:id="rId6"/>
              </a:rPr>
              <a:t>Credits slide</a:t>
            </a:r>
            <a:r>
              <a:rPr lang="en" sz="1000"/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/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grpSp>
        <p:nvGrpSpPr>
          <p:cNvPr id="63" name="Shape 63"/>
          <p:cNvGrpSpPr/>
          <p:nvPr/>
        </p:nvGrpSpPr>
        <p:grpSpPr>
          <a:xfrm>
            <a:off x="1358061" y="1171583"/>
            <a:ext cx="435021" cy="323445"/>
            <a:chOff x="5247525" y="3007275"/>
            <a:chExt cx="517575" cy="384825"/>
          </a:xfrm>
        </p:grpSpPr>
        <p:sp>
          <p:nvSpPr>
            <p:cNvPr id="64" name="Shape 6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00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5604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65" name="Shape 265"/>
          <p:cNvSpPr/>
          <p:nvPr/>
        </p:nvSpPr>
        <p:spPr>
          <a:xfrm>
            <a:off x="56973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ANDROID PROJECT</a:t>
            </a:r>
          </a:p>
        </p:txBody>
      </p:sp>
      <p:sp>
        <p:nvSpPr>
          <p:cNvPr id="267" name="Shape 267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74" name="Shape 274"/>
          <p:cNvSpPr/>
          <p:nvPr/>
        </p:nvSpPr>
        <p:spPr>
          <a:xfrm>
            <a:off x="1449179" y="1103234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iPHONE PROJECT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sp>
        <p:nvSpPr>
          <p:cNvPr id="283" name="Shape 283"/>
          <p:cNvSpPr/>
          <p:nvPr/>
        </p:nvSpPr>
        <p:spPr>
          <a:xfrm>
            <a:off x="1408712" y="11127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TABLET PROJECT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711350" y="83426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2A2E"/>
          </a:solidFill>
          <a:ln w="9525" cap="flat" cmpd="sng">
            <a:solidFill>
              <a:srgbClr val="182A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872675" y="993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182A2E"/>
                </a:solidFill>
                <a:latin typeface="Didact Gothic"/>
                <a:ea typeface="Didact Gothic"/>
                <a:cs typeface="Didact Gothic"/>
                <a:sym typeface="Didact Gothic"/>
              </a:rPr>
              <a:t>Place your screenshot here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385562" y="1141327"/>
            <a:ext cx="387932" cy="367466"/>
            <a:chOff x="2583100" y="2973775"/>
            <a:chExt cx="461550" cy="437200"/>
          </a:xfrm>
        </p:grpSpPr>
        <p:sp>
          <p:nvSpPr>
            <p:cNvPr id="293" name="Shape 29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1164100" y="3067050"/>
            <a:ext cx="3446099" cy="163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34460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DESKTOPPROJECT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11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>
            <a:spLocks noGrp="1"/>
          </p:cNvSpPr>
          <p:nvPr>
            <p:ph type="ctrTitle" idx="4294967295"/>
          </p:nvPr>
        </p:nvSpPr>
        <p:spPr>
          <a:xfrm>
            <a:off x="-400050" y="821350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CREDITS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64100" y="2544350"/>
            <a:ext cx="6815699" cy="15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Presentation template by </a:t>
            </a:r>
            <a:r>
              <a:rPr lang="en" sz="18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Photographs by </a:t>
            </a:r>
            <a:r>
              <a:rPr lang="en" sz="18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78300" y="770700"/>
            <a:ext cx="6815699" cy="537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Presentation design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Titles: Montserrat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Body copy: Didact Gothic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https://www.google.com/fonts#UsePlace:use/Collection:Montserrat:400,700|Didact+Gothic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478300" y="4247850"/>
            <a:ext cx="72369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300" y="277817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A2E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Didact Gothic"/>
              <a:buChar char="●"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324" name="Shape 32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339" name="Shape 3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345" name="Shape 34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2" name="Shape 352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353" name="Shape 35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8" name="Shape 358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359" name="Shape 35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367" name="Shape 36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5" name="Shape 375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376" name="Shape 37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379" name="Shape 37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382" name="Shape 38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386" name="Shape 38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394" name="Shape 3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01" name="Shape 4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07" name="Shape 40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410" name="Shape 41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416" name="Shape 41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419" name="Shape 41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427" name="Shape 42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433" name="Shape 43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442" name="Shape 44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447" name="Shape 4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452" name="Shape 45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457" name="Shape 45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0" name="Shape 46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463" name="Shape 46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467" name="Shape 46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470" name="Shape 47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8" name="Shape 478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481" name="Shape 48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485" name="Shape 48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488" name="Shape 48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493" name="Shape 49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498" name="Shape 49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05" name="Shape 50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515" name="Shape 51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519" name="Shape 51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523" name="Shape 52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529" name="Shape 52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532" name="Shape 53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540" name="Shape 54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547" name="Shape 5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550" name="Shape 55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8" name="Shape 558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559" name="Shape 55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568" name="Shape 56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571" name="Shape 57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578" name="Shape 57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586" name="Shape 58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590" name="Shape 59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597" name="Shape 59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01" name="Shape 60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05" name="Shape 60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611" name="Shape 61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639" name="Shape 6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2" name="Shape 662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663" name="Shape 66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678" name="Shape 67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682" name="Shape 68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689" name="Shape 68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698" name="Shape 69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02" name="Shape 70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7" name="Shape 707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08" name="Shape 70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716" name="Shape 71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723" name="Shape 72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3" name="Shape 73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745" name="Shape 74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751" name="Shape 75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59" name="Shape 75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1" name="Shape 761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762" name="Shape 76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61D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 amt="15000"/>
          </a:blip>
          <a:srcRect t="28895" b="1485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123900" y="335626"/>
            <a:ext cx="90201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0" dirty="0"/>
              <a:t>HELLO</a:t>
            </a:r>
            <a:r>
              <a:rPr lang="en" sz="18000" dirty="0"/>
              <a:t>!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66775" y="2990850"/>
            <a:ext cx="6412799" cy="17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/>
              <a:t>You can find me at @username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682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1178378" y="1583350"/>
            <a:ext cx="65505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178378" y="3455435"/>
            <a:ext cx="65505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9" name="Shape 79"/>
          <p:cNvSpPr/>
          <p:nvPr/>
        </p:nvSpPr>
        <p:spPr>
          <a:xfrm>
            <a:off x="1507596" y="1155175"/>
            <a:ext cx="141325" cy="349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82A2E"/>
                </a:solidFill>
                <a:latin typeface="Montserrat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13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76778" y="1704600"/>
            <a:ext cx="6419400" cy="8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2E58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64100" y="3402007"/>
            <a:ext cx="6815699" cy="11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91" name="Shape 91"/>
          <p:cNvGrpSpPr/>
          <p:nvPr/>
        </p:nvGrpSpPr>
        <p:grpSpPr>
          <a:xfrm>
            <a:off x="1393290" y="1129377"/>
            <a:ext cx="366457" cy="366436"/>
            <a:chOff x="1923675" y="1633650"/>
            <a:chExt cx="436000" cy="435975"/>
          </a:xfrm>
        </p:grpSpPr>
        <p:sp>
          <p:nvSpPr>
            <p:cNvPr id="92" name="Shape 9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2B8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-331750" y="135550"/>
            <a:ext cx="5149200" cy="261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0"/>
              <a:t>BIG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733425" y="2902775"/>
            <a:ext cx="27335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-213100" y="2409350"/>
            <a:ext cx="95381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9600"/>
              <a:t>CONCEPT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4684761" y="1101549"/>
            <a:ext cx="3009032" cy="1663701"/>
            <a:chOff x="531800" y="5071350"/>
            <a:chExt cx="529750" cy="292900"/>
          </a:xfrm>
        </p:grpSpPr>
        <p:sp>
          <p:nvSpPr>
            <p:cNvPr id="106" name="Shape 10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762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4BA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164100" y="3419350"/>
            <a:ext cx="3308099" cy="150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SPLIT YOUR CONTENT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71600" y="3419350"/>
            <a:ext cx="3308099" cy="1506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20" name="Shape 120"/>
          <p:cNvSpPr/>
          <p:nvPr/>
        </p:nvSpPr>
        <p:spPr>
          <a:xfrm>
            <a:off x="1414248" y="11633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DB6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164100" y="1608900"/>
            <a:ext cx="6815699" cy="192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2 OR 3 COLUMNS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164000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3473450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5782901" y="3477225"/>
            <a:ext cx="2196899" cy="144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1411514" y="1188731"/>
            <a:ext cx="349059" cy="298881"/>
            <a:chOff x="1934025" y="1001650"/>
            <a:chExt cx="415300" cy="355600"/>
          </a:xfrm>
        </p:grpSpPr>
        <p:sp>
          <p:nvSpPr>
            <p:cNvPr id="130" name="Shape 13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Ganyme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Macintosh PowerPoint</Application>
  <PresentationFormat>Presentazione su schermo (16:9)</PresentationFormat>
  <Paragraphs>118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Montserrat</vt:lpstr>
      <vt:lpstr>Didact Gothic</vt:lpstr>
      <vt:lpstr>Arial</vt:lpstr>
      <vt:lpstr>Ganymede template</vt:lpstr>
      <vt:lpstr>ArtReader Learn Faster, Learn More</vt:lpstr>
      <vt:lpstr>INSTRUCTIONS FOR USE</vt:lpstr>
      <vt:lpstr>HELLO!</vt:lpstr>
      <vt:lpstr>TRANSITION HEADLINE</vt:lpstr>
      <vt:lpstr>Presentazione di PowerPoint</vt:lpstr>
      <vt:lpstr>THIS IS A SLIDE TITLE</vt:lpstr>
      <vt:lpstr>BIG</vt:lpstr>
      <vt:lpstr>SPLIT YOUR CONTENT</vt:lpstr>
      <vt:lpstr>IN 2 OR 3 COLUMNS</vt:lpstr>
      <vt:lpstr>A PICTURE IS WORTH A THOUSAND WORDS</vt:lpstr>
      <vt:lpstr>WANT BIG IMPACT? USE BIG IMAGE.</vt:lpstr>
      <vt:lpstr>USE CHARTS</vt:lpstr>
      <vt:lpstr>AND TABLES</vt:lpstr>
      <vt:lpstr>Musei convenzionati</vt:lpstr>
      <vt:lpstr>89,526,124</vt:lpstr>
      <vt:lpstr>89,526,124$</vt:lpstr>
      <vt:lpstr>OUR PROCESS IS EASY</vt:lpstr>
      <vt:lpstr>LET’S REVIEW SOME CONCEPTS</vt:lpstr>
      <vt:lpstr>Presentazione di PowerPoint</vt:lpstr>
      <vt:lpstr>ANDROID PROJECT</vt:lpstr>
      <vt:lpstr>iPHONE PROJECT</vt:lpstr>
      <vt:lpstr>TABLET PROJECT</vt:lpstr>
      <vt:lpstr>DESKTOPPROJECT</vt:lpstr>
      <vt:lpstr>THANKS!</vt:lpstr>
      <vt:lpstr>CREDITS</vt:lpstr>
      <vt:lpstr>Presentation design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ArtReader Learn Faster, Learn More</dc:title>
  <cp:lastModifiedBy>Daniele Genta</cp:lastModifiedBy>
  <cp:revision>1</cp:revision>
  <dcterms:modified xsi:type="dcterms:W3CDTF">2016-06-02T19:52:53Z</dcterms:modified>
</cp:coreProperties>
</file>