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Progetto cuore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313558"/>
      </p:ext>
    </p:extLst>
  </p:cSld>
  <p:clrMapOvr>
    <a:masterClrMapping/>
  </p:clrMapOvr>
</p:sld>
</file>

<file path=ppt/theme/theme1.xml><?xml version="1.0" encoding="utf-8"?>
<a:theme xmlns:a="http://schemas.openxmlformats.org/drawingml/2006/main" name="Crepuscol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Crepuscolo.thmx</Template>
  <TotalTime>0</TotalTime>
  <Words>2</Words>
  <Application>Microsoft Macintosh PowerPoint</Application>
  <PresentationFormat>Presentazione su schermo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Crepuscolo</vt:lpstr>
      <vt:lpstr>Progetto cuore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cuore</dc:title>
  <dc:creator>Daniele Genta</dc:creator>
  <cp:lastModifiedBy>Daniele Genta</cp:lastModifiedBy>
  <cp:revision>1</cp:revision>
  <dcterms:created xsi:type="dcterms:W3CDTF">2015-01-10T17:16:16Z</dcterms:created>
  <dcterms:modified xsi:type="dcterms:W3CDTF">2015-01-10T17:16:39Z</dcterms:modified>
</cp:coreProperties>
</file>