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64" r:id="rId9"/>
    <p:sldId id="259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15/01/15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Amici del cuore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Presentazione demo sito</a:t>
            </a:r>
          </a:p>
          <a:p>
            <a:r>
              <a:rPr lang="it-IT" dirty="0" smtClean="0"/>
              <a:t>16/01/2015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831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Domande e richieste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Contenuti da inserire nel sito</a:t>
            </a:r>
          </a:p>
          <a:p>
            <a:r>
              <a:rPr lang="it-IT" dirty="0" smtClean="0"/>
              <a:t>Eventuale modifica grafica o menù</a:t>
            </a:r>
          </a:p>
          <a:p>
            <a:r>
              <a:rPr lang="it-IT" dirty="0" smtClean="0"/>
              <a:t>Eventuali aggiunte/rimozioni funzionalità</a:t>
            </a:r>
          </a:p>
          <a:p>
            <a:r>
              <a:rPr lang="it-IT" dirty="0" smtClean="0"/>
              <a:t>Data di consegna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37" y="5578765"/>
            <a:ext cx="679730" cy="84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7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48854"/>
            <a:ext cx="8229600" cy="1143000"/>
          </a:xfrm>
        </p:spPr>
        <p:txBody>
          <a:bodyPr/>
          <a:lstStyle/>
          <a:p>
            <a:r>
              <a:rPr lang="it-IT" i="1" dirty="0" smtClean="0"/>
              <a:t>Demo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81102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Grafica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Stile:</a:t>
            </a:r>
          </a:p>
          <a:p>
            <a:r>
              <a:rPr lang="it-IT" dirty="0" smtClean="0"/>
              <a:t>Serio</a:t>
            </a:r>
          </a:p>
          <a:p>
            <a:r>
              <a:rPr lang="it-IT" dirty="0" smtClean="0"/>
              <a:t>Moderno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Colore primario:</a:t>
            </a:r>
          </a:p>
          <a:p>
            <a:r>
              <a:rPr lang="it-IT" dirty="0" smtClean="0"/>
              <a:t>Blu </a:t>
            </a:r>
          </a:p>
          <a:p>
            <a:r>
              <a:rPr lang="it-IT" dirty="0" smtClean="0"/>
              <a:t>Possibilità di rosso e arancione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77" y="2901539"/>
            <a:ext cx="2379223" cy="1323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73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Scelta di organizzazione dei contenuti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 smtClean="0"/>
              <a:t>Menù:</a:t>
            </a:r>
          </a:p>
          <a:p>
            <a:r>
              <a:rPr lang="it-IT" dirty="0" smtClean="0"/>
              <a:t>Top-menù</a:t>
            </a:r>
          </a:p>
          <a:p>
            <a:r>
              <a:rPr lang="it-IT" dirty="0" smtClean="0"/>
              <a:t>Bottom-menù</a:t>
            </a:r>
          </a:p>
          <a:p>
            <a:pPr marL="0" indent="0">
              <a:buNone/>
            </a:pPr>
            <a:r>
              <a:rPr lang="it-IT" dirty="0" smtClean="0"/>
              <a:t>Entrambi comprendono le seguenti macro-voci:</a:t>
            </a:r>
          </a:p>
          <a:p>
            <a:r>
              <a:rPr lang="it-IT" dirty="0" smtClean="0"/>
              <a:t>Su di noi</a:t>
            </a:r>
          </a:p>
          <a:p>
            <a:r>
              <a:rPr lang="it-IT" dirty="0" smtClean="0"/>
              <a:t>L’associazione</a:t>
            </a:r>
          </a:p>
          <a:p>
            <a:r>
              <a:rPr lang="it-IT" dirty="0" smtClean="0"/>
              <a:t>Novità</a:t>
            </a:r>
          </a:p>
          <a:p>
            <a:r>
              <a:rPr lang="it-IT" dirty="0" smtClean="0"/>
              <a:t>Sostienici</a:t>
            </a:r>
          </a:p>
          <a:p>
            <a:r>
              <a:rPr lang="it-IT" dirty="0" smtClean="0"/>
              <a:t>Interagisci con noi</a:t>
            </a:r>
          </a:p>
          <a:p>
            <a:r>
              <a:rPr lang="it-IT" dirty="0" smtClean="0"/>
              <a:t>Contatti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Entrambi i menù sono presenti su tutte le pagine.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65996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Social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Su ogni pagina sono presenti lateralmente delle icone di connessione  ai social:</a:t>
            </a:r>
          </a:p>
          <a:p>
            <a:r>
              <a:rPr lang="it-IT" dirty="0" err="1" smtClean="0"/>
              <a:t>Facebook</a:t>
            </a:r>
            <a:endParaRPr lang="it-IT" dirty="0" smtClean="0"/>
          </a:p>
          <a:p>
            <a:r>
              <a:rPr lang="it-IT" dirty="0" err="1" smtClean="0"/>
              <a:t>Twitter</a:t>
            </a:r>
            <a:endParaRPr lang="it-IT" dirty="0" smtClean="0"/>
          </a:p>
          <a:p>
            <a:r>
              <a:rPr lang="it-IT" dirty="0" smtClean="0"/>
              <a:t>Possibilità di ulteriori social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960" y="3290549"/>
            <a:ext cx="1537680" cy="13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5304" y="2855944"/>
            <a:ext cx="8229600" cy="1143000"/>
          </a:xfrm>
        </p:spPr>
        <p:txBody>
          <a:bodyPr/>
          <a:lstStyle/>
          <a:p>
            <a:r>
              <a:rPr lang="it-IT" dirty="0" smtClean="0"/>
              <a:t>Categorizzazioni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88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</a:t>
            </a:r>
            <a:r>
              <a:rPr lang="it-IT" dirty="0" smtClean="0"/>
              <a:t>rticoli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Vi sono due tipi di tipologie articoli:</a:t>
            </a:r>
          </a:p>
          <a:p>
            <a:r>
              <a:rPr lang="it-IT" dirty="0" smtClean="0"/>
              <a:t>Default-site (es. chi siamo?)</a:t>
            </a:r>
          </a:p>
          <a:p>
            <a:r>
              <a:rPr lang="it-IT" dirty="0" smtClean="0"/>
              <a:t>News (articoli che compariranno in home)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i="1" dirty="0" smtClean="0"/>
          </a:p>
          <a:p>
            <a:pPr marL="0" indent="0">
              <a:buNone/>
            </a:pPr>
            <a:r>
              <a:rPr lang="it-IT" i="1" dirty="0" smtClean="0"/>
              <a:t>Possibilità di aggiungerne altre per particolari esigenze.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545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</a:t>
            </a:r>
            <a:r>
              <a:rPr lang="it-IT" dirty="0" smtClean="0"/>
              <a:t>ncontri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Vi sono due tipologie di incontri:</a:t>
            </a:r>
          </a:p>
          <a:p>
            <a:r>
              <a:rPr lang="it-IT" dirty="0" smtClean="0"/>
              <a:t>Eventi</a:t>
            </a:r>
          </a:p>
          <a:p>
            <a:r>
              <a:rPr lang="it-IT" dirty="0" smtClean="0"/>
              <a:t>Convegni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Possibilità di aggiungerne altri, ogni tipologia è gestita in modo </a:t>
            </a:r>
            <a:r>
              <a:rPr lang="it-IT" i="1" dirty="0" err="1" smtClean="0"/>
              <a:t>diversficato</a:t>
            </a:r>
            <a:r>
              <a:rPr lang="it-IT" i="1" dirty="0" smtClean="0"/>
              <a:t>.</a:t>
            </a:r>
            <a:endParaRPr lang="it-IT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6" y="457200"/>
            <a:ext cx="996087" cy="9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0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</a:t>
            </a:r>
            <a:r>
              <a:rPr lang="it-IT" dirty="0" smtClean="0"/>
              <a:t>tenti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Vi sono due tipologie di utenti:</a:t>
            </a:r>
          </a:p>
          <a:p>
            <a:r>
              <a:rPr lang="it-IT" dirty="0" err="1" smtClean="0"/>
              <a:t>Admin</a:t>
            </a:r>
            <a:r>
              <a:rPr lang="it-IT" dirty="0" smtClean="0"/>
              <a:t> (controllo totale)</a:t>
            </a:r>
          </a:p>
          <a:p>
            <a:r>
              <a:rPr lang="it-IT" dirty="0" smtClean="0"/>
              <a:t>User (controllo limitato)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/>
              <a:t>Su richiesta è possibile effettuare creazioni di utenti con particolari limitazioni e/o privilegi.</a:t>
            </a:r>
            <a:endParaRPr lang="it-IT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2" y="614904"/>
            <a:ext cx="1002037" cy="6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0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Aggiornabilità</a:t>
            </a:r>
            <a:r>
              <a:rPr lang="it-IT" dirty="0" smtClean="0"/>
              <a:t> del sito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Ogni articolo, evento, album fotografico è facilmente aggiornabile e modificabile.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56648"/>
            <a:ext cx="920779" cy="9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30446"/>
      </p:ext>
    </p:extLst>
  </p:cSld>
  <p:clrMapOvr>
    <a:masterClrMapping/>
  </p:clrMapOvr>
</p:sld>
</file>

<file path=ppt/theme/theme1.xml><?xml version="1.0" encoding="utf-8"?>
<a:theme xmlns:a="http://schemas.openxmlformats.org/drawingml/2006/main" name="Crepuscol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Crepuscolo.thmx</Template>
  <TotalTime>26</TotalTime>
  <Words>217</Words>
  <Application>Microsoft Macintosh PowerPoint</Application>
  <PresentationFormat>Presentazione su schermo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Crepuscolo</vt:lpstr>
      <vt:lpstr>Amici del cuore</vt:lpstr>
      <vt:lpstr>Grafica</vt:lpstr>
      <vt:lpstr>Scelta di organizzazione dei contenuti</vt:lpstr>
      <vt:lpstr>Social</vt:lpstr>
      <vt:lpstr>Categorizzazioni</vt:lpstr>
      <vt:lpstr>Articoli</vt:lpstr>
      <vt:lpstr>Incontri</vt:lpstr>
      <vt:lpstr>Utenti</vt:lpstr>
      <vt:lpstr>Aggiornabilità del sito</vt:lpstr>
      <vt:lpstr>Domande e richieste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cuore</dc:title>
  <dc:creator>Daniele Genta</dc:creator>
  <cp:lastModifiedBy>Daniele Genta</cp:lastModifiedBy>
  <cp:revision>8</cp:revision>
  <dcterms:created xsi:type="dcterms:W3CDTF">2015-01-10T17:16:16Z</dcterms:created>
  <dcterms:modified xsi:type="dcterms:W3CDTF">2015-01-15T18:31:47Z</dcterms:modified>
</cp:coreProperties>
</file>