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1pPr>
    <a:lvl2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2pPr>
    <a:lvl3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3pPr>
    <a:lvl4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4pPr>
    <a:lvl5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5pPr>
    <a:lvl6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6pPr>
    <a:lvl7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7pPr>
    <a:lvl8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8pPr>
    <a:lvl9pPr algn="ctr" defTabSz="584200">
      <a:defRPr sz="3800">
        <a:solidFill>
          <a:srgbClr val="FFFFFF"/>
        </a:solid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0000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381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381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127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bevel/>
            </a:ln>
          </a:left>
          <a:right>
            <a:ln w="12700" cap="flat">
              <a:solidFill>
                <a:srgbClr val="FF0000"/>
              </a:solidFill>
              <a:prstDash val="solid"/>
              <a:bevel/>
            </a:ln>
          </a:right>
          <a:top>
            <a:ln w="127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solidFill>
                <a:srgbClr val="FF0000"/>
              </a:solidFill>
              <a:prstDash val="solid"/>
              <a:bevel/>
            </a:ln>
          </a:insideH>
          <a:insideV>
            <a:ln w="12700" cap="flat">
              <a:solidFill>
                <a:srgbClr val="FF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85" y="-8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1841500"/>
            <a:ext cx="10464800" cy="629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7447"/>
            <a:ext cx="11099800" cy="29188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47417"/>
            <a:ext cx="5334000" cy="6373266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buBlip>
                <a:blip r:embed="rId2"/>
              </a:buBlip>
              <a:defRPr sz="2800"/>
            </a:lvl1pPr>
            <a:lvl2pPr marL="762000" indent="-381000">
              <a:spcBef>
                <a:spcPts val="3800"/>
              </a:spcBef>
              <a:buBlip>
                <a:blip r:embed="rId2"/>
              </a:buBlip>
              <a:defRPr sz="2800"/>
            </a:lvl2pPr>
            <a:lvl3pPr marL="1143000" indent="-381000">
              <a:spcBef>
                <a:spcPts val="3800"/>
              </a:spcBef>
              <a:buBlip>
                <a:blip r:embed="rId2"/>
              </a:buBlip>
              <a:defRPr sz="2800"/>
            </a:lvl3pPr>
            <a:lvl4pPr marL="1524000" indent="-381000">
              <a:spcBef>
                <a:spcPts val="3800"/>
              </a:spcBef>
              <a:buBlip>
                <a:blip r:embed="rId2"/>
              </a:buBlip>
              <a:defRPr sz="2800"/>
            </a:lvl4pPr>
            <a:lvl5pPr marL="1905000" indent="-381000">
              <a:spcBef>
                <a:spcPts val="3800"/>
              </a:spcBef>
              <a:buBlip>
                <a:blip r:embed="rId2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86281"/>
            <a:ext cx="11099800" cy="216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47417"/>
            <a:ext cx="11099800" cy="6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 e Nikolov.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 advAuto="0"/>
      <p:bldP spid="3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Animazione vittoria e inizio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it-IT" sz="4000" smtClean="0">
                <a:solidFill>
                  <a:schemeClr val="tx1"/>
                </a:solidFill>
              </a:rPr>
              <a:t>Il </a:t>
            </a:r>
            <a:r>
              <a:rPr lang="it-IT" sz="4000" dirty="0" smtClean="0">
                <a:solidFill>
                  <a:schemeClr val="tx1"/>
                </a:solidFill>
              </a:rPr>
              <a:t>controllo sulla vittoria consiste nel confronto degli </a:t>
            </a:r>
            <a:r>
              <a:rPr lang="it-IT" sz="4000" dirty="0" err="1" smtClean="0">
                <a:solidFill>
                  <a:schemeClr val="tx1"/>
                </a:solidFill>
              </a:rPr>
              <a:t>id</a:t>
            </a:r>
            <a:r>
              <a:rPr lang="it-IT" sz="4000" dirty="0" smtClean="0">
                <a:solidFill>
                  <a:schemeClr val="tx1"/>
                </a:solidFill>
              </a:rPr>
              <a:t> dei </a:t>
            </a:r>
            <a:r>
              <a:rPr lang="it-IT" sz="4000" dirty="0" err="1" smtClean="0">
                <a:solidFill>
                  <a:schemeClr val="tx1"/>
                </a:solidFill>
              </a:rPr>
              <a:t>div</a:t>
            </a:r>
            <a:r>
              <a:rPr lang="it-IT" sz="4000" dirty="0" smtClean="0">
                <a:solidFill>
                  <a:schemeClr val="tx1"/>
                </a:solidFill>
              </a:rPr>
              <a:t> con il loro contenuto, se questi combaciano si ha vinto</a:t>
            </a:r>
          </a:p>
          <a:p>
            <a:pPr marL="2037644" lvl="0" indent="-2037644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tx1"/>
                </a:solidFill>
              </a:rPr>
              <a:t>L’animazione consiste in una rotazione di 360 gradi con cambio di testo in complimenti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 risolvibilità matrice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2037644" indent="-2037644">
              <a:buClr>
                <a:srgbClr val="FFFFFF"/>
              </a:buCl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tutte le matrici sono risolvibili (formula matematica), se non è risolvibile viene generata una nuova partita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lang="it-IT" sz="6600" dirty="0" smtClean="0">
                <a:solidFill>
                  <a:srgbClr val="FFFFFF"/>
                </a:solidFill>
              </a:rPr>
              <a:t>Metodo di </a:t>
            </a:r>
            <a:r>
              <a:rPr sz="6600" smtClean="0">
                <a:solidFill>
                  <a:srgbClr val="FFFFFF"/>
                </a:solidFill>
              </a:rPr>
              <a:t>lavorato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8000" dirty="0" smtClean="0">
                <a:solidFill>
                  <a:srgbClr val="FFFFFF"/>
                </a:solidFill>
              </a:rPr>
              <a:t>Svolgimento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Per condividere, aggiornare e scambiare materiale abbiamo fatto affidamento su </a:t>
            </a:r>
            <a:r>
              <a:rPr sz="3800" smtClean="0">
                <a:solidFill>
                  <a:srgbClr val="FFFFFF"/>
                </a:solidFill>
              </a:rPr>
              <a:t>GitHub</a:t>
            </a:r>
            <a:r>
              <a:rPr lang="it-IT" sz="3800" dirty="0" smtClean="0">
                <a:solidFill>
                  <a:srgbClr val="FFFFFF"/>
                </a:solidFill>
              </a:rPr>
              <a:t> e </a:t>
            </a:r>
            <a:r>
              <a:rPr lang="it-IT" sz="3800" dirty="0" err="1" smtClean="0">
                <a:solidFill>
                  <a:srgbClr val="FFFFFF"/>
                </a:solidFill>
              </a:rPr>
              <a:t>Hangouts</a:t>
            </a:r>
            <a:endParaRPr sz="3800">
              <a:solidFill>
                <a:srgbClr val="FFFFFF"/>
              </a:solidFill>
            </a:endParaRPr>
          </a:p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 sotto-team</a:t>
            </a:r>
          </a:p>
          <a:p>
            <a:pPr marL="2494844" lvl="1" indent="-2037644">
              <a:spcBef>
                <a:spcPts val="600"/>
              </a:spcBef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Genta e Massimino: sviluppo codice, implementazione grafica e documentazione</a:t>
            </a:r>
            <a:r>
              <a:rPr sz="3800" smtClean="0">
                <a:solidFill>
                  <a:srgbClr val="FFFFFF"/>
                </a:solidFill>
              </a:rPr>
              <a:t>.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2494844" lvl="1" indent="-2037644">
              <a:spcBef>
                <a:spcPts val="600"/>
              </a:spcBef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marL="2494844" lvl="1" indent="-2037644">
              <a:spcBef>
                <a:spcPts val="600"/>
              </a:spcBef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Levrone e Nikolov: debugger e ottimizzazione codice e stili.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358864" y="3662354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Cenni stile e html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  <a:latin typeface="+mn-lt"/>
              </a:rPr>
              <a:t>HTML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180473" lvl="0" indent="-180473"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/>
              <a:t> </a:t>
            </a:r>
            <a:r>
              <a:rPr sz="3800">
                <a:solidFill>
                  <a:srgbClr val="FFFFFF"/>
                </a:solidFill>
              </a:rPr>
              <a:t>Tabelle</a:t>
            </a:r>
          </a:p>
          <a:p>
            <a:pPr marL="815473" lvl="1" indent="-307473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EFE"/>
                </a:solidFill>
              </a:rPr>
              <a:t> contenitore delle celle (div)</a:t>
            </a:r>
          </a:p>
          <a:p>
            <a:pPr marL="815473" lvl="1" indent="-307473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EFE"/>
                </a:solidFill>
              </a:rPr>
              <a:t>contenitore timer, contatore mosse e nome</a:t>
            </a:r>
            <a:endParaRPr sz="3800">
              <a:solidFill>
                <a:srgbClr val="FFFEFE"/>
              </a:solidFill>
            </a:endParaRPr>
          </a:p>
          <a:p>
            <a:pPr marL="180473" lvl="0" indent="-180473"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/>
              <a:t>  </a:t>
            </a:r>
            <a:r>
              <a:rPr sz="3800">
                <a:solidFill>
                  <a:srgbClr val="FFFFFF"/>
                </a:solidFill>
              </a:rPr>
              <a:t>Menù:</a:t>
            </a:r>
          </a:p>
          <a:p>
            <a:pPr marL="815473" lvl="1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DFFFF"/>
                </a:solidFill>
              </a:rPr>
              <a:t>Top-menù: grafica</a:t>
            </a:r>
          </a:p>
          <a:p>
            <a:pPr marL="815473" lvl="1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BFB"/>
                </a:solidFill>
              </a:rPr>
              <a:t>Middle-menù: azioni partita</a:t>
            </a:r>
          </a:p>
          <a:p>
            <a:pPr marL="815473" lvl="1" indent="-307473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BFCFF"/>
                </a:solidFill>
              </a:rPr>
              <a:t>Bottom-menù: informazioni e manuale</a:t>
            </a:r>
          </a:p>
        </p:txBody>
      </p:sp>
      <p:sp>
        <p:nvSpPr>
          <p:cNvPr id="39" name="Shape 39"/>
          <p:cNvSpPr/>
          <p:nvPr/>
        </p:nvSpPr>
        <p:spPr>
          <a:xfrm>
            <a:off x="6959072" y="3077373"/>
            <a:ext cx="1763961" cy="1399252"/>
          </a:xfrm>
          <a:prstGeom prst="rect">
            <a:avLst/>
          </a:prstGeom>
          <a:solidFill>
            <a:srgbClr val="FF0000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3100"/>
              <a:t>Padre</a:t>
            </a:r>
          </a:p>
        </p:txBody>
      </p:sp>
      <p:sp>
        <p:nvSpPr>
          <p:cNvPr id="40" name="Shape 40"/>
          <p:cNvSpPr/>
          <p:nvPr/>
        </p:nvSpPr>
        <p:spPr>
          <a:xfrm>
            <a:off x="6971772" y="3090073"/>
            <a:ext cx="505670" cy="5056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492472" y="3090073"/>
            <a:ext cx="505670" cy="5056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100%CSS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L’intera grafica è stata realizzata utilizzando CSS (senza utilizzo di immagini o altri media)</a:t>
            </a:r>
          </a:p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possibili colorazioni (chiara, dark, vintage)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Ragionamenti jQuery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(parte 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Ragionamento inserimento tabella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2037644" indent="-2037644">
              <a:buClr>
                <a:srgbClr val="FFFFFF"/>
              </a:buCl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Tabella creata dinamicamente utlilizzando script jQuery e appendendo 16 div al div contenitore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5400" dirty="0" smtClean="0">
                <a:solidFill>
                  <a:srgbClr val="FFFFFF"/>
                </a:solidFill>
              </a:rPr>
              <a:t>Mescolamento</a:t>
            </a:r>
            <a:r>
              <a:rPr sz="5400">
                <a:solidFill>
                  <a:srgbClr val="FFFFFF"/>
                </a:solidFill>
              </a:rPr>
              <a:t/>
            </a:r>
            <a:br>
              <a:rPr sz="5400">
                <a:solidFill>
                  <a:srgbClr val="FFFFFF"/>
                </a:solidFill>
              </a:rPr>
            </a:br>
            <a:endParaRPr sz="5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787360" y="1519214"/>
            <a:ext cx="11715832" cy="7215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it-IT" sz="2800" dirty="0" smtClean="0"/>
              <a:t>Utilizzo di un vettore di appoggio contenente i 15 numeri utili per gioco e una variabile per l’estrazione casuale.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Casualmente si seleziona una cella del vettore, il numero contenuto al suo interno viene prima inserito nella griglia di gioco e poi sostituito con il valore dell’ ultima cella.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In fine, la variabile per l’estrazione causale che ha valore di partenza 14 viene decrementata in modo da non poter più selezionare l’ultima cella e quindi il numero già selezionato</a:t>
            </a:r>
          </a:p>
          <a:p>
            <a:pPr lvl="0"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001674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787492" y="7948634"/>
            <a:ext cx="785818" cy="687368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573310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5912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7350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30236" y="8663014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001674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14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Freccia a destra 12"/>
          <p:cNvSpPr/>
          <p:nvPr/>
        </p:nvSpPr>
        <p:spPr>
          <a:xfrm>
            <a:off x="5145078" y="8091510"/>
            <a:ext cx="857256" cy="357190"/>
          </a:xfrm>
          <a:prstGeom prst="rightArrow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216648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002466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788284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574102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288482" y="7948634"/>
            <a:ext cx="776294" cy="687368"/>
          </a:xfrm>
          <a:prstGeom prst="rect">
            <a:avLst/>
          </a:prstGeom>
          <a:solidFill>
            <a:srgbClr val="7030A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216648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13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4216384" y="7805758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14-1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074300" y="8020072"/>
            <a:ext cx="25717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Non può essere più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Ragionamento click su cella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si modificano gli ID ma si lavora sui testi</a:t>
            </a:r>
          </a:p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Utilizzo un vettore di appoggio</a:t>
            </a:r>
          </a:p>
          <a:p>
            <a:pPr marL="2037644" lvl="0" indent="-2037644">
              <a:buClr>
                <a:srgbClr val="FFFFFF"/>
              </a:buClr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Controlli sul testo delle celle limitrofe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Varie ed eventuali</a:t>
            </a:r>
            <a:endParaRPr sz="6600"/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parte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374</Words>
  <PresentationFormat>Personalizzato</PresentationFormat>
  <Paragraphs>63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Default</vt:lpstr>
      <vt:lpstr>Gioco del 15</vt:lpstr>
      <vt:lpstr>Cenni stile e html parte 1</vt:lpstr>
      <vt:lpstr>HTML</vt:lpstr>
      <vt:lpstr>Stile</vt:lpstr>
      <vt:lpstr>Ragionamenti jQuery (parte 2)</vt:lpstr>
      <vt:lpstr>Ragionamento inserimento tabella</vt:lpstr>
      <vt:lpstr>Mescolamento </vt:lpstr>
      <vt:lpstr>Ragionamento click su cella</vt:lpstr>
      <vt:lpstr>Varie ed eventuali parte 3</vt:lpstr>
      <vt:lpstr>Animazione vittoria e inizio</vt:lpstr>
      <vt:lpstr>Test risolvibilità matrice</vt:lpstr>
      <vt:lpstr>Metodo di lavorato parte 4</vt:lpstr>
      <vt:lpstr>Svolgimento</vt:lpstr>
      <vt:lpstr>Ruoli nel gruppo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Gioco del 15</dc:title>
  <dc:creator>User</dc:creator>
  <cp:lastModifiedBy>User</cp:lastModifiedBy>
  <cp:revision>2</cp:revision>
  <dcterms:modified xsi:type="dcterms:W3CDTF">2015-01-11T16:45:05Z</dcterms:modified>
</cp:coreProperties>
</file>