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Gioco del 15 (abbozzo)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Gruppo:Genta, Massimino, Levrone, Nikolov.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80">
                <a:solidFill>
                  <a:srgbClr val="FFFFFF"/>
                </a:solidFill>
              </a:rPr>
              <a:t>Animazione vittoria e inizio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Vittoria (id=testo celle)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 risolvibilità matrice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Non tutte le matrici sono risolvibili (formula matematica), se non è risolvibile viene generata una nuova partita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952500" y="46799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Come abbiamo lavorato?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parte 4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Lavoro di gruppo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Per condividere, aggiornare e scambiare materiale abbiamo fatto affidamento su GitHub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Abbiamo seguito una tabella di marcia realizzando prima il codice HTML poi gli script e infine gli stili CSS.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Ruoli nel gruppo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 sotto-team</a:t>
            </a:r>
            <a:endParaRPr sz="380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Genta e Massimino: sviluppo codice, implementazione grafica e documentazione.</a:t>
            </a:r>
            <a:endParaRPr sz="380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Levrone e Nikolob: debugger e ottimizzazione codice e stili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952500" y="46799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FINE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Cenni stile e html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parte 1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Div contenitore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 menu (top, middle, bottom)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Bottom table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Stile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100%CSS</a:t>
            </a:r>
            <a:endParaRPr b="1"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L’intera grafica è stata realizzata utilizzando CSS (senza utilizzo di immagini o altri media)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Ragionamenti jQuery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(parte 2)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952500" y="66040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Ragionamento inserimento tabella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Tabella creata dinamicamente utlilizzando script jQuery e appendendo 16 div al div contenitore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Ragionamento mescolamento</a:t>
            </a:r>
            <a:br>
              <a:rPr sz="5400">
                <a:solidFill>
                  <a:srgbClr val="FFFFFF"/>
                </a:solidFill>
              </a:rPr>
            </a:br>
            <a:r>
              <a:rPr sz="5400">
                <a:solidFill>
                  <a:srgbClr val="FFFFFF"/>
                </a:solidFill>
              </a:rPr>
              <a:t>(Massimino)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FFFFFF"/>
                </a:solidFill>
              </a:rPr>
              <a:t>Ragionamento click su cella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Non si modificano gli ID ma si lavora sui testi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Utilizzo un vettore di appoggio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Controlli sul testo delle celle limitrofe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Varie ed eventuali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parte 3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