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1pPr>
    <a:lvl2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2pPr>
    <a:lvl3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3pPr>
    <a:lvl4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4pPr>
    <a:lvl5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5pPr>
    <a:lvl6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6pPr>
    <a:lvl7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7pPr>
    <a:lvl8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8pPr>
    <a:lvl9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44612"/>
            <a:ext cx="11099800" cy="28444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47418"/>
            <a:ext cx="5334000" cy="6373264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386281"/>
            <a:ext cx="11099800" cy="216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47418"/>
            <a:ext cx="11099800" cy="637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Gioco del 15 (abbozzo)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Gruppo:Genta, Massimino, Levrone, Nikolov.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" grpId="1"/>
      <p:bldP build="whole" bldLvl="1" animBg="1" rev="0" advAuto="0" spid="3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 defTabSz="531622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Animazione vittoria e inizio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Vittoria (id=testo celle)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Animazione=rotazione di 360 gradi con cambio di testo in complimenti</a:t>
            </a:r>
          </a:p>
        </p:txBody>
      </p:sp>
    </p:spTree>
  </p:cSld>
  <p:clrMapOvr>
    <a:masterClrMapping/>
  </p:clrMapOvr>
  <p:transition spd="slow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 risolvibilità matrice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Non tutte le matrici sono risolvibili (formula matematica), se non è risolvibile viene generata una nuova partita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52500" y="46799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Come abbiamo lavorato?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4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Lavoro di gruppo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Per condividere, aggiornare e scambiare materiale abbiamo fatto affidamento su GitHub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Abbiamo seguito una tabella di marcia realizzando prima il codice HTML poi gli script e infine gli stili CSS.</a:t>
            </a:r>
          </a:p>
        </p:txBody>
      </p:sp>
    </p:spTree>
  </p:cSld>
  <p:clrMapOvr>
    <a:masterClrMapping/>
  </p:clrMapOvr>
  <p:transition spd="slow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Ruoli nel gruppo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 sotto-team</a:t>
            </a:r>
            <a:endParaRPr sz="3800">
              <a:solidFill>
                <a:srgbClr val="FFFFFF"/>
              </a:solidFill>
            </a:endParaRPr>
          </a:p>
          <a:p>
            <a:pPr lvl="1" marL="1422400" indent="-965200">
              <a:spcBef>
                <a:spcPts val="6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Genta e Massimino: sviluppo codice, implementazione grafica e documentazione.</a:t>
            </a:r>
            <a:endParaRPr sz="3800">
              <a:solidFill>
                <a:srgbClr val="FFFFFF"/>
              </a:solidFill>
            </a:endParaRPr>
          </a:p>
          <a:p>
            <a:pPr lvl="1" marL="1422400" indent="-965200">
              <a:spcBef>
                <a:spcPts val="6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Levrone e Nikolov: debugger e ottimizzazione codice e stili.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952500" y="46799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FINE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Cenni stile e html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1</a:t>
            </a:r>
          </a:p>
        </p:txBody>
      </p:sp>
    </p:spTree>
  </p:cSld>
  <p:clrMapOvr>
    <a:masterClrMapping/>
  </p:clrMapOvr>
  <p:transition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Div contenitore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 menu (top, middle, bottom)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Bottom table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Stile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100%CSS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L’intera grafica è stata realizzata utilizzando CSS (senza utilizzo di immagini o altri media)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 possibili colorazioni (chiara, dark, vintage)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Ragionamenti jQuery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(parte 2)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952500" y="66040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Ragionamento inserimento tabella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965200" indent="-965200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Tabella creata dinamicamente utlilizzando script jQuery e appendendo 16 div al div contenitore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Ragionamento mescolamento</a:t>
            </a:r>
            <a:br>
              <a:rPr sz="5400">
                <a:solidFill>
                  <a:srgbClr val="FFFFFF"/>
                </a:solidFill>
              </a:rPr>
            </a:br>
            <a:r>
              <a:rPr sz="5400">
                <a:solidFill>
                  <a:srgbClr val="FFFFFF"/>
                </a:solidFill>
              </a:rPr>
              <a:t>(Massimino)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Ragionamento click su cella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Non si modificano gli ID ma si lavora sui testi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Utilizzo un vettore di appoggio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Controlli sul testo delle celle limitrofe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Varie ed eventuali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3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