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2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5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0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9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3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8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1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7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2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4C15-3179-664E-94AC-82A30805A8C9}" type="datetimeFigureOut">
              <a:rPr lang="it-IT" smtClean="0"/>
              <a:t>05/01/15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4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Gioco del 15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Gruppo:Genta</a:t>
            </a:r>
            <a:r>
              <a:rPr lang="it-IT" dirty="0" smtClean="0"/>
              <a:t>, Massimino, </a:t>
            </a:r>
            <a:r>
              <a:rPr lang="it-IT" dirty="0" err="1" smtClean="0"/>
              <a:t>Levrone</a:t>
            </a:r>
            <a:r>
              <a:rPr lang="it-IT" dirty="0" smtClean="0"/>
              <a:t>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0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Ragionamento inserimento tabella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28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Ragionamento mescolamento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0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Ragionamento click su cella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8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Cenni stile e </a:t>
            </a:r>
            <a:r>
              <a:rPr lang="it-IT" dirty="0" err="1" smtClean="0"/>
              <a:t>index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3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Varie ed eventuali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028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Macintosh PowerPoint</Application>
  <PresentationFormat>Presentazione su schermo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Gioco del 15</vt:lpstr>
      <vt:lpstr>Ragionamento inserimento tabella</vt:lpstr>
      <vt:lpstr>Ragionamento mescolamento</vt:lpstr>
      <vt:lpstr>Ragionamento click su cella</vt:lpstr>
      <vt:lpstr>Cenni stile e index</vt:lpstr>
      <vt:lpstr>Varie ed eventuali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Daniele Genta</dc:creator>
  <cp:lastModifiedBy>Daniele Genta</cp:lastModifiedBy>
  <cp:revision>3</cp:revision>
  <dcterms:created xsi:type="dcterms:W3CDTF">2015-01-01T11:35:27Z</dcterms:created>
  <dcterms:modified xsi:type="dcterms:W3CDTF">2015-01-05T19:05:33Z</dcterms:modified>
</cp:coreProperties>
</file>